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5" r:id="rId7"/>
    <p:sldId id="259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48FB-C89A-4F2E-A19D-5EBF99B2C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8EC7D-6D11-4E19-A3C4-F4D96B458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517A2-B5B5-43DA-B580-9F32A92A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B8464-67B5-4D62-8626-7095D5A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16C8B-49B3-4BC0-9330-9665E224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BAD9-B7C2-46B5-94C7-7A2503A0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4C56B-D628-41CC-A83E-DEB85A27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871F0-E415-4EF2-AA79-4AC18FC4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3757F-2DD8-4BC0-A8B1-730E2C47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B54AD-BC65-421B-8B56-5FEB3A20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0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34F3D-C3DE-4851-8A09-594CDF59F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C2B607-A1B9-4764-91E0-D04BC434E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0D32-8B79-4D53-90DD-957A1AE1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BF236-8D91-442F-A5BF-C00D61EA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3E0F-614E-4C70-9509-3A99F74D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5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010C-9B45-4CA2-89D7-E8516792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A453C-A149-4B39-9368-87204754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86CD-9FB8-47F2-A001-86B25ACD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9CF2-E08E-4265-B5A6-19104536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9971-7DCB-46AE-A0BC-6D6D0D23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4725C-5FE2-455D-A123-22E25371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421D9-D5B8-4615-AB36-12DA34EA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83140-D00D-48D5-B10F-42432AA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727D-EC10-4545-B721-201958AC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82EF9-D6CE-4957-9021-5F1BE335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5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FE4D-1554-44C5-BD7E-CC76F59C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4D997-7256-40A4-A4CA-1C0DF8DF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8185C-6C5B-4B50-BCFB-A972A6F13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84994-0238-43CD-A48C-DAA6B7A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C2B42-DFD6-4E09-89BA-493926D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63A58-615D-4B1F-880D-338745AA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3A7E-4B18-4471-81E0-AE66324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E526B-A48D-4F0A-A1DE-45203147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AC742-28FD-4940-8D3D-B7E3CA6F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2908B3-3E71-4E6F-8DA2-B38EE8B42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581AED-29CC-4182-B7B4-D1EF74AD8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088AD-F6EF-4CE2-8E86-E8F7AF3B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C531F-637F-49AF-9F49-FEB7DF3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6A7BC-35F8-45A0-9428-171075D6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5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7705F-8E18-4130-844E-989D2C0A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5B009F-FC9A-41D4-9F92-C01972B9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4EB8F-CD91-4D5E-B238-FF787B38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BD43D-A43B-430A-AE57-06BABE6A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EACE63-2D61-45E0-9564-DF587105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D5B42C-882A-45CA-AAF7-7BA1F43D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069A0-45ED-4832-AABA-AD91B1A2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1978-0B64-4098-854C-F1DDC926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938BF-08E0-4AB1-A465-8005FEF4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A82B-8D5C-4E40-90E8-F98F22A1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29089-5B46-41F3-B706-1A19F70D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146D1-4178-414D-B0FE-4935CCFC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F1190-B25D-4829-9343-96BEB992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43CF5-801B-4DAF-B731-AF1010BA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A7952-40CF-438B-8BFB-163A11100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78B66-38E4-430B-AE9D-7F42F4C1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904DF-75E1-4AAD-A627-B28504B7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8803B-F9E2-4BF0-BFE9-3BEB5577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07DDB-E845-45CD-8E53-D8D4A5A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FEF205-153A-4295-8BA0-99E4FB67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F354F-96F9-406D-A2FD-C70EEA3CD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A982E-3588-46F4-BEAC-7FC3AE1F4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2CF9-E38A-404B-8788-90A66CA5D652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0D48C-BD8F-455A-9FF7-2DA47B41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81A6-020F-4955-85D5-9FDAE2413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49DA-2B97-40ED-99DC-C7895E6A4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1EDF8-0F34-460B-B562-96597FAF7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en-US" altLang="ko-KR" baseline="30000"/>
              <a:t>st</a:t>
            </a:r>
            <a:r>
              <a:rPr lang="en-US" altLang="ko-KR"/>
              <a:t> </a:t>
            </a:r>
            <a:r>
              <a:rPr lang="en-US" altLang="ko-KR" dirty="0"/>
              <a:t>Lab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2665E-271A-4A37-AA46-C6AEB4C1A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JEONGHUN KIM</a:t>
            </a:r>
          </a:p>
        </p:txBody>
      </p:sp>
    </p:spTree>
    <p:extLst>
      <p:ext uri="{BB962C8B-B14F-4D97-AF65-F5344CB8AC3E}">
        <p14:creationId xmlns:p14="http://schemas.microsoft.com/office/powerpoint/2010/main" val="153546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Lab. Title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7DC9E-392B-4373-905A-F7777043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en-US" altLang="ko-KR" dirty="0"/>
              <a:t>Conditionals in python</a:t>
            </a:r>
            <a:endParaRPr lang="en-US" altLang="ko-KR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1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5273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34AB-15C8-4082-8777-C55D90CC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701DB-A60E-45AC-821D-A6D990CD0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41" y="1837249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세개의 정수를 </a:t>
            </a:r>
            <a:r>
              <a:rPr lang="ko-KR" altLang="en-US" dirty="0" err="1"/>
              <a:t>입력받아</a:t>
            </a:r>
            <a:r>
              <a:rPr lang="ko-KR" altLang="en-US" dirty="0"/>
              <a:t> 가장 큰 수를 출력하는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elif</a:t>
            </a:r>
            <a:r>
              <a:rPr lang="ko-KR" altLang="en-US" dirty="0"/>
              <a:t>를 사용하지 않습니다</a:t>
            </a:r>
            <a:r>
              <a:rPr lang="en-US" altLang="ko-KR" dirty="0"/>
              <a:t>.)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세개의 수를 비교하는 </a:t>
            </a:r>
            <a:r>
              <a:rPr lang="en-US" altLang="ko-KR" dirty="0"/>
              <a:t>compare </a:t>
            </a:r>
            <a:r>
              <a:rPr lang="ko-KR" altLang="en-US" dirty="0"/>
              <a:t>함수를 정의합니다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개의 입력 받은 파라미터를 가지고 있고 각각을 비교하여 가장 큰 값을 </a:t>
            </a:r>
            <a:r>
              <a:rPr lang="en-US" altLang="ko-KR" dirty="0"/>
              <a:t>Return.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다음과 같이 실행을 시키고 결과를 출력되게 합니다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15BE77-0D11-4EA5-A5C6-E2D4F7E3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64" y="4657725"/>
            <a:ext cx="28003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1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사용자의 등급에 따라 전기 사용료를 납부해야 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사용합니다</a:t>
            </a:r>
            <a:r>
              <a:rPr lang="en-US" altLang="ko-KR" dirty="0"/>
              <a:t>.)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최종 전기 사용량을 계산하는 </a:t>
            </a:r>
            <a:r>
              <a:rPr lang="en-US" altLang="ko-KR" dirty="0" err="1"/>
              <a:t>cal_Electricity</a:t>
            </a:r>
            <a:r>
              <a:rPr lang="ko-KR" altLang="en-US" dirty="0"/>
              <a:t>를 정의합니다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전기 사용량</a:t>
            </a:r>
            <a:r>
              <a:rPr lang="en-US" altLang="ko-KR" dirty="0"/>
              <a:t>(</a:t>
            </a:r>
            <a:r>
              <a:rPr lang="ko-KR" altLang="en-US" b="1" dirty="0"/>
              <a:t>양의 정수</a:t>
            </a:r>
            <a:r>
              <a:rPr lang="en-US" altLang="ko-KR" dirty="0"/>
              <a:t>)</a:t>
            </a:r>
            <a:r>
              <a:rPr lang="ko-KR" altLang="en-US" dirty="0"/>
              <a:t>과 등급을 사용자로부터 입력을 받습니다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등급은 </a:t>
            </a:r>
            <a:r>
              <a:rPr lang="en-US" altLang="ko-KR" dirty="0"/>
              <a:t>535</a:t>
            </a:r>
            <a:r>
              <a:rPr lang="ko-KR" altLang="en-US" dirty="0"/>
              <a:t>원</a:t>
            </a:r>
            <a:r>
              <a:rPr lang="en-US" altLang="ko-KR" dirty="0"/>
              <a:t>, 2</a:t>
            </a:r>
            <a:r>
              <a:rPr lang="ko-KR" altLang="en-US" dirty="0"/>
              <a:t>등급은 </a:t>
            </a:r>
            <a:r>
              <a:rPr lang="en-US" altLang="ko-KR" dirty="0"/>
              <a:t>377</a:t>
            </a:r>
            <a:r>
              <a:rPr lang="ko-KR" altLang="en-US" dirty="0"/>
              <a:t>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등급은 </a:t>
            </a:r>
            <a:r>
              <a:rPr lang="en-US" altLang="ko-KR" dirty="0"/>
              <a:t>291</a:t>
            </a:r>
            <a:r>
              <a:rPr lang="ko-KR" altLang="en-US" dirty="0"/>
              <a:t>원을 납부</a:t>
            </a:r>
            <a:endParaRPr lang="en-US" altLang="ko-KR" dirty="0"/>
          </a:p>
          <a:p>
            <a:pPr lvl="2"/>
            <a:r>
              <a:rPr lang="ko-KR" altLang="en-US" dirty="0"/>
              <a:t>등급이 </a:t>
            </a:r>
            <a:r>
              <a:rPr lang="en-US" altLang="ko-KR" dirty="0"/>
              <a:t>1,2,3</a:t>
            </a:r>
            <a:r>
              <a:rPr lang="ko-KR" altLang="en-US" dirty="0"/>
              <a:t>이 아닌 다른 정수를 입력하면 </a:t>
            </a:r>
            <a:r>
              <a:rPr lang="en-US" altLang="ko-KR" dirty="0"/>
              <a:t>‘No such grade’</a:t>
            </a:r>
            <a:r>
              <a:rPr lang="ko-KR" altLang="en-US" dirty="0"/>
              <a:t>라고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2"/>
            <a:r>
              <a:rPr lang="ko-KR" altLang="en-US" dirty="0"/>
              <a:t>최종 전기 사용료는 소수점 둘째 자리까지 출력</a:t>
            </a:r>
            <a:r>
              <a:rPr lang="en-US" altLang="ko-KR" dirty="0"/>
              <a:t>(round </a:t>
            </a:r>
            <a:r>
              <a:rPr lang="ko-KR" altLang="en-US" dirty="0"/>
              <a:t>함수 사용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최종 전기 사용료 </a:t>
            </a:r>
            <a:r>
              <a:rPr lang="en-US" altLang="ko-KR" dirty="0"/>
              <a:t>= </a:t>
            </a:r>
            <a:r>
              <a:rPr lang="ko-KR" altLang="en-US" dirty="0"/>
              <a:t>사용량</a:t>
            </a:r>
            <a:r>
              <a:rPr lang="en-US" altLang="ko-KR" dirty="0"/>
              <a:t>* </a:t>
            </a:r>
            <a:r>
              <a:rPr lang="ko-KR" altLang="en-US" dirty="0"/>
              <a:t>등급별 단가 </a:t>
            </a:r>
            <a:r>
              <a:rPr lang="en-US" altLang="ko-KR" dirty="0"/>
              <a:t>+ </a:t>
            </a:r>
            <a:r>
              <a:rPr lang="ko-KR" altLang="en-US" dirty="0"/>
              <a:t>세금</a:t>
            </a:r>
            <a:r>
              <a:rPr lang="en-US" altLang="ko-KR" dirty="0"/>
              <a:t>(</a:t>
            </a:r>
            <a:r>
              <a:rPr lang="ko-KR" altLang="en-US" dirty="0"/>
              <a:t>세금은 사용 금액의 </a:t>
            </a:r>
            <a:r>
              <a:rPr lang="en-US" altLang="ko-KR" dirty="0"/>
              <a:t>3%</a:t>
            </a:r>
            <a:r>
              <a:rPr lang="ko-KR" altLang="en-US" dirty="0"/>
              <a:t>를 적용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다음과 같이 실행을 시키고 결과를 출력되게 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11FD0D-85CB-42FF-9F19-E181BADD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56" y="5848350"/>
            <a:ext cx="2066925" cy="619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024E48-C535-4553-BE41-5F4D162B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953" y="5822116"/>
            <a:ext cx="1971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5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admin</a:t>
            </a:r>
            <a:r>
              <a:rPr lang="ko-KR" altLang="en-US" dirty="0"/>
              <a:t>의 패스워드는 </a:t>
            </a:r>
            <a:r>
              <a:rPr lang="en-US" altLang="ko-KR" dirty="0"/>
              <a:t>1234</a:t>
            </a:r>
            <a:r>
              <a:rPr lang="ko-KR" altLang="en-US" dirty="0"/>
              <a:t>로 설정되어 있으며 이를 확인하는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 (admin</a:t>
            </a:r>
            <a:r>
              <a:rPr lang="ko-KR" altLang="en-US" dirty="0"/>
              <a:t>과 </a:t>
            </a:r>
            <a:r>
              <a:rPr lang="en-US" altLang="ko-KR" dirty="0"/>
              <a:t>pw</a:t>
            </a:r>
            <a:r>
              <a:rPr lang="ko-KR" altLang="en-US" dirty="0"/>
              <a:t>는 전역변수로 선언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Id_pw_check</a:t>
            </a:r>
            <a:r>
              <a:rPr lang="en-US" altLang="ko-KR" dirty="0"/>
              <a:t> </a:t>
            </a:r>
            <a:r>
              <a:rPr lang="ko-KR" altLang="en-US" dirty="0"/>
              <a:t>함수를 </a:t>
            </a:r>
            <a:r>
              <a:rPr lang="ko-KR" altLang="en-US" dirty="0" err="1"/>
              <a:t>정의하시오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사용자로부터 파라미터를 입력 받습니다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전역변수와 입력 받은 변수를 비교합니다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맞을 경우 </a:t>
            </a:r>
            <a:r>
              <a:rPr lang="en-US" altLang="ko-KR" dirty="0"/>
              <a:t>Welcome, admin </a:t>
            </a:r>
            <a:r>
              <a:rPr lang="ko-KR" altLang="en-US" dirty="0" err="1"/>
              <a:t>아닐경우</a:t>
            </a:r>
            <a:r>
              <a:rPr lang="ko-KR" altLang="en-US" dirty="0"/>
              <a:t> </a:t>
            </a:r>
            <a:r>
              <a:rPr lang="en-US" altLang="ko-KR" dirty="0"/>
              <a:t>Wrong password or You are not admin</a:t>
            </a:r>
            <a:r>
              <a:rPr lang="ko-KR" altLang="en-US" dirty="0"/>
              <a:t>이라고 출력되게 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Id_pw_check</a:t>
            </a:r>
            <a:r>
              <a:rPr lang="en-US" altLang="ko-KR" dirty="0"/>
              <a:t>() </a:t>
            </a:r>
            <a:r>
              <a:rPr lang="ko-KR" altLang="en-US" dirty="0"/>
              <a:t>함수를 실행을 시키고 결과를 출력되게 합니다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6994DF-6B8F-478A-9BAF-04A8BA7D5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81" y="6178550"/>
            <a:ext cx="1304925" cy="628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A25606-4A6A-4161-80D3-A62EDFAD7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333" y="6176963"/>
            <a:ext cx="1257300" cy="60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B45C81-A4CC-47C0-BEE4-81020EB0D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093" y="6176963"/>
            <a:ext cx="15335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3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BCE2-95A4-4764-A128-69E5FD2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83B74-21CF-4827-9C0C-C965CE94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Upload your source code (</a:t>
            </a:r>
            <a:r>
              <a:rPr lang="en-US" altLang="ko-KR" dirty="0" err="1"/>
              <a:t>py</a:t>
            </a:r>
            <a:r>
              <a:rPr lang="en-US" altLang="ko-KR" dirty="0"/>
              <a:t>) and result (jpg)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713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C5833F9-1900-4D97-BDA3-00463B76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0771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159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4st Lab </vt:lpstr>
      <vt:lpstr>Lab. Title</vt:lpstr>
      <vt:lpstr>Let’s start</vt:lpstr>
      <vt:lpstr>Lab#1</vt:lpstr>
      <vt:lpstr>Lab#2</vt:lpstr>
      <vt:lpstr>Lab#3</vt:lpstr>
      <vt:lpstr>Submit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jeonghun kim</dc:creator>
  <cp:lastModifiedBy>jeonghun kim</cp:lastModifiedBy>
  <cp:revision>39</cp:revision>
  <dcterms:created xsi:type="dcterms:W3CDTF">2020-03-13T07:55:01Z</dcterms:created>
  <dcterms:modified xsi:type="dcterms:W3CDTF">2020-07-03T07:17:24Z</dcterms:modified>
</cp:coreProperties>
</file>