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66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baseline="30000" dirty="0"/>
              <a:t>st</a:t>
            </a:r>
            <a:r>
              <a:rPr lang="en-US" altLang="ko-KR" dirty="0"/>
              <a:t> 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dirty="0"/>
              <a:t>Loops in python</a:t>
            </a:r>
            <a:endParaRPr lang="en-US" altLang="ko-KR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34AB-15C8-4082-8777-C55D90CC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701DB-A60E-45AC-821D-A6D990CD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90" y="1837249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문을 사용하며 사용자로부터 정수를 입력받아 정수의 약수와 약수의 개수를 출력해야 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약수와 약수의 개수를 구하여 출력하는 </a:t>
            </a:r>
            <a:r>
              <a:rPr lang="en-US" altLang="ko-KR" dirty="0"/>
              <a:t>print_divisor</a:t>
            </a:r>
            <a:r>
              <a:rPr lang="ko-KR" altLang="en-US" dirty="0"/>
              <a:t> 함수를 작성합니다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사용자로부터 변수를 입력 받는 하나의 </a:t>
            </a:r>
            <a:r>
              <a:rPr lang="ko-KR" altLang="en-US" dirty="0" err="1"/>
              <a:t>파라미터가</a:t>
            </a:r>
            <a:r>
              <a:rPr lang="ko-KR" altLang="en-US" dirty="0"/>
              <a:t> 존재합니다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문을 사용하고 </a:t>
            </a:r>
            <a:r>
              <a:rPr lang="en-US" altLang="ko-KR" dirty="0"/>
              <a:t>range()</a:t>
            </a:r>
            <a:r>
              <a:rPr lang="ko-KR" altLang="en-US" dirty="0"/>
              <a:t>를 사용하여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x</a:t>
            </a:r>
            <a:r>
              <a:rPr lang="ko-KR" altLang="en-US" dirty="0"/>
              <a:t>의 범위까지 반복을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약수인 값은 바로 출력을 하고 </a:t>
            </a:r>
            <a:r>
              <a:rPr lang="en-US" altLang="ko-KR" dirty="0"/>
              <a:t>for</a:t>
            </a:r>
            <a:r>
              <a:rPr lang="ko-KR" altLang="en-US" dirty="0"/>
              <a:t>문이 끝났을 경우 약수의 개수를 출력합니다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다음과 같이 실행을 시키고 결과를 출력되게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두자리 숫자를 입력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AA7CDE-FEED-7C4D-9D6B-EAFF7BA5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00" y="5461650"/>
            <a:ext cx="5880100" cy="11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65" y="1937684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반복문을 이용해 </a:t>
            </a:r>
            <a:r>
              <a:rPr lang="en-US" altLang="ko-KR" dirty="0"/>
              <a:t>10</a:t>
            </a:r>
            <a:r>
              <a:rPr lang="ko-KR" altLang="en-US" dirty="0"/>
              <a:t>개의 정수를 입력받아 양과 음의 정수 및 </a:t>
            </a:r>
            <a:r>
              <a:rPr lang="en-US" altLang="ko-KR" dirty="0"/>
              <a:t>0</a:t>
            </a:r>
            <a:r>
              <a:rPr lang="ko-KR" altLang="en-US" dirty="0"/>
              <a:t>의 개수를 구합니다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정수를 입력 받아 양의 정수</a:t>
            </a:r>
            <a:r>
              <a:rPr lang="en-US" altLang="ko-KR" dirty="0"/>
              <a:t>,</a:t>
            </a:r>
            <a:r>
              <a:rPr lang="ko-KR" altLang="en-US" dirty="0"/>
              <a:t> 음의 정수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의 개수를 세줄 </a:t>
            </a:r>
            <a:r>
              <a:rPr lang="en-US" altLang="ko-KR" dirty="0"/>
              <a:t>input_count </a:t>
            </a:r>
            <a:r>
              <a:rPr lang="ko-KR" altLang="en-US" dirty="0"/>
              <a:t>함수를 작성합니다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각각의 개수를 세줄 변수를 초기화 해줍니다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반복문이 파라미터를 보고 </a:t>
            </a:r>
            <a:r>
              <a:rPr lang="en-US" altLang="ko-KR" dirty="0"/>
              <a:t>10</a:t>
            </a:r>
            <a:r>
              <a:rPr lang="ko-KR" altLang="en-US" dirty="0"/>
              <a:t>번 반복되게 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입력 받는 값을 </a:t>
            </a:r>
            <a:r>
              <a:rPr lang="ko-KR" altLang="en-US" dirty="0" err="1"/>
              <a:t>조건문으로</a:t>
            </a:r>
            <a:r>
              <a:rPr lang="ko-KR" altLang="en-US" dirty="0"/>
              <a:t> 비교하여 각 변수의</a:t>
            </a:r>
            <a:r>
              <a:rPr lang="en-US" altLang="ko-KR" dirty="0"/>
              <a:t> </a:t>
            </a:r>
            <a:r>
              <a:rPr lang="ko-KR" altLang="en-US" dirty="0"/>
              <a:t>개수를 </a:t>
            </a:r>
            <a:r>
              <a:rPr lang="ko-KR" altLang="en-US" dirty="0" err="1"/>
              <a:t>증가시킵니다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반복문이 끝나면 개수를 센 변수를 반환합니다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총 반환되는 변수가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Input_count()</a:t>
            </a:r>
            <a:r>
              <a:rPr lang="ko-KR" altLang="en-US" dirty="0"/>
              <a:t>함수를 실행을 시키고 결과를 출력되게 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8254B3-7C0E-4432-9427-060A1B37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114" y="3540035"/>
            <a:ext cx="2677886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While True</a:t>
            </a:r>
            <a:r>
              <a:rPr lang="ko-KR" altLang="en-US" dirty="0"/>
              <a:t>문을 사용하여 사용자부터 숫자를 입력받아 </a:t>
            </a:r>
            <a:r>
              <a:rPr lang="en-US" altLang="ko-KR" dirty="0"/>
              <a:t>1 ~ 20 </a:t>
            </a:r>
            <a:r>
              <a:rPr lang="ko-KR" altLang="en-US" dirty="0"/>
              <a:t>사이의 숫자를 맞추는 게임을 작성하시오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난수와</a:t>
            </a:r>
            <a:r>
              <a:rPr lang="ko-KR" altLang="en-US" dirty="0"/>
              <a:t> 숫자를 비교하여 결과를 알려주는 </a:t>
            </a:r>
            <a:r>
              <a:rPr lang="en-US" altLang="ko-KR" dirty="0"/>
              <a:t>Question_num </a:t>
            </a:r>
            <a:r>
              <a:rPr lang="ko-KR" altLang="en-US" dirty="0"/>
              <a:t>함수를 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랜덤 난수를 만들기 위해 </a:t>
            </a:r>
            <a:r>
              <a:rPr lang="en-US" altLang="ko-KR" dirty="0"/>
              <a:t>random </a:t>
            </a:r>
            <a:r>
              <a:rPr lang="ko-KR" altLang="en-US" dirty="0"/>
              <a:t>모듈을 사용하며 </a:t>
            </a:r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함수를 사용합니다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randint</a:t>
            </a:r>
            <a:r>
              <a:rPr lang="ko-KR" altLang="en-US" dirty="0"/>
              <a:t>을 이용하여 정답을 변수에 저장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While True</a:t>
            </a:r>
            <a:r>
              <a:rPr lang="ko-KR" altLang="en-US" dirty="0"/>
              <a:t>문을 사용하여 정답과 일치할때 까지 반복을 시키되 정답일 경우 멈추고 정답을 맞추기까지 걸린 횟수를 </a:t>
            </a:r>
            <a:r>
              <a:rPr lang="en-US" altLang="ko-KR" dirty="0"/>
              <a:t>Return</a:t>
            </a:r>
          </a:p>
          <a:p>
            <a:pPr lvl="1"/>
            <a:r>
              <a:rPr lang="ko-KR" altLang="en-US" dirty="0"/>
              <a:t>조건문을 사용하여 값을 비교하며 값이 맞으면 </a:t>
            </a:r>
            <a:r>
              <a:rPr lang="en-US" altLang="ko-KR" dirty="0"/>
              <a:t>Break </a:t>
            </a:r>
            <a:r>
              <a:rPr lang="ko-KR" altLang="en-US" dirty="0"/>
              <a:t>아니면 </a:t>
            </a:r>
            <a:r>
              <a:rPr lang="en-US" altLang="ko-KR" dirty="0"/>
              <a:t>Continue</a:t>
            </a:r>
            <a:r>
              <a:rPr lang="ko-KR" altLang="en-US" dirty="0"/>
              <a:t>로 반복문을 계속 진행합니다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7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Question_num() </a:t>
            </a:r>
            <a:r>
              <a:rPr lang="ko-KR" altLang="en-US" dirty="0"/>
              <a:t>함수를 실행을 시키고 결과를 출력되게 합니다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FC312E-831C-C643-B632-8BA23C95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24" y="2331274"/>
            <a:ext cx="3574676" cy="45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1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287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5st Lab </vt:lpstr>
      <vt:lpstr>Lab. Title</vt:lpstr>
      <vt:lpstr>Let’s start</vt:lpstr>
      <vt:lpstr>Lab#1</vt:lpstr>
      <vt:lpstr>Lab#2</vt:lpstr>
      <vt:lpstr>Lab#3</vt:lpstr>
      <vt:lpstr>Lab#3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jeonghun kim</cp:lastModifiedBy>
  <cp:revision>45</cp:revision>
  <dcterms:created xsi:type="dcterms:W3CDTF">2020-03-13T07:55:01Z</dcterms:created>
  <dcterms:modified xsi:type="dcterms:W3CDTF">2020-07-03T07:22:36Z</dcterms:modified>
</cp:coreProperties>
</file>