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5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baseline="30000" dirty="0"/>
              <a:t>st</a:t>
            </a:r>
            <a:r>
              <a:rPr lang="en-US" altLang="ko-KR" dirty="0"/>
              <a:t> 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Strings1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34AB-15C8-4082-8777-C55D90CC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701DB-A60E-45AC-821D-A6D990CD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90" y="183724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반복문을 사용하여 입력된 문자열 중에서 숫자와 특수문자만 뽑아서 문자열을 만들어 출력합시다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문자열을 입력 받아 분류를 할 </a:t>
            </a:r>
            <a:r>
              <a:rPr lang="en-US" altLang="ko-KR" dirty="0" err="1"/>
              <a:t>Is_num_symbol</a:t>
            </a:r>
            <a:r>
              <a:rPr lang="en-US" altLang="ko-KR" dirty="0"/>
              <a:t> </a:t>
            </a:r>
            <a:r>
              <a:rPr lang="ko-KR" altLang="en-US" dirty="0"/>
              <a:t>함수를 작성합시다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사용자로부터 문자열을 입력 받습니다</a:t>
            </a:r>
            <a:r>
              <a:rPr lang="en-US" altLang="ko-KR" dirty="0"/>
              <a:t>. (</a:t>
            </a:r>
            <a:r>
              <a:rPr lang="ko-KR" altLang="en-US" dirty="0"/>
              <a:t>파라미터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문자열을 인덱싱하여 반복하면서 각각의 문자가 숫자 혹은 특수문자인지를 확인합니다</a:t>
            </a:r>
            <a:r>
              <a:rPr lang="en-US" altLang="ko-KR" dirty="0"/>
              <a:t>. </a:t>
            </a:r>
            <a:r>
              <a:rPr lang="en-US" altLang="ko-KR" b="1" dirty="0"/>
              <a:t>(String </a:t>
            </a:r>
            <a:r>
              <a:rPr lang="ko-KR" altLang="en-US" b="1" dirty="0"/>
              <a:t>모듈 사용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맞을 경우 문자열 연산을 통해 더해줍니다</a:t>
            </a:r>
            <a:r>
              <a:rPr lang="en-US" altLang="ko-KR" dirty="0"/>
              <a:t>. </a:t>
            </a:r>
            <a:r>
              <a:rPr lang="ko-KR" altLang="en-US" dirty="0"/>
              <a:t>아닐 경우에는 다음 문자로 넘어갑니다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Is_num_symbol</a:t>
            </a:r>
            <a:r>
              <a:rPr lang="en-US" altLang="ko-KR" dirty="0"/>
              <a:t> </a:t>
            </a:r>
            <a:r>
              <a:rPr lang="ko-KR" altLang="en-US" dirty="0"/>
              <a:t>함수를 실행시키고 결과를 확인합니다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78A02-F5E5-425D-8241-01CCA4CD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47" y="5797091"/>
            <a:ext cx="4697946" cy="7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65" y="1937684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문자열 두개를 </a:t>
            </a:r>
            <a:r>
              <a:rPr lang="ko-KR" altLang="en-US" dirty="0" err="1"/>
              <a:t>입력받아</a:t>
            </a:r>
            <a:r>
              <a:rPr lang="ko-KR" altLang="en-US" dirty="0"/>
              <a:t> 두 문자열에 같은 위치에 같은 문자가 있으면 그 위치와 문자를 출력합니다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Is_same_place</a:t>
            </a:r>
            <a:r>
              <a:rPr lang="en-US" altLang="ko-KR" dirty="0"/>
              <a:t> </a:t>
            </a:r>
            <a:r>
              <a:rPr lang="ko-KR" altLang="en-US" dirty="0"/>
              <a:t>함수를 작성합니다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사용자로부터 </a:t>
            </a:r>
            <a:r>
              <a:rPr lang="en-US" altLang="ko-KR" dirty="0"/>
              <a:t>2</a:t>
            </a:r>
            <a:r>
              <a:rPr lang="ko-KR" altLang="en-US" dirty="0"/>
              <a:t>개의 문자열을 입력 받습니다</a:t>
            </a:r>
            <a:r>
              <a:rPr lang="en-US" altLang="ko-KR" dirty="0"/>
              <a:t>. (</a:t>
            </a:r>
            <a:r>
              <a:rPr lang="ko-KR" altLang="en-US" dirty="0"/>
              <a:t>파라미터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반복문과 조건문을 사용하여 각각의 문자열의 인덱스를 비교합니다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같은 경우 그 위치와 문자를 출력합니다</a:t>
            </a:r>
            <a:r>
              <a:rPr lang="en-US" altLang="ko-KR" dirty="0"/>
              <a:t>. </a:t>
            </a:r>
            <a:r>
              <a:rPr lang="ko-KR" altLang="en-US" dirty="0"/>
              <a:t>다를 경우 다음 인덱스로 넘어갑니다</a:t>
            </a:r>
            <a:r>
              <a:rPr lang="en-US" altLang="ko-KR" dirty="0"/>
              <a:t>.	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Is_same_place</a:t>
            </a:r>
            <a:r>
              <a:rPr lang="en-US" altLang="ko-KR" dirty="0"/>
              <a:t> </a:t>
            </a:r>
            <a:r>
              <a:rPr lang="ko-KR" altLang="en-US" dirty="0"/>
              <a:t>함수를 실행시키고 결과를 확인합니다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CE5F5-B2E8-4185-A923-947217DB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43" y="5421077"/>
            <a:ext cx="3485813" cy="9147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5058F7-AD4D-44B4-9BC7-E02FA089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66" y="5383493"/>
            <a:ext cx="26670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입력한 문자열이 적합한 패스워드 인지를 판단하는 프로그램을 작성합니다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패스워드를 확인하는 </a:t>
            </a:r>
            <a:r>
              <a:rPr lang="en-US" altLang="ko-KR" sz="2400" dirty="0" err="1"/>
              <a:t>Check_passwd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다음의 조건을 만족 </a:t>
            </a:r>
            <a:r>
              <a:rPr lang="ko-KR" altLang="en-US" sz="2400" dirty="0" err="1"/>
              <a:t>해야합니다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(String </a:t>
            </a:r>
            <a:r>
              <a:rPr lang="ko-KR" altLang="en-US" sz="2400" b="1" dirty="0"/>
              <a:t>모듈을 사용합니다</a:t>
            </a:r>
            <a:r>
              <a:rPr lang="en-US" altLang="ko-KR" sz="2400" b="1" dirty="0"/>
              <a:t>.)</a:t>
            </a:r>
          </a:p>
          <a:p>
            <a:pPr lvl="1"/>
            <a:r>
              <a:rPr lang="ko-KR" altLang="en-US" sz="2000" dirty="0"/>
              <a:t>여덟 글자 이상이여야 하며 미만일 경우 </a:t>
            </a:r>
            <a:r>
              <a:rPr lang="en-US" altLang="ko-KR" sz="2000" dirty="0"/>
              <a:t>‘password should be at least 8’</a:t>
            </a:r>
            <a:r>
              <a:rPr lang="ko-KR" altLang="en-US" sz="2000" dirty="0"/>
              <a:t>을 출력하고 프로그램을 종료합니다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사용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반드시</a:t>
            </a:r>
            <a:r>
              <a:rPr lang="en-US" altLang="ko-KR" sz="2000" dirty="0"/>
              <a:t> </a:t>
            </a:r>
            <a:r>
              <a:rPr lang="ko-KR" altLang="en-US" sz="2000" dirty="0"/>
              <a:t>영어 소문자로 시작해야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소문자가 아닐 경우 </a:t>
            </a:r>
            <a:r>
              <a:rPr lang="en-US" altLang="ko-KR" sz="2000" dirty="0"/>
              <a:t>‘first letter should be a lower letter’</a:t>
            </a:r>
            <a:r>
              <a:rPr lang="ko-KR" altLang="en-US" sz="2000" dirty="0"/>
              <a:t>을 출력하고 프로그램을 종료합니다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반드시 마지막 두 글자는 숫자여야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숫자가 아닐 경우 </a:t>
            </a:r>
            <a:r>
              <a:rPr lang="en-US" altLang="ko-KR" sz="2000" dirty="0"/>
              <a:t>‘last</a:t>
            </a:r>
            <a:r>
              <a:rPr lang="ko-KR" altLang="en-US" sz="2000" dirty="0"/>
              <a:t> </a:t>
            </a:r>
            <a:r>
              <a:rPr lang="en-US" altLang="ko-KR" sz="2000" dirty="0"/>
              <a:t>two</a:t>
            </a:r>
            <a:r>
              <a:rPr lang="ko-KR" altLang="en-US" sz="2000" dirty="0"/>
              <a:t> </a:t>
            </a:r>
            <a:r>
              <a:rPr lang="en-US" altLang="ko-KR" sz="2000" dirty="0"/>
              <a:t>letters should be numbers’</a:t>
            </a:r>
            <a:r>
              <a:rPr lang="ko-KR" altLang="en-US" sz="2000" dirty="0"/>
              <a:t>를 출력하고 프로그램을 종료합니다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위의 조건을 만족하면 </a:t>
            </a:r>
            <a:r>
              <a:rPr lang="en-US" altLang="ko-KR" sz="2000" dirty="0"/>
              <a:t>‘Nice password’</a:t>
            </a:r>
            <a:r>
              <a:rPr lang="ko-KR" altLang="en-US" sz="2000" dirty="0"/>
              <a:t>를 출력합니다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Check_passwd</a:t>
            </a:r>
            <a:r>
              <a:rPr lang="ko-KR" altLang="en-US" sz="2400" dirty="0"/>
              <a:t>를 실행하고 다음의 결과를 확인합니다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AB2BA-F243-486E-99AD-27FBF44D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8" y="6419850"/>
            <a:ext cx="2352675" cy="438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04728E-0BD4-4758-B57C-B22C7FA3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08" y="6424612"/>
            <a:ext cx="2800350" cy="371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B03829-C4D4-4885-87AC-23629DDBF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722" y="6340906"/>
            <a:ext cx="2628900" cy="47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F81457-6C87-4740-AFA6-2188F4E2B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27" y="6415087"/>
            <a:ext cx="2800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277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6st Lab </vt:lpstr>
      <vt:lpstr>Lab. Title</vt:lpstr>
      <vt:lpstr>Let’s start</vt:lpstr>
      <vt:lpstr>Lab#1</vt:lpstr>
      <vt:lpstr>Lab#2</vt:lpstr>
      <vt:lpstr>Lab#3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53</cp:revision>
  <dcterms:created xsi:type="dcterms:W3CDTF">2020-03-13T07:55:01Z</dcterms:created>
  <dcterms:modified xsi:type="dcterms:W3CDTF">2020-07-09T06:47:43Z</dcterms:modified>
</cp:coreProperties>
</file>