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67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48FB-C89A-4F2E-A19D-5EBF99B2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8EC7D-6D11-4E19-A3C4-F4D96B45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517A2-B5B5-43DA-B580-9F32A92A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B8464-67B5-4D62-8626-7095D5A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16C8B-49B3-4BC0-9330-9665E224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AD9-B7C2-46B5-94C7-7A2503A0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4C56B-D628-41CC-A83E-DEB85A27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871F0-E415-4EF2-AA79-4AC18FC4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3757F-2DD8-4BC0-A8B1-730E2C47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B54AD-BC65-421B-8B56-5FEB3A20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34F3D-C3DE-4851-8A09-594CDF59F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C2B607-A1B9-4764-91E0-D04BC434E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0D32-8B79-4D53-90DD-957A1AE1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BF236-8D91-442F-A5BF-C00D61EA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3E0F-614E-4C70-9509-3A99F74D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5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010C-9B45-4CA2-89D7-E8516792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A453C-A149-4B39-9368-87204754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86CD-9FB8-47F2-A001-86B25ACD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9CF2-E08E-4265-B5A6-19104536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9971-7DCB-46AE-A0BC-6D6D0D23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4725C-5FE2-455D-A123-22E2537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421D9-D5B8-4615-AB36-12DA34EA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83140-D00D-48D5-B10F-42432AA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727D-EC10-4545-B721-201958AC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82EF9-D6CE-4957-9021-5F1BE33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FE4D-1554-44C5-BD7E-CC76F59C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4D997-7256-40A4-A4CA-1C0DF8DF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8185C-6C5B-4B50-BCFB-A972A6F13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84994-0238-43CD-A48C-DAA6B7A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C2B42-DFD6-4E09-89BA-493926D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63A58-615D-4B1F-880D-338745AA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3A7E-4B18-4471-81E0-AE66324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E526B-A48D-4F0A-A1DE-45203147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AC742-28FD-4940-8D3D-B7E3CA6F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2908B3-3E71-4E6F-8DA2-B38EE8B42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581AED-29CC-4182-B7B4-D1EF74AD8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088AD-F6EF-4CE2-8E86-E8F7AF3B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C531F-637F-49AF-9F49-FEB7DF3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6A7BC-35F8-45A0-9428-171075D6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7705F-8E18-4130-844E-989D2C0A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B009F-FC9A-41D4-9F92-C01972B9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4EB8F-CD91-4D5E-B238-FF787B38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BD43D-A43B-430A-AE57-06BABE6A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EACE63-2D61-45E0-9564-DF587105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D5B42C-882A-45CA-AAF7-7BA1F43D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069A0-45ED-4832-AABA-AD91B1A2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1978-0B64-4098-854C-F1DDC926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938BF-08E0-4AB1-A465-8005FEF4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A82B-8D5C-4E40-90E8-F98F22A1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9089-5B46-41F3-B706-1A19F70D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146D1-4178-414D-B0FE-4935CCFC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F1190-B25D-4829-9343-96BEB992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43CF5-801B-4DAF-B731-AF1010BA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A7952-40CF-438B-8BFB-163A11100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78B66-38E4-430B-AE9D-7F42F4C1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904DF-75E1-4AAD-A627-B28504B7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8803B-F9E2-4BF0-BFE9-3BEB5577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07DDB-E845-45CD-8E53-D8D4A5A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FEF205-153A-4295-8BA0-99E4FB67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F354F-96F9-406D-A2FD-C70EEA3C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A982E-3588-46F4-BEAC-7FC3AE1F4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2CF9-E38A-404B-8788-90A66CA5D65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0D48C-BD8F-455A-9FF7-2DA47B41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81A6-020F-4955-85D5-9FDAE2413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1EDF8-0F34-460B-B562-96597FAF7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en-US" altLang="ko-KR" baseline="30000"/>
              <a:t>st</a:t>
            </a:r>
            <a:r>
              <a:rPr lang="en-US" altLang="ko-KR"/>
              <a:t> </a:t>
            </a:r>
            <a:r>
              <a:rPr lang="en-US" altLang="ko-KR" dirty="0"/>
              <a:t>Lab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2665E-271A-4A37-AA46-C6AEB4C1A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JEONGHUN KIM</a:t>
            </a:r>
          </a:p>
        </p:txBody>
      </p:sp>
    </p:spTree>
    <p:extLst>
      <p:ext uri="{BB962C8B-B14F-4D97-AF65-F5344CB8AC3E}">
        <p14:creationId xmlns:p14="http://schemas.microsoft.com/office/powerpoint/2010/main" val="153546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Lab. Title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7DC9E-392B-4373-905A-F7777043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dirty="0">
                <a:solidFill>
                  <a:srgbClr val="FFFFFF"/>
                </a:solidFill>
              </a:rPr>
              <a:t>File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I/O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and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List</a:t>
            </a:r>
            <a:endParaRPr lang="en-US" altLang="ko-KR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1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5273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#1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8D17EC-F629-43B5-8B15-B44ED171E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32" y="1552493"/>
            <a:ext cx="7829550" cy="40862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1BB7A8-C77D-44CA-937A-06FDEB71568F}"/>
              </a:ext>
            </a:extLst>
          </p:cNvPr>
          <p:cNvSpPr/>
          <p:nvPr/>
        </p:nvSpPr>
        <p:spPr>
          <a:xfrm>
            <a:off x="1502833" y="5325533"/>
            <a:ext cx="986367" cy="313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8290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#1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249C4-F29B-44C7-B122-9984348E4DE1}"/>
              </a:ext>
            </a:extLst>
          </p:cNvPr>
          <p:cNvSpPr txBox="1"/>
          <p:nvPr/>
        </p:nvSpPr>
        <p:spPr>
          <a:xfrm>
            <a:off x="838200" y="1690688"/>
            <a:ext cx="1116753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Founded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Kangwon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Provincial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Chuncheon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Agricultural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College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1947, KNU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extended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to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comprehensive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1978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Kangwon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National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core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national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representing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Gangwon-do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nurturing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global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talents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contributing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to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advancement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of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nation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and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region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.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Kangwon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National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making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its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best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efforts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to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meet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rapidly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changing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educational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ecosystem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by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being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faithful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to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fundamentals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while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at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same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time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employing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future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oriented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educational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strategy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.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Furthermore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are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shaping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our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to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play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exemplary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role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which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local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community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and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would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advance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together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by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actively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opening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our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to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local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community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and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industries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so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that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ideas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and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resources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would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be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concentrated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to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our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and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would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maximize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their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values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to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contribute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to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local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community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.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By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realizing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Open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Campus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Plan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Kangwon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National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has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exceeded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its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role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national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leading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development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of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Gangwon-do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and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Korea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and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now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raising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its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honor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and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status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prestigious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with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world-class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education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research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industry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academy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cooperation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and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employment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capabilities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.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Prospective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foreign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students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of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Kangwon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National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!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Kangwon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National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opening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its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doors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wide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for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foreign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students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well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.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one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of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10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core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Korean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national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universities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Korea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maintain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high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level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of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quality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education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and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research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while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offering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almost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all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of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various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majors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desired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by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students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comprehensive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.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Our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dormitory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capacity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among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highest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Korea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and KNU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located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at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beautiful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lakeside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Chuncheon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which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only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1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hour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away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from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capital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of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Seoul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center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of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politics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economy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and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culture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Korea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meaning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that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you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can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enjoy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wide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variety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of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cultural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activities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.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Furthermore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our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safe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and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clean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living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environments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and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inexpensive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living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cost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will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surely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help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foreign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students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studying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abroad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to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live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comfortably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.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Please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come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to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Kangwon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National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and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realize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your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dreams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.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I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well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as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faculties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and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staffs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of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Kangwon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National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University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will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give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best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support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so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that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foreign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students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could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realize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their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dreams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.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Thank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Arial Unicode MS"/>
              </a:rPr>
              <a:t>you</a:t>
            </a:r>
            <a:r>
              <a:rPr lang="ko-KR" altLang="ko-KR" sz="1600" dirty="0">
                <a:solidFill>
                  <a:srgbClr val="000000"/>
                </a:solidFill>
                <a:latin typeface="Arial Unicode MS"/>
              </a:rPr>
              <a:t>.</a:t>
            </a:r>
            <a:r>
              <a:rPr lang="ko-KR" altLang="ko-KR" sz="700" dirty="0"/>
              <a:t> </a:t>
            </a:r>
            <a:endParaRPr lang="ko-KR" altLang="ko-KR" sz="3600" dirty="0">
              <a:latin typeface="Arial" panose="020B0604020202020204" pitchFamily="34" charset="0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363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#1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3B6A4A-7EB0-484E-866D-035BC6AA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40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파일을 입력 받아 다음의 내용을 실행시키는 함수를 작성하고 결과값을  파일에 저장하는 프로그램을 작성합니다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다음의 기능을 가지고 있는 함수 </a:t>
            </a:r>
            <a:r>
              <a:rPr lang="en-US" altLang="ko-KR" sz="2400" dirty="0"/>
              <a:t>4</a:t>
            </a:r>
            <a:r>
              <a:rPr lang="ko-KR" altLang="en-US" sz="2400" dirty="0"/>
              <a:t>개를 작성합니다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1) A function that counts the number of all words in the text (do not count numbers).</a:t>
            </a:r>
          </a:p>
          <a:p>
            <a:pPr lvl="1"/>
            <a:r>
              <a:rPr lang="en-US" altLang="ko-KR" sz="2000" dirty="0"/>
              <a:t>2) A function that counts the number of sentences in the text. </a:t>
            </a:r>
          </a:p>
          <a:p>
            <a:pPr lvl="1"/>
            <a:r>
              <a:rPr lang="en-US" altLang="ko-KR" sz="2000" dirty="0"/>
              <a:t>3) A function that returns the longest word in the text.</a:t>
            </a:r>
          </a:p>
          <a:p>
            <a:pPr lvl="1"/>
            <a:r>
              <a:rPr lang="en-US" altLang="ko-KR" sz="2000" dirty="0"/>
              <a:t>4) A function that returns the shortest word in the text</a:t>
            </a:r>
          </a:p>
          <a:p>
            <a:endParaRPr lang="en-US" altLang="ko-KR" dirty="0"/>
          </a:p>
          <a:p>
            <a:r>
              <a:rPr lang="ko-KR" altLang="en-US" sz="2400" dirty="0"/>
              <a:t>실행시키고</a:t>
            </a:r>
            <a:r>
              <a:rPr lang="ko-KR" altLang="en-US" dirty="0"/>
              <a:t> </a:t>
            </a:r>
            <a:r>
              <a:rPr lang="ko-KR" altLang="en-US" sz="2400" dirty="0"/>
              <a:t>다음의 결과를 보이면 됩니다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7ACCF5-69C7-40AA-B968-53EA51E6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087" y="4749696"/>
            <a:ext cx="2543388" cy="15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5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Upload your source code (</a:t>
            </a:r>
            <a:r>
              <a:rPr lang="en-US" altLang="ko-KR" dirty="0" err="1"/>
              <a:t>py</a:t>
            </a:r>
            <a:r>
              <a:rPr lang="en-US" altLang="ko-KR" dirty="0"/>
              <a:t>) and result (jpg)</a:t>
            </a:r>
          </a:p>
        </p:txBody>
      </p:sp>
    </p:spTree>
    <p:extLst>
      <p:ext uri="{BB962C8B-B14F-4D97-AF65-F5344CB8AC3E}">
        <p14:creationId xmlns:p14="http://schemas.microsoft.com/office/powerpoint/2010/main" val="21971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0771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</TotalTime>
  <Words>468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 Unicode MS</vt:lpstr>
      <vt:lpstr>맑은 고딕</vt:lpstr>
      <vt:lpstr>Arial</vt:lpstr>
      <vt:lpstr>Office 테마</vt:lpstr>
      <vt:lpstr>7st Lab </vt:lpstr>
      <vt:lpstr>Lab. Title</vt:lpstr>
      <vt:lpstr>Let’s start</vt:lpstr>
      <vt:lpstr>Lab #1</vt:lpstr>
      <vt:lpstr>Lab #1</vt:lpstr>
      <vt:lpstr>Lab #1</vt:lpstr>
      <vt:lpstr>Submit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jeonghun kim</dc:creator>
  <cp:lastModifiedBy>jeonghun kim</cp:lastModifiedBy>
  <cp:revision>88</cp:revision>
  <dcterms:created xsi:type="dcterms:W3CDTF">2020-03-13T07:55:01Z</dcterms:created>
  <dcterms:modified xsi:type="dcterms:W3CDTF">2020-07-09T07:07:35Z</dcterms:modified>
</cp:coreProperties>
</file>