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68" r:id="rId5"/>
    <p:sldId id="269" r:id="rId6"/>
    <p:sldId id="278" r:id="rId7"/>
    <p:sldId id="279" r:id="rId8"/>
    <p:sldId id="283" r:id="rId9"/>
    <p:sldId id="276" r:id="rId10"/>
    <p:sldId id="281" r:id="rId11"/>
    <p:sldId id="282" r:id="rId12"/>
    <p:sldId id="280" r:id="rId13"/>
    <p:sldId id="259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0" autoAdjust="0"/>
    <p:restoredTop sz="90118" autoAdjust="0"/>
  </p:normalViewPr>
  <p:slideViewPr>
    <p:cSldViewPr snapToGrid="0">
      <p:cViewPr varScale="1">
        <p:scale>
          <a:sx n="145" d="100"/>
          <a:sy n="145" d="100"/>
        </p:scale>
        <p:origin x="84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0B19F-8789-4E54-AC12-383D4058056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201A8-5E3D-475B-8400-0A3CFF75D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3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리스트 각 인자와 비교하여 작은 순서대로 새로운 리스트에 저장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201A8-5E3D-475B-8400-0A3CFF75D8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93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리스트 각 인자와 비교하여 작은 순서대로 새로운 리스트에 저장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201A8-5E3D-475B-8400-0A3CFF75D8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562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리스트 각 인자와 비교하여 작은 순서대로 새로운 리스트에 저장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201A8-5E3D-475B-8400-0A3CFF75D8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054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리스트 각 인자와 비교하여 작은 순서대로 새로운 리스트에 저장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201A8-5E3D-475B-8400-0A3CFF75D8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877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리스트 각 인자와 비교하여 작은 순서대로 새로운 리스트에 저장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201A8-5E3D-475B-8400-0A3CFF75D8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363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리스트 각 인자와 비교하여 작은 순서대로 새로운 리스트에 저장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201A8-5E3D-475B-8400-0A3CFF75D8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리스트 각 인자와 비교하여 작은 순서대로 새로운 리스트에 저장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201A8-5E3D-475B-8400-0A3CFF75D8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5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148FB-C89A-4F2E-A19D-5EBF99B2C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38EC7D-6D11-4E19-A3C4-F4D96B458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517A2-B5B5-43DA-B580-9F32A92A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B8464-67B5-4D62-8626-7095D5A0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16C8B-49B3-4BC0-9330-9665E224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5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5BAD9-B7C2-46B5-94C7-7A2503A0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A4C56B-D628-41CC-A83E-DEB85A279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871F0-E415-4EF2-AA79-4AC18FC4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3757F-2DD8-4BC0-A8B1-730E2C47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B54AD-BC65-421B-8B56-5FEB3A20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0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34F3D-C3DE-4851-8A09-594CDF59F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C2B607-A1B9-4764-91E0-D04BC434E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10D32-8B79-4D53-90DD-957A1AE1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BF236-8D91-442F-A5BF-C00D61EA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3E0F-614E-4C70-9509-3A99F74D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5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F010C-9B45-4CA2-89D7-E8516792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A453C-A149-4B39-9368-87204754B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486CD-9FB8-47F2-A001-86B25ACD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99CF2-E08E-4265-B5A6-19104536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49971-7DCB-46AE-A0BC-6D6D0D23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2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4725C-5FE2-455D-A123-22E25371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421D9-D5B8-4615-AB36-12DA34EA1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83140-D00D-48D5-B10F-42432AA1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B727D-EC10-4545-B721-201958AC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82EF9-D6CE-4957-9021-5F1BE335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5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1FE4D-1554-44C5-BD7E-CC76F59C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4D997-7256-40A4-A4CA-1C0DF8DF0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8185C-6C5B-4B50-BCFB-A972A6F13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84994-0238-43CD-A48C-DAA6B7AA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C2B42-DFD6-4E09-89BA-493926DE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363A58-615D-4B1F-880D-338745AA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64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A3A7E-4B18-4471-81E0-AE663244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EE526B-A48D-4F0A-A1DE-452031477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FAC742-28FD-4940-8D3D-B7E3CA6F2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2908B3-3E71-4E6F-8DA2-B38EE8B42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581AED-29CC-4182-B7B4-D1EF74AD8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0088AD-F6EF-4CE2-8E86-E8F7AF3B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1C531F-637F-49AF-9F49-FEB7DF39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16A7BC-35F8-45A0-9428-171075D6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5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7705F-8E18-4130-844E-989D2C0A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5B009F-FC9A-41D4-9F92-C01972B9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4EB8F-CD91-4D5E-B238-FF787B38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ABD43D-A43B-430A-AE57-06BABE6A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12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EACE63-2D61-45E0-9564-DF587105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D5B42C-882A-45CA-AAF7-7BA1F43D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1069A0-45ED-4832-AABA-AD91B1A2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69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1978-0B64-4098-854C-F1DDC926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938BF-08E0-4AB1-A465-8005FEF4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60A82B-8D5C-4E40-90E8-F98F22A14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29089-5B46-41F3-B706-1A19F70D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146D1-4178-414D-B0FE-4935CCFC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AF1190-B25D-4829-9343-96BEB992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0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43CF5-801B-4DAF-B731-AF1010BA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A7952-40CF-438B-8BFB-163A11100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C78B66-38E4-430B-AE9D-7F42F4C12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904DF-75E1-4AAD-A627-B28504B7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C8803B-F9E2-4BF0-BFE9-3BEB5577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07DDB-E845-45CD-8E53-D8D4A5AE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FEF205-153A-4295-8BA0-99E4FB67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F354F-96F9-406D-A2FD-C70EEA3CD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A982E-3588-46F4-BEAC-7FC3AE1F4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0D48C-BD8F-455A-9FF7-2DA47B411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E81A6-020F-4955-85D5-9FDAE2413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1EDF8-0F34-460B-B562-96597FAF7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en-US" altLang="ko-KR" baseline="30000" dirty="0"/>
              <a:t>st</a:t>
            </a:r>
            <a:r>
              <a:rPr lang="en-US" altLang="ko-KR" dirty="0"/>
              <a:t> Lab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92665E-271A-4A37-AA46-C6AEB4C1A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JEONGHUN KIM</a:t>
            </a:r>
          </a:p>
        </p:txBody>
      </p:sp>
    </p:spTree>
    <p:extLst>
      <p:ext uri="{BB962C8B-B14F-4D97-AF65-F5344CB8AC3E}">
        <p14:creationId xmlns:p14="http://schemas.microsoft.com/office/powerpoint/2010/main" val="1535467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Lab#1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54E1B8-3798-4F97-971A-EA0F23AE7D7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753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/>
              <a:t>BlackJack</a:t>
            </a:r>
            <a:r>
              <a:rPr lang="ko-KR" altLang="en-US" sz="2400" dirty="0"/>
              <a:t> </a:t>
            </a:r>
            <a:r>
              <a:rPr lang="en-US" altLang="ko-KR" sz="2400" dirty="0"/>
              <a:t>Game</a:t>
            </a:r>
            <a:r>
              <a:rPr lang="ko-KR" altLang="en-US" sz="2400" dirty="0"/>
              <a:t>이 잘 작동하도록 다음의 함수를 </a:t>
            </a:r>
            <a:r>
              <a:rPr lang="ko-KR" altLang="en-US" sz="2400" dirty="0" err="1"/>
              <a:t>완성하시오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000" dirty="0" err="1"/>
              <a:t>Card_string</a:t>
            </a:r>
            <a:r>
              <a:rPr lang="en-US" altLang="ko-KR" sz="2000" dirty="0"/>
              <a:t>(card)</a:t>
            </a:r>
          </a:p>
          <a:p>
            <a:pPr lvl="2"/>
            <a:r>
              <a:rPr lang="en-US" altLang="ko-KR" sz="1600" dirty="0"/>
              <a:t>Return</a:t>
            </a:r>
            <a:r>
              <a:rPr lang="ko-KR" altLang="en-US" sz="1600" dirty="0"/>
              <a:t> </a:t>
            </a:r>
            <a:r>
              <a:rPr lang="en-US" altLang="ko-KR" sz="1600" dirty="0"/>
              <a:t>a nice string to represent a card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FA1DD7-7BF2-46B4-AB73-0FFA9B46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212" y="3056059"/>
            <a:ext cx="29337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9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Lab#1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54E1B8-3798-4F97-971A-EA0F23AE7D7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753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/>
              <a:t>BlackJack</a:t>
            </a:r>
            <a:r>
              <a:rPr lang="ko-KR" altLang="en-US" sz="2400" dirty="0"/>
              <a:t> </a:t>
            </a:r>
            <a:r>
              <a:rPr lang="en-US" altLang="ko-KR" sz="2400" dirty="0"/>
              <a:t>Game</a:t>
            </a:r>
            <a:r>
              <a:rPr lang="ko-KR" altLang="en-US" sz="2400" dirty="0"/>
              <a:t>이 잘 작동하도록 다음의 함수를 </a:t>
            </a:r>
            <a:r>
              <a:rPr lang="ko-KR" altLang="en-US" sz="2400" dirty="0" err="1"/>
              <a:t>완성하시오</a:t>
            </a:r>
            <a:r>
              <a:rPr lang="en-US" altLang="ko-KR" sz="2400" dirty="0"/>
              <a:t>.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Ask_yesno</a:t>
            </a:r>
            <a:r>
              <a:rPr lang="en-US" altLang="ko-KR" sz="2000" dirty="0"/>
              <a:t>(prompt)</a:t>
            </a:r>
          </a:p>
          <a:p>
            <a:pPr lvl="2"/>
            <a:r>
              <a:rPr lang="en-US" altLang="ko-KR" sz="1600" dirty="0"/>
              <a:t>y</a:t>
            </a:r>
            <a:r>
              <a:rPr lang="ko-KR" altLang="en-US" sz="1600" dirty="0"/>
              <a:t>또는 </a:t>
            </a:r>
            <a:r>
              <a:rPr lang="en-US" altLang="ko-KR" sz="1600" dirty="0"/>
              <a:t>n</a:t>
            </a:r>
            <a:r>
              <a:rPr lang="ko-KR" altLang="en-US" sz="1600" dirty="0"/>
              <a:t>을 입력하여 게임을 진행합니다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600" dirty="0"/>
              <a:t>다른 단어가 올 경우 </a:t>
            </a:r>
            <a:r>
              <a:rPr lang="en-US" altLang="ko-KR" sz="1600" dirty="0"/>
              <a:t>‘I beg your pardon!’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출력하고 다시 입력을 받습니다</a:t>
            </a:r>
            <a:r>
              <a:rPr lang="en-US" altLang="ko-KR" sz="16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BE9C2A-FAA9-4511-B090-7F94A020B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954" y="3133301"/>
            <a:ext cx="3488207" cy="35806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6F1E9C-5BB7-4F9E-ABEA-5126C14E9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060" y="3165362"/>
            <a:ext cx="2194413" cy="363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3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Lab#1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54E1B8-3798-4F97-971A-EA0F23AE7D7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753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프로그램을 실행하고 결과를 확인합니다</a:t>
            </a:r>
            <a:r>
              <a:rPr lang="en-US" altLang="ko-KR" sz="24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E423AA-97A6-4CEC-A8C7-1574D8C1B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367" y="2452321"/>
            <a:ext cx="3510532" cy="44056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04B848-D28E-47D3-A826-536B8B94F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927" y="2317385"/>
            <a:ext cx="3800475" cy="4295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633915-EF2D-464F-963B-AAA03CC43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079" y="2317385"/>
            <a:ext cx="2840648" cy="446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44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83B74-21CF-4827-9C0C-C965CE94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Upload your source code (</a:t>
            </a:r>
            <a:r>
              <a:rPr lang="en-US" altLang="ko-KR" dirty="0" err="1"/>
              <a:t>py</a:t>
            </a:r>
            <a:r>
              <a:rPr lang="en-US" altLang="ko-KR" dirty="0"/>
              <a:t>) and result (jpg)</a:t>
            </a:r>
          </a:p>
        </p:txBody>
      </p:sp>
    </p:spTree>
    <p:extLst>
      <p:ext uri="{BB962C8B-B14F-4D97-AF65-F5344CB8AC3E}">
        <p14:creationId xmlns:p14="http://schemas.microsoft.com/office/powerpoint/2010/main" val="219713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50771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Lab. Title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A7DC9E-392B-4373-905A-F7777043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r>
              <a:rPr lang="en-US" altLang="ko-KR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Homework.</a:t>
            </a:r>
          </a:p>
        </p:txBody>
      </p:sp>
    </p:spTree>
    <p:extLst>
      <p:ext uri="{BB962C8B-B14F-4D97-AF65-F5344CB8AC3E}">
        <p14:creationId xmlns:p14="http://schemas.microsoft.com/office/powerpoint/2010/main" val="162711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start</a:t>
            </a:r>
          </a:p>
        </p:txBody>
      </p:sp>
    </p:spTree>
    <p:extLst>
      <p:ext uri="{BB962C8B-B14F-4D97-AF65-F5344CB8AC3E}">
        <p14:creationId xmlns:p14="http://schemas.microsoft.com/office/powerpoint/2010/main" val="5273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Last Lab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54E1B8-3798-4F97-971A-EA0F23AE7D7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753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1CD2DA-36C3-44C8-AA08-7442077A2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01" y="1367473"/>
            <a:ext cx="8552664" cy="48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1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Last Lab </a:t>
            </a:r>
            <a:r>
              <a:rPr lang="en-US" altLang="ko-KR" sz="3200" dirty="0"/>
              <a:t>(example code)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54E1B8-3798-4F97-971A-EA0F23AE7D7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753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259BA3-EB4E-469D-A97E-198815198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44" y="1349720"/>
            <a:ext cx="5740380" cy="52811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B935C2-7E44-45B5-8234-1217F37E3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954" y="546755"/>
            <a:ext cx="4893046" cy="631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3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Lab#1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54E1B8-3798-4F97-971A-EA0F23AE7D7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753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5EE696-70F4-48D4-AAA5-F5F59F8AC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8523"/>
            <a:ext cx="10515600" cy="3288786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DD0A4AD-F2D5-46B6-9425-0F6EACAD1129}"/>
              </a:ext>
            </a:extLst>
          </p:cNvPr>
          <p:cNvSpPr txBox="1">
            <a:spLocks/>
          </p:cNvSpPr>
          <p:nvPr/>
        </p:nvSpPr>
        <p:spPr>
          <a:xfrm>
            <a:off x="480646" y="1739468"/>
            <a:ext cx="10515600" cy="4753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BlackJack</a:t>
            </a:r>
            <a:r>
              <a:rPr lang="en-US" altLang="ko-KR" dirty="0"/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158749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Lab#1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54E1B8-3798-4F97-971A-EA0F23AE7D7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753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DD0A4AD-F2D5-46B6-9425-0F6EACAD1129}"/>
              </a:ext>
            </a:extLst>
          </p:cNvPr>
          <p:cNvSpPr txBox="1">
            <a:spLocks/>
          </p:cNvSpPr>
          <p:nvPr/>
        </p:nvSpPr>
        <p:spPr>
          <a:xfrm>
            <a:off x="480646" y="1739468"/>
            <a:ext cx="10515600" cy="4753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BlackJack</a:t>
            </a:r>
            <a:r>
              <a:rPr lang="en-US" altLang="ko-KR" dirty="0"/>
              <a:t> Game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7A374E-1158-4E14-92E7-EA48FA8E8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32" y="2523778"/>
            <a:ext cx="10761783" cy="370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5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Lab#1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54E1B8-3798-4F97-971A-EA0F23AE7D7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753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/>
              <a:t>BlackJack</a:t>
            </a:r>
            <a:r>
              <a:rPr lang="ko-KR" altLang="en-US" sz="2400" dirty="0"/>
              <a:t> </a:t>
            </a:r>
            <a:r>
              <a:rPr lang="en-US" altLang="ko-KR" sz="2400" dirty="0"/>
              <a:t>Game</a:t>
            </a:r>
            <a:r>
              <a:rPr lang="ko-KR" altLang="en-US" sz="2400" dirty="0"/>
              <a:t>이 잘 작동하도록 다음의 함수를 </a:t>
            </a:r>
            <a:r>
              <a:rPr lang="ko-KR" altLang="en-US" sz="2400" dirty="0" err="1"/>
              <a:t>완성하시오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000" dirty="0" err="1"/>
              <a:t>Create_deck</a:t>
            </a:r>
            <a:r>
              <a:rPr lang="en-US" altLang="ko-KR" sz="2000" dirty="0"/>
              <a:t>()</a:t>
            </a:r>
          </a:p>
          <a:p>
            <a:pPr lvl="2"/>
            <a:r>
              <a:rPr lang="en-US" altLang="ko-KR" sz="1600" dirty="0"/>
              <a:t>52</a:t>
            </a:r>
            <a:r>
              <a:rPr lang="ko-KR" altLang="en-US" sz="1600" dirty="0"/>
              <a:t>개의 </a:t>
            </a:r>
            <a:r>
              <a:rPr lang="en-US" altLang="ko-KR" sz="1600" dirty="0"/>
              <a:t>tuple </a:t>
            </a:r>
            <a:r>
              <a:rPr lang="ko-KR" altLang="en-US" sz="1600" dirty="0"/>
              <a:t>인자를 가진 리스트를 제작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셔플</a:t>
            </a:r>
            <a:r>
              <a:rPr lang="ko-KR" altLang="en-US" sz="1600" dirty="0"/>
              <a:t> 그리고 </a:t>
            </a:r>
            <a:r>
              <a:rPr lang="en-US" altLang="ko-KR" sz="1600" dirty="0"/>
              <a:t>Return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79EC2E-CD74-4C51-8137-681173058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46" y="2976562"/>
            <a:ext cx="89916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7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Lab#1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54E1B8-3798-4F97-971A-EA0F23AE7D7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753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/>
              <a:t>BlackJack</a:t>
            </a:r>
            <a:r>
              <a:rPr lang="ko-KR" altLang="en-US" sz="2400" dirty="0"/>
              <a:t> </a:t>
            </a:r>
            <a:r>
              <a:rPr lang="en-US" altLang="ko-KR" sz="2400" dirty="0"/>
              <a:t>Game</a:t>
            </a:r>
            <a:r>
              <a:rPr lang="ko-KR" altLang="en-US" sz="2400" dirty="0"/>
              <a:t>이 잘 작동하도록 다음의 함수를 </a:t>
            </a:r>
            <a:r>
              <a:rPr lang="ko-KR" altLang="en-US" sz="2400" dirty="0" err="1"/>
              <a:t>완성하시오</a:t>
            </a:r>
            <a:r>
              <a:rPr lang="en-US" altLang="ko-KR" sz="2400" dirty="0"/>
              <a:t>.</a:t>
            </a:r>
            <a:endParaRPr lang="en-US" altLang="ko-KR" sz="1600" dirty="0"/>
          </a:p>
          <a:p>
            <a:pPr lvl="1"/>
            <a:r>
              <a:rPr lang="en-US" altLang="ko-KR" sz="2000" dirty="0" err="1"/>
              <a:t>Hand_value</a:t>
            </a:r>
            <a:r>
              <a:rPr lang="en-US" altLang="ko-KR" sz="2000" dirty="0"/>
              <a:t>(hand)</a:t>
            </a:r>
          </a:p>
          <a:p>
            <a:pPr lvl="2"/>
            <a:r>
              <a:rPr lang="ko-KR" altLang="en-US" sz="1600" dirty="0"/>
              <a:t>내가 가지고 있는 리스트의 숫자들의 합</a:t>
            </a:r>
            <a:r>
              <a:rPr lang="en-US" altLang="ko-KR" sz="1600" dirty="0"/>
              <a:t>.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A0B661-2032-4ECB-8E0D-257D81DA5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409" y="2971799"/>
            <a:ext cx="4092352" cy="35744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7819835-BF15-4EF7-80C0-8E86847BF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549" y="3624462"/>
            <a:ext cx="3142457" cy="14763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57E8D89-CD87-4DE4-8F69-5BADF6121CF4}"/>
              </a:ext>
            </a:extLst>
          </p:cNvPr>
          <p:cNvSpPr/>
          <p:nvPr/>
        </p:nvSpPr>
        <p:spPr>
          <a:xfrm>
            <a:off x="6805061" y="4759019"/>
            <a:ext cx="1597794" cy="3519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7B4EE5-62EA-432F-B9D9-871F9B9F3893}"/>
              </a:ext>
            </a:extLst>
          </p:cNvPr>
          <p:cNvSpPr/>
          <p:nvPr/>
        </p:nvSpPr>
        <p:spPr>
          <a:xfrm>
            <a:off x="4167737" y="6211923"/>
            <a:ext cx="1665171" cy="3519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3EC0FA-DE2C-4B7F-B39E-582CBC4E1B86}"/>
              </a:ext>
            </a:extLst>
          </p:cNvPr>
          <p:cNvSpPr/>
          <p:nvPr/>
        </p:nvSpPr>
        <p:spPr>
          <a:xfrm>
            <a:off x="8114097" y="3629825"/>
            <a:ext cx="1193532" cy="3519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046FC7-A659-492B-B4E0-20A23E3DEE22}"/>
              </a:ext>
            </a:extLst>
          </p:cNvPr>
          <p:cNvSpPr/>
          <p:nvPr/>
        </p:nvSpPr>
        <p:spPr>
          <a:xfrm>
            <a:off x="8158724" y="4192432"/>
            <a:ext cx="1085029" cy="3519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7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5681</TotalTime>
  <Words>241</Words>
  <Application>Microsoft Office PowerPoint</Application>
  <PresentationFormat>와이드스크린</PresentationFormat>
  <Paragraphs>47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8st Lab </vt:lpstr>
      <vt:lpstr>Lab. Title</vt:lpstr>
      <vt:lpstr>Let’s start</vt:lpstr>
      <vt:lpstr>Last Lab</vt:lpstr>
      <vt:lpstr>Last Lab (example code)</vt:lpstr>
      <vt:lpstr>Lab#1</vt:lpstr>
      <vt:lpstr>Lab#1</vt:lpstr>
      <vt:lpstr>Lab#1</vt:lpstr>
      <vt:lpstr>Lab#1</vt:lpstr>
      <vt:lpstr>Lab#1</vt:lpstr>
      <vt:lpstr>Lab#1</vt:lpstr>
      <vt:lpstr>Lab#1</vt:lpstr>
      <vt:lpstr>Submit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jeonghun kim</dc:creator>
  <cp:lastModifiedBy>jeonghun kim</cp:lastModifiedBy>
  <cp:revision>110</cp:revision>
  <dcterms:created xsi:type="dcterms:W3CDTF">2020-03-13T07:55:01Z</dcterms:created>
  <dcterms:modified xsi:type="dcterms:W3CDTF">2020-07-09T07:10:13Z</dcterms:modified>
</cp:coreProperties>
</file>