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71" r:id="rId5"/>
    <p:sldId id="263" r:id="rId6"/>
    <p:sldId id="273" r:id="rId7"/>
    <p:sldId id="259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0136" autoAdjust="0"/>
  </p:normalViewPr>
  <p:slideViewPr>
    <p:cSldViewPr snapToGrid="0">
      <p:cViewPr varScale="1">
        <p:scale>
          <a:sx n="115" d="100"/>
          <a:sy n="115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0B19F-8789-4E54-AC12-383D40580567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201A8-5E3D-475B-8400-0A3CFF75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3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148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98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148FB-C89A-4F2E-A19D-5EBF99B2C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8EC7D-6D11-4E19-A3C4-F4D96B458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517A2-B5B5-43DA-B580-9F32A92A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B8464-67B5-4D62-8626-7095D5A0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16C8B-49B3-4BC0-9330-9665E224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5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AD9-B7C2-46B5-94C7-7A2503A0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A4C56B-D628-41CC-A83E-DEB85A27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871F0-E415-4EF2-AA79-4AC18FC4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3757F-2DD8-4BC0-A8B1-730E2C47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B54AD-BC65-421B-8B56-5FEB3A20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34F3D-C3DE-4851-8A09-594CDF59F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C2B607-A1B9-4764-91E0-D04BC434E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10D32-8B79-4D53-90DD-957A1AE1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BF236-8D91-442F-A5BF-C00D61EA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3E0F-614E-4C70-9509-3A99F74D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5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F010C-9B45-4CA2-89D7-E8516792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A453C-A149-4B39-9368-87204754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486CD-9FB8-47F2-A001-86B25ACD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99CF2-E08E-4265-B5A6-19104536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49971-7DCB-46AE-A0BC-6D6D0D23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4725C-5FE2-455D-A123-22E2537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421D9-D5B8-4615-AB36-12DA34EA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83140-D00D-48D5-B10F-42432AA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727D-EC10-4545-B721-201958AC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82EF9-D6CE-4957-9021-5F1BE335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5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1FE4D-1554-44C5-BD7E-CC76F59C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4D997-7256-40A4-A4CA-1C0DF8DF0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8185C-6C5B-4B50-BCFB-A972A6F13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84994-0238-43CD-A48C-DAA6B7AA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C2B42-DFD6-4E09-89BA-493926DE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63A58-615D-4B1F-880D-338745AA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4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3A7E-4B18-4471-81E0-AE663244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EE526B-A48D-4F0A-A1DE-45203147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AC742-28FD-4940-8D3D-B7E3CA6F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2908B3-3E71-4E6F-8DA2-B38EE8B42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581AED-29CC-4182-B7B4-D1EF74AD8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0088AD-F6EF-4CE2-8E86-E8F7AF3B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1C531F-637F-49AF-9F49-FEB7DF39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16A7BC-35F8-45A0-9428-171075D6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5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7705F-8E18-4130-844E-989D2C0A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5B009F-FC9A-41D4-9F92-C01972B9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4EB8F-CD91-4D5E-B238-FF787B38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BD43D-A43B-430A-AE57-06BABE6A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2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EACE63-2D61-45E0-9564-DF587105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D5B42C-882A-45CA-AAF7-7BA1F43D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1069A0-45ED-4832-AABA-AD91B1A2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6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1978-0B64-4098-854C-F1DDC926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938BF-08E0-4AB1-A465-8005FEF4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0A82B-8D5C-4E40-90E8-F98F22A14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29089-5B46-41F3-B706-1A19F70D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146D1-4178-414D-B0FE-4935CCFC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F1190-B25D-4829-9343-96BEB992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0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43CF5-801B-4DAF-B731-AF1010BA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A7952-40CF-438B-8BFB-163A11100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78B66-38E4-430B-AE9D-7F42F4C12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904DF-75E1-4AAD-A627-B28504B7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8803B-F9E2-4BF0-BFE9-3BEB5577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07DDB-E845-45CD-8E53-D8D4A5AE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FEF205-153A-4295-8BA0-99E4FB67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F354F-96F9-406D-A2FD-C70EEA3CD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A982E-3588-46F4-BEAC-7FC3AE1F4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0D48C-BD8F-455A-9FF7-2DA47B411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E81A6-020F-4955-85D5-9FDAE2413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1EDF8-0F34-460B-B562-96597FAF7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en-US" altLang="ko-KR" baseline="30000" dirty="0"/>
              <a:t>st</a:t>
            </a:r>
            <a:r>
              <a:rPr lang="en-US" altLang="ko-KR" dirty="0"/>
              <a:t> Lab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2665E-271A-4A37-AA46-C6AEB4C1A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JEONGHUN KIM</a:t>
            </a:r>
          </a:p>
        </p:txBody>
      </p:sp>
    </p:spTree>
    <p:extLst>
      <p:ext uri="{BB962C8B-B14F-4D97-AF65-F5344CB8AC3E}">
        <p14:creationId xmlns:p14="http://schemas.microsoft.com/office/powerpoint/2010/main" val="153546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Lab. Title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A7DC9E-392B-4373-905A-F7777043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en-US" altLang="ko-KR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List</a:t>
            </a:r>
            <a:endParaRPr lang="en-US" altLang="ko-KR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11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start</a:t>
            </a:r>
          </a:p>
        </p:txBody>
      </p:sp>
    </p:spTree>
    <p:extLst>
      <p:ext uri="{BB962C8B-B14F-4D97-AF65-F5344CB8AC3E}">
        <p14:creationId xmlns:p14="http://schemas.microsoft.com/office/powerpoint/2010/main" val="5273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93B6A4A-7EB0-484E-866D-035BC6AA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4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500" dirty="0"/>
              <a:t>score.txt</a:t>
            </a:r>
            <a:r>
              <a:rPr lang="ko-KR" altLang="en-US" sz="1500" dirty="0"/>
              <a:t> 파일에 </a:t>
            </a:r>
            <a:r>
              <a:rPr lang="en-US" altLang="ko-KR" sz="1500" dirty="0"/>
              <a:t>(</a:t>
            </a:r>
            <a:r>
              <a:rPr lang="ko-KR" altLang="en-US" sz="1500" dirty="0"/>
              <a:t>학번</a:t>
            </a:r>
            <a:r>
              <a:rPr lang="en-US" altLang="ko-KR" sz="1500" dirty="0"/>
              <a:t>, </a:t>
            </a:r>
            <a:r>
              <a:rPr lang="ko-KR" altLang="en-US" sz="1500" dirty="0"/>
              <a:t>과목</a:t>
            </a:r>
            <a:r>
              <a:rPr lang="en-US" altLang="ko-KR" sz="1500" dirty="0"/>
              <a:t>, </a:t>
            </a:r>
            <a:r>
              <a:rPr lang="ko-KR" altLang="en-US" sz="1500" dirty="0"/>
              <a:t>점수</a:t>
            </a:r>
            <a:r>
              <a:rPr lang="en-US" altLang="ko-KR" sz="1500" dirty="0"/>
              <a:t>)</a:t>
            </a:r>
            <a:r>
              <a:rPr lang="ko-KR" altLang="en-US" sz="1500" dirty="0"/>
              <a:t> 형태의 데이터가 저장되어 있습니다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 202000001, math, 100</a:t>
            </a:r>
            <a:br>
              <a:rPr lang="en-US" altLang="ko-KR" sz="1500" dirty="0"/>
            </a:br>
            <a:r>
              <a:rPr lang="en-US" altLang="ko-KR" sz="1500" dirty="0"/>
              <a:t>    202000002, English, 100</a:t>
            </a:r>
            <a:br>
              <a:rPr lang="en-US" altLang="ko-KR" sz="1500" dirty="0"/>
            </a:br>
            <a:r>
              <a:rPr lang="en-US" altLang="ko-KR" sz="1500" dirty="0"/>
              <a:t>    202000001, English, 90</a:t>
            </a:r>
            <a:br>
              <a:rPr lang="en-US" altLang="ko-KR" sz="1500" dirty="0"/>
            </a:br>
            <a:r>
              <a:rPr lang="en-US" altLang="ko-KR" sz="1500" dirty="0"/>
              <a:t>    202000003, math, 90</a:t>
            </a:r>
            <a:br>
              <a:rPr lang="en-US" altLang="ko-KR" sz="1500" dirty="0"/>
            </a:br>
            <a:r>
              <a:rPr lang="en-US" altLang="ko-KR" sz="1500" dirty="0"/>
              <a:t>    202000004, English, 70</a:t>
            </a:r>
            <a:br>
              <a:rPr lang="en-US" altLang="ko-KR" sz="1500" dirty="0"/>
            </a:br>
            <a:r>
              <a:rPr lang="en-US" altLang="ko-KR" sz="1500" dirty="0"/>
              <a:t>    …</a:t>
            </a:r>
          </a:p>
          <a:p>
            <a:pPr>
              <a:lnSpc>
                <a:spcPct val="100000"/>
              </a:lnSpc>
            </a:pPr>
            <a:endParaRPr lang="en-US" altLang="ko-KR" sz="1500" dirty="0"/>
          </a:p>
          <a:p>
            <a:pPr>
              <a:lnSpc>
                <a:spcPct val="100000"/>
              </a:lnSpc>
            </a:pP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ko-KR" altLang="en-US" sz="1500" dirty="0"/>
              <a:t>파일로부터 해당 데이터를 읽어</a:t>
            </a:r>
            <a:r>
              <a:rPr lang="en-US" altLang="ko-KR" sz="1500" dirty="0"/>
              <a:t>, </a:t>
            </a:r>
            <a:r>
              <a:rPr lang="ko-KR" altLang="en-US" sz="1500" dirty="0"/>
              <a:t>아래의 형태로 학생 별로 데이터를 정리하는 함수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read_data</a:t>
            </a:r>
            <a:r>
              <a:rPr lang="en-US" altLang="ko-KR" sz="1500" dirty="0"/>
              <a:t>)</a:t>
            </a:r>
            <a:r>
              <a:rPr lang="ko-KR" altLang="en-US" sz="1500" dirty="0"/>
              <a:t>를 작성합니다</a:t>
            </a:r>
            <a:r>
              <a:rPr lang="en-US" altLang="ko-KR" sz="1500" dirty="0"/>
              <a:t>. </a:t>
            </a:r>
            <a:br>
              <a:rPr lang="en-US" altLang="ko-KR" sz="1500" dirty="0"/>
            </a:br>
            <a:br>
              <a:rPr lang="en-US" altLang="ko-KR" sz="1500" dirty="0"/>
            </a:br>
            <a:r>
              <a:rPr lang="en-US" altLang="ko-KR" sz="1500" dirty="0"/>
              <a:t>(</a:t>
            </a:r>
            <a:r>
              <a:rPr lang="ko-KR" altLang="en-US" sz="1500" dirty="0"/>
              <a:t>학번</a:t>
            </a:r>
            <a:r>
              <a:rPr lang="en-US" altLang="ko-KR" sz="1500" dirty="0"/>
              <a:t>, [</a:t>
            </a:r>
            <a:r>
              <a:rPr lang="ko-KR" altLang="en-US" sz="1500" dirty="0"/>
              <a:t>과목</a:t>
            </a:r>
            <a:r>
              <a:rPr lang="en-US" altLang="ko-KR" sz="1500" dirty="0"/>
              <a:t>, </a:t>
            </a:r>
            <a:r>
              <a:rPr lang="ko-KR" altLang="en-US" sz="1500" dirty="0"/>
              <a:t>점수</a:t>
            </a:r>
            <a:r>
              <a:rPr lang="en-US" altLang="ko-KR" sz="1500" dirty="0"/>
              <a:t>], [</a:t>
            </a:r>
            <a:r>
              <a:rPr lang="ko-KR" altLang="en-US" sz="1500" dirty="0"/>
              <a:t>과목</a:t>
            </a:r>
            <a:r>
              <a:rPr lang="en-US" altLang="ko-KR" sz="1500" dirty="0"/>
              <a:t>, </a:t>
            </a:r>
            <a:r>
              <a:rPr lang="ko-KR" altLang="en-US" sz="1500" dirty="0"/>
              <a:t>점수</a:t>
            </a:r>
            <a:r>
              <a:rPr lang="en-US" altLang="ko-KR" sz="1500" dirty="0"/>
              <a:t>], [</a:t>
            </a:r>
            <a:r>
              <a:rPr lang="ko-KR" altLang="en-US" sz="1500" dirty="0"/>
              <a:t>과목</a:t>
            </a:r>
            <a:r>
              <a:rPr lang="en-US" altLang="ko-KR" sz="1500" dirty="0"/>
              <a:t>, </a:t>
            </a:r>
            <a:r>
              <a:rPr lang="ko-KR" altLang="en-US" sz="1500" dirty="0"/>
              <a:t>점수</a:t>
            </a:r>
            <a:r>
              <a:rPr lang="en-US" altLang="ko-KR" sz="1500" dirty="0"/>
              <a:t>]…)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 - [20200001, [math, 100], [English, 90], ..] , [202000002, [English, 100], ….]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altLang="ko-KR" sz="1500" dirty="0"/>
            </a:b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68216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93B6A4A-7EB0-484E-866D-035BC6AA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4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500" dirty="0"/>
              <a:t>사용자가 학번을 입력하면</a:t>
            </a:r>
            <a:r>
              <a:rPr lang="en-US" altLang="ko-KR" sz="1500" dirty="0"/>
              <a:t>, </a:t>
            </a:r>
            <a:r>
              <a:rPr lang="ko-KR" altLang="en-US" sz="1500" dirty="0"/>
              <a:t>각 과목별 점수를 보여주고 동시에 평균 및 </a:t>
            </a:r>
            <a:r>
              <a:rPr lang="en-US" altLang="ko-KR" sz="1500" dirty="0"/>
              <a:t>max/min </a:t>
            </a:r>
            <a:r>
              <a:rPr lang="ko-KR" altLang="en-US" sz="1500" dirty="0"/>
              <a:t>값을 화면에 출력하는 함수를 제공합니다</a:t>
            </a:r>
            <a:r>
              <a:rPr lang="en-US" altLang="ko-KR" sz="1500" dirty="0"/>
              <a:t>.</a:t>
            </a:r>
            <a:br>
              <a:rPr lang="en-US" altLang="ko-KR" sz="1500" dirty="0"/>
            </a:br>
            <a:br>
              <a:rPr lang="en-US" altLang="ko-KR" sz="1500" dirty="0"/>
            </a:br>
            <a:r>
              <a:rPr lang="en-US" altLang="ko-KR" sz="1500" dirty="0"/>
              <a:t>Input your Student ID : 202000001</a:t>
            </a:r>
            <a:br>
              <a:rPr lang="en-US" altLang="ko-KR" sz="1500" dirty="0"/>
            </a:br>
            <a:br>
              <a:rPr lang="en-US" altLang="ko-KR" sz="1500" dirty="0"/>
            </a:br>
            <a:r>
              <a:rPr lang="en-US" altLang="ko-KR" sz="1500" b="1" dirty="0"/>
              <a:t>math : 100</a:t>
            </a:r>
            <a:br>
              <a:rPr lang="en-US" altLang="ko-KR" sz="1500" b="1" dirty="0"/>
            </a:br>
            <a:r>
              <a:rPr lang="en-US" altLang="ko-KR" sz="1500" b="1" dirty="0"/>
              <a:t>English : 90</a:t>
            </a:r>
            <a:br>
              <a:rPr lang="en-US" altLang="ko-KR" sz="1500" b="1" dirty="0"/>
            </a:br>
            <a:r>
              <a:rPr lang="en-US" altLang="ko-KR" sz="1500" b="1" dirty="0"/>
              <a:t>…</a:t>
            </a:r>
            <a:br>
              <a:rPr lang="en-US" altLang="ko-KR" sz="1500" b="1" dirty="0"/>
            </a:br>
            <a:r>
              <a:rPr lang="en-US" altLang="ko-KR" sz="1500" b="1" dirty="0"/>
              <a:t>Average : ..  , Max : … , Min …</a:t>
            </a:r>
          </a:p>
          <a:p>
            <a:pPr>
              <a:lnSpc>
                <a:spcPct val="100000"/>
              </a:lnSpc>
            </a:pP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ko-KR" altLang="en-US" sz="1500" dirty="0"/>
              <a:t>사용자가 특정 과목과 점수를 입력하면</a:t>
            </a:r>
            <a:r>
              <a:rPr lang="en-US" altLang="ko-KR" sz="1500" dirty="0"/>
              <a:t>, </a:t>
            </a:r>
            <a:r>
              <a:rPr lang="ko-KR" altLang="en-US" sz="1500" dirty="0"/>
              <a:t>해당 점수 이상을 받은 학생들의 </a:t>
            </a:r>
            <a:r>
              <a:rPr lang="en-US" altLang="ko-KR" sz="1500" dirty="0"/>
              <a:t>ID</a:t>
            </a:r>
            <a:r>
              <a:rPr lang="ko-KR" altLang="en-US" sz="1500" dirty="0"/>
              <a:t>값을 화면에 출력하는 함수를 작성합니다</a:t>
            </a:r>
            <a:r>
              <a:rPr lang="en-US" altLang="ko-KR" sz="1500" dirty="0"/>
              <a:t>.</a:t>
            </a:r>
            <a:br>
              <a:rPr lang="en-US" altLang="ko-KR" sz="1500" dirty="0"/>
            </a:br>
            <a:br>
              <a:rPr lang="en-US" altLang="ko-KR" sz="1500" dirty="0"/>
            </a:br>
            <a:r>
              <a:rPr lang="en-US" altLang="ko-KR" sz="1500" dirty="0"/>
              <a:t>Input the subject : Math</a:t>
            </a:r>
            <a:br>
              <a:rPr lang="en-US" altLang="ko-KR" sz="1500" dirty="0"/>
            </a:br>
            <a:r>
              <a:rPr lang="en-US" altLang="ko-KR" sz="1500" dirty="0"/>
              <a:t>Min score :  90</a:t>
            </a:r>
            <a:br>
              <a:rPr lang="en-US" altLang="ko-KR" sz="1500" dirty="0"/>
            </a:br>
            <a:br>
              <a:rPr lang="en-US" altLang="ko-KR" sz="1500" dirty="0"/>
            </a:br>
            <a:r>
              <a:rPr lang="en-US" altLang="ko-KR" sz="1500" b="1" dirty="0"/>
              <a:t>Student ID who gets over 90 in Math : 202000001, 202000003, …</a:t>
            </a:r>
            <a:br>
              <a:rPr lang="en-US" altLang="ko-KR" sz="1500" b="1" dirty="0"/>
            </a:br>
            <a:endParaRPr lang="en-US" altLang="ko-KR" sz="1500" b="1" dirty="0"/>
          </a:p>
          <a:p>
            <a:pPr marL="0" indent="0">
              <a:lnSpc>
                <a:spcPct val="100000"/>
              </a:lnSpc>
              <a:buNone/>
            </a:pPr>
            <a:br>
              <a:rPr lang="en-US" altLang="ko-KR" sz="1500" dirty="0"/>
            </a:b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54425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93B6A4A-7EB0-484E-866D-035BC6AA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4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500" dirty="0"/>
              <a:t>사용자가 특정 과목을 입력하면 해당 과목의 점수에 대한 </a:t>
            </a:r>
            <a:r>
              <a:rPr lang="en-US" altLang="ko-KR" sz="1500" dirty="0"/>
              <a:t>histogram</a:t>
            </a:r>
            <a:r>
              <a:rPr lang="ko-KR" altLang="en-US" sz="1500" dirty="0"/>
              <a:t>을 출력하는 함수를 작성합니다</a:t>
            </a:r>
            <a:r>
              <a:rPr lang="en-US" altLang="ko-KR" sz="1500" dirty="0"/>
              <a:t>.</a:t>
            </a:r>
            <a:br>
              <a:rPr lang="en-US" altLang="ko-KR" sz="1500" dirty="0"/>
            </a:br>
            <a:br>
              <a:rPr lang="en-US" altLang="ko-KR" sz="1500" dirty="0"/>
            </a:br>
            <a:r>
              <a:rPr lang="en-US" altLang="ko-KR" sz="1500" dirty="0"/>
              <a:t>Input the subject : English</a:t>
            </a:r>
            <a:br>
              <a:rPr lang="en-US" altLang="ko-KR" sz="1500" dirty="0"/>
            </a:br>
            <a:br>
              <a:rPr lang="en-US" altLang="ko-KR" sz="1500" dirty="0"/>
            </a:br>
            <a:r>
              <a:rPr lang="en-US" altLang="ko-KR" sz="1500" b="1" dirty="0"/>
              <a:t>histogram for English</a:t>
            </a:r>
            <a:br>
              <a:rPr lang="en-US" altLang="ko-KR" sz="1500" b="1" dirty="0"/>
            </a:br>
            <a:br>
              <a:rPr lang="en-US" altLang="ko-KR" sz="1500" b="1" dirty="0"/>
            </a:br>
            <a:r>
              <a:rPr lang="en-US" altLang="ko-KR" sz="1500" b="1" dirty="0"/>
              <a:t>   *</a:t>
            </a:r>
            <a:br>
              <a:rPr lang="en-US" altLang="ko-KR" sz="1500" b="1" dirty="0"/>
            </a:br>
            <a:r>
              <a:rPr lang="en-US" altLang="ko-KR" sz="1500" b="1" dirty="0"/>
              <a:t>   *                     *</a:t>
            </a:r>
            <a:br>
              <a:rPr lang="en-US" altLang="ko-KR" sz="1500" b="1" dirty="0"/>
            </a:br>
            <a:r>
              <a:rPr lang="en-US" altLang="ko-KR" sz="1500" b="1" dirty="0"/>
              <a:t>--------------------------------------</a:t>
            </a:r>
            <a:br>
              <a:rPr lang="en-US" altLang="ko-KR" sz="1500" b="1" dirty="0"/>
            </a:br>
            <a:r>
              <a:rPr lang="en-US" altLang="ko-KR" sz="1500" b="1" dirty="0"/>
              <a:t>90-100   80-90  70-80</a:t>
            </a:r>
            <a:br>
              <a:rPr lang="en-US" altLang="ko-KR" sz="1500" dirty="0"/>
            </a:br>
            <a:br>
              <a:rPr lang="en-US" altLang="ko-KR" sz="1500" dirty="0"/>
            </a:br>
            <a:endParaRPr lang="en-US" altLang="ko-KR" sz="1500" b="1" dirty="0"/>
          </a:p>
          <a:p>
            <a:pPr marL="0" indent="0">
              <a:lnSpc>
                <a:spcPct val="100000"/>
              </a:lnSpc>
              <a:buNone/>
            </a:pPr>
            <a:br>
              <a:rPr lang="en-US" altLang="ko-KR" sz="1500" dirty="0"/>
            </a:br>
            <a:endParaRPr lang="en-US" altLang="ko-KR" sz="1500" dirty="0"/>
          </a:p>
        </p:txBody>
      </p:sp>
      <p:sp>
        <p:nvSpPr>
          <p:cNvPr id="3" name="직사각형 2"/>
          <p:cNvSpPr/>
          <p:nvPr/>
        </p:nvSpPr>
        <p:spPr>
          <a:xfrm>
            <a:off x="7310966" y="2767737"/>
            <a:ext cx="36999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   202000001, math, 100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/>
              <a:t>202000002, English, 100</a:t>
            </a:r>
            <a:br>
              <a:rPr lang="en-US" altLang="ko-KR" b="1" dirty="0"/>
            </a:br>
            <a:r>
              <a:rPr lang="en-US" altLang="ko-KR" dirty="0"/>
              <a:t>    </a:t>
            </a:r>
            <a:r>
              <a:rPr lang="en-US" altLang="ko-KR" b="1" dirty="0"/>
              <a:t>202000001, English, 90</a:t>
            </a:r>
            <a:br>
              <a:rPr lang="en-US" altLang="ko-KR" b="1" dirty="0"/>
            </a:br>
            <a:r>
              <a:rPr lang="en-US" altLang="ko-KR" dirty="0"/>
              <a:t>    202000003, math, 90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/>
              <a:t>202000004, English, 70</a:t>
            </a:r>
            <a:br>
              <a:rPr lang="en-US" altLang="ko-KR" b="1" dirty="0"/>
            </a:br>
            <a:r>
              <a:rPr lang="en-US" altLang="ko-KR" dirty="0"/>
              <a:t>   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0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Upload your source code (</a:t>
            </a:r>
            <a:r>
              <a:rPr lang="en-US" altLang="ko-KR" dirty="0" err="1"/>
              <a:t>py</a:t>
            </a:r>
            <a:r>
              <a:rPr lang="en-US" altLang="ko-KR" dirty="0"/>
              <a:t>) and result (jpg)</a:t>
            </a:r>
          </a:p>
        </p:txBody>
      </p:sp>
    </p:spTree>
    <p:extLst>
      <p:ext uri="{BB962C8B-B14F-4D97-AF65-F5344CB8AC3E}">
        <p14:creationId xmlns:p14="http://schemas.microsoft.com/office/powerpoint/2010/main" val="219713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0771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6078</TotalTime>
  <Words>334</Words>
  <Application>Microsoft Macintosh PowerPoint</Application>
  <PresentationFormat>와이드스크린</PresentationFormat>
  <Paragraphs>28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9st Lab </vt:lpstr>
      <vt:lpstr>Lab. Title</vt:lpstr>
      <vt:lpstr>Let’s start</vt:lpstr>
      <vt:lpstr>Lab#1</vt:lpstr>
      <vt:lpstr>Lab#1</vt:lpstr>
      <vt:lpstr>Lab#1</vt:lpstr>
      <vt:lpstr>Submit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jeonghun kim</dc:creator>
  <cp:lastModifiedBy>김정훈</cp:lastModifiedBy>
  <cp:revision>111</cp:revision>
  <dcterms:created xsi:type="dcterms:W3CDTF">2020-03-13T07:55:01Z</dcterms:created>
  <dcterms:modified xsi:type="dcterms:W3CDTF">2020-07-19T11:18:17Z</dcterms:modified>
</cp:coreProperties>
</file>