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8" r:id="rId5"/>
    <p:sldId id="275" r:id="rId6"/>
    <p:sldId id="269" r:id="rId7"/>
    <p:sldId id="272" r:id="rId8"/>
    <p:sldId id="271" r:id="rId9"/>
    <p:sldId id="273" r:id="rId10"/>
    <p:sldId id="263" r:id="rId11"/>
    <p:sldId id="274" r:id="rId12"/>
    <p:sldId id="276" r:id="rId13"/>
    <p:sldId id="259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0118" autoAdjust="0"/>
  </p:normalViewPr>
  <p:slideViewPr>
    <p:cSldViewPr snapToGrid="0">
      <p:cViewPr varScale="1">
        <p:scale>
          <a:sx n="145" d="100"/>
          <a:sy n="145" d="100"/>
        </p:scale>
        <p:origin x="8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B19F-8789-4E54-AC12-383D40580567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201A8-5E3D-475B-8400-0A3CFF75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2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8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201A8-5E3D-475B-8400-0A3CFF75D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en-US" altLang="ko-KR" baseline="30000" dirty="0"/>
              <a:t>st</a:t>
            </a:r>
            <a:r>
              <a:rPr lang="en-US" altLang="ko-KR" dirty="0"/>
              <a:t> 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함수를 실행시키고 결과를 확인합니다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75310-0F4B-4516-9923-751967D1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13" y="2388152"/>
            <a:ext cx="4343830" cy="43258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3BE1BE-E43B-4A85-B5E7-A974017E9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206" y="2388152"/>
            <a:ext cx="4486178" cy="44698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F28C02-F537-44E9-BFF5-A0FC36427B44}"/>
              </a:ext>
            </a:extLst>
          </p:cNvPr>
          <p:cNvSpPr/>
          <p:nvPr/>
        </p:nvSpPr>
        <p:spPr>
          <a:xfrm>
            <a:off x="1424353" y="2485354"/>
            <a:ext cx="918796" cy="158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3015D5-309B-4BF6-9AB8-CD7BDE36160C}"/>
              </a:ext>
            </a:extLst>
          </p:cNvPr>
          <p:cNvSpPr/>
          <p:nvPr/>
        </p:nvSpPr>
        <p:spPr>
          <a:xfrm>
            <a:off x="6648192" y="2485354"/>
            <a:ext cx="918796" cy="158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5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함수를 실행시키고 결과를 확인합니다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771E14-AFFD-458C-BCBC-91868F4A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95" y="2371418"/>
            <a:ext cx="4450926" cy="44162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00F7C2-5B2E-4F4D-8887-71395D81F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73" y="2371417"/>
            <a:ext cx="4439317" cy="44162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F20A2C-5D2E-49D2-B646-45016D81B61F}"/>
              </a:ext>
            </a:extLst>
          </p:cNvPr>
          <p:cNvSpPr/>
          <p:nvPr/>
        </p:nvSpPr>
        <p:spPr>
          <a:xfrm>
            <a:off x="6603021" y="2467769"/>
            <a:ext cx="918796" cy="158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09AF9-AB08-4E1C-8DC7-91CF62D80066}"/>
              </a:ext>
            </a:extLst>
          </p:cNvPr>
          <p:cNvSpPr/>
          <p:nvPr/>
        </p:nvSpPr>
        <p:spPr>
          <a:xfrm>
            <a:off x="1507877" y="2454582"/>
            <a:ext cx="918796" cy="158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66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밤과 별을 구현하는 경우에는 가산점을 드리도록 하겠습니다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총점 </a:t>
            </a:r>
            <a:r>
              <a:rPr lang="en-US" altLang="ko-KR" dirty="0"/>
              <a:t>100</a:t>
            </a:r>
            <a:r>
              <a:rPr lang="ko-KR" altLang="en-US" dirty="0"/>
              <a:t>점이내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0B4770-ED7A-482F-AE7E-6277FB72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27" y="2332871"/>
            <a:ext cx="4423924" cy="44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PyCharm IDE</a:t>
            </a:r>
          </a:p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dirty="0">
                <a:solidFill>
                  <a:srgbClr val="FFFFFF"/>
                </a:solidFill>
              </a:rPr>
              <a:t>GUI</a:t>
            </a:r>
            <a:endParaRPr lang="en-US" altLang="ko-KR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Homework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0205B8-3A8A-40D6-A8F2-6A20E118F4E2}"/>
              </a:ext>
            </a:extLst>
          </p:cNvPr>
          <p:cNvSpPr txBox="1">
            <a:spLocks/>
          </p:cNvSpPr>
          <p:nvPr/>
        </p:nvSpPr>
        <p:spPr>
          <a:xfrm>
            <a:off x="480646" y="1739468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BlackJack</a:t>
            </a:r>
            <a:r>
              <a:rPr lang="en-US" altLang="ko-KR" dirty="0"/>
              <a:t> Game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A3197-1058-4780-B599-2E8B36F2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523"/>
            <a:ext cx="10515600" cy="32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Homework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0205B8-3A8A-40D6-A8F2-6A20E118F4E2}"/>
              </a:ext>
            </a:extLst>
          </p:cNvPr>
          <p:cNvSpPr txBox="1">
            <a:spLocks/>
          </p:cNvSpPr>
          <p:nvPr/>
        </p:nvSpPr>
        <p:spPr>
          <a:xfrm>
            <a:off x="480646" y="1739468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BlackJack</a:t>
            </a:r>
            <a:r>
              <a:rPr lang="en-US" altLang="ko-KR" dirty="0"/>
              <a:t> Game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F8D8C7-7B12-4960-A77F-A208684E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2" y="2523778"/>
            <a:ext cx="10761783" cy="3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6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Lab </a:t>
            </a:r>
            <a:r>
              <a:rPr lang="en-US" altLang="ko-KR" sz="3200" dirty="0"/>
              <a:t>(example code)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54E1B8-3798-4F97-971A-EA0F23AE7D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5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F39AE-C592-4D24-A2CF-F5D17763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32" y="1456959"/>
            <a:ext cx="3080974" cy="32161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71CCB1-03E5-44DE-A9D2-B2AFFFA8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47" y="1412561"/>
            <a:ext cx="4322885" cy="25673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37858A-F63B-4884-B6DA-57C353E62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32" y="4808049"/>
            <a:ext cx="3154055" cy="1815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3240C7-D6ED-497C-9839-2C602CF48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347" y="4110857"/>
            <a:ext cx="2568819" cy="26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다각형을 이용하여 집을 만들고 원을 이용하여 해를 만들어 시간이 지남에 따라 해가 뜨고 지는 것을 표현하는 프로그램을 작성합니다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집을 만드는 </a:t>
            </a:r>
            <a:r>
              <a:rPr lang="en-US" altLang="ko-KR" sz="2400" dirty="0"/>
              <a:t>draw </a:t>
            </a:r>
            <a:r>
              <a:rPr lang="ko-KR" altLang="en-US" sz="2400" dirty="0"/>
              <a:t>함수를 작성합니다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Canvas</a:t>
            </a:r>
            <a:r>
              <a:rPr lang="ko-KR" altLang="en-US" sz="1800" dirty="0"/>
              <a:t>의 크기는 본인이 만들고 싶은 크기로 작성합니다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함수는 </a:t>
            </a:r>
            <a:r>
              <a:rPr lang="en-US" altLang="ko-KR" sz="1800" dirty="0"/>
              <a:t>width</a:t>
            </a:r>
            <a:r>
              <a:rPr lang="ko-KR" altLang="en-US" sz="1800" dirty="0"/>
              <a:t>와 </a:t>
            </a:r>
            <a:r>
              <a:rPr lang="en-US" altLang="ko-KR" sz="1800" dirty="0"/>
              <a:t>height</a:t>
            </a:r>
            <a:r>
              <a:rPr lang="ko-KR" altLang="en-US" sz="1800" dirty="0"/>
              <a:t>를 파라미터로 받습니다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집의 형태를 본인이 원하는 모습으로 출력해줍니다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0C8A62-FBD1-43A5-898C-A5D763D7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532" y="3711251"/>
            <a:ext cx="2387027" cy="24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2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해를 만드는 </a:t>
            </a:r>
            <a:r>
              <a:rPr lang="en-US" altLang="ko-KR" sz="2400" dirty="0" err="1"/>
              <a:t>drawSun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작성합니다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width</a:t>
            </a:r>
            <a:r>
              <a:rPr lang="ko-KR" altLang="en-US" sz="2000" dirty="0"/>
              <a:t>와 </a:t>
            </a:r>
            <a:r>
              <a:rPr lang="en-US" altLang="ko-KR" sz="2000" dirty="0"/>
              <a:t>height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를 파라미터로 받습니다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해는 왼쪽 끝에서 떠서 오른쪽 끝으로 지게 해야 합니다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해의 색은 </a:t>
            </a:r>
            <a:r>
              <a:rPr lang="en-US" altLang="ko-KR" sz="2000" dirty="0"/>
              <a:t>interpolate</a:t>
            </a:r>
            <a:r>
              <a:rPr lang="ko-KR" altLang="en-US" sz="2000" dirty="0"/>
              <a:t>함수를 이용하여 연속적으로 표현합니다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빨간색과 노란색의 사이에서 표현</a:t>
            </a:r>
            <a:r>
              <a:rPr lang="en-US" altLang="ko-KR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Tags</a:t>
            </a:r>
            <a:r>
              <a:rPr lang="ko-KR" altLang="en-US" sz="2000" dirty="0"/>
              <a:t>라는 속성을 이용하여 </a:t>
            </a:r>
            <a:r>
              <a:rPr lang="en-US" altLang="ko-KR" sz="2000" dirty="0"/>
              <a:t>‘sun’</a:t>
            </a:r>
            <a:r>
              <a:rPr lang="ko-KR" altLang="en-US" sz="2000" dirty="0"/>
              <a:t>이라는 이름을 지정하여 줍니다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시간에 따른 해의 위치를 출력하는 </a:t>
            </a:r>
            <a:r>
              <a:rPr lang="en-US" altLang="ko-KR" sz="2400" dirty="0"/>
              <a:t>WTII </a:t>
            </a:r>
            <a:r>
              <a:rPr lang="ko-KR" altLang="en-US" sz="2400" dirty="0"/>
              <a:t>함수를 작성합니다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시간을 입력 받아 적당한 해의 위치를 출력합니다</a:t>
            </a:r>
            <a:r>
              <a:rPr lang="en-US" altLang="ko-KR" sz="2000" dirty="0"/>
              <a:t>. (AM6 ~ PM6)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이 때 입력 받은 시간은 출력하는 함수의 파라미터로 들어갑니다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0</a:t>
            </a:r>
            <a:r>
              <a:rPr lang="ko-KR" altLang="en-US" sz="2000" dirty="0"/>
              <a:t>을 입력할 경우 이 함수를 종료하고 해를 연속적으로 출력합니다</a:t>
            </a:r>
            <a:r>
              <a:rPr lang="en-US" altLang="ko-KR" sz="2000" dirty="0"/>
              <a:t>. (</a:t>
            </a:r>
            <a:r>
              <a:rPr lang="ko-KR" altLang="en-US" sz="2000" dirty="0"/>
              <a:t>결과 영상 참고</a:t>
            </a:r>
            <a:r>
              <a:rPr lang="en-US" altLang="ko-KR" sz="20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2996FE-CB0F-48D9-8E38-BDB634CA7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216" y="1027906"/>
            <a:ext cx="2571665" cy="26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6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Canvas</a:t>
            </a:r>
            <a:r>
              <a:rPr lang="ko-KR" altLang="en-US" sz="2400" dirty="0"/>
              <a:t>와 작성된 함수를 호출하는 </a:t>
            </a:r>
            <a:r>
              <a:rPr lang="en-US" altLang="ko-KR" sz="2400" dirty="0" err="1"/>
              <a:t>runCanvas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작성합니다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Main window</a:t>
            </a:r>
            <a:r>
              <a:rPr lang="ko-KR" altLang="en-US" sz="2000" dirty="0"/>
              <a:t>를 구성합니다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WTII</a:t>
            </a:r>
            <a:r>
              <a:rPr lang="ko-KR" altLang="en-US" sz="2000" dirty="0"/>
              <a:t>를 통해 어떤 함수를 실행시킬 것인지를 반환 받습니다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WTII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일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해를 연속적으로 출력합니다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해를 반복적으로 뜨게 하기 위해 반복문을 이용하여 해를 출력합니다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해가 연속으로 떠있는 것이 아니기 때문에 이전의 위치를 지우기 위해</a:t>
            </a:r>
            <a:br>
              <a:rPr lang="en-US" altLang="ko-KR" sz="2000" dirty="0"/>
            </a:br>
            <a:r>
              <a:rPr lang="en-US" altLang="ko-KR" sz="2000" dirty="0" err="1"/>
              <a:t>canvas.delete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함수를 이용하여 해의 </a:t>
            </a:r>
            <a:r>
              <a:rPr lang="en-US" altLang="ko-KR" sz="2000" dirty="0"/>
              <a:t>Tags</a:t>
            </a:r>
            <a:r>
              <a:rPr lang="ko-KR" altLang="en-US" sz="2000" dirty="0"/>
              <a:t>를 참조해 이전위치를 지워줍니다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WTII</a:t>
            </a:r>
            <a:r>
              <a:rPr lang="ko-KR" altLang="en-US" sz="2000" dirty="0"/>
              <a:t>가 시간일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시간에 해당하는 해의 위치를 캔버스 위에 출력합니다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7950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</TotalTime>
  <Words>199</Words>
  <Application>Microsoft Office PowerPoint</Application>
  <PresentationFormat>와이드스크린</PresentationFormat>
  <Paragraphs>51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10st Lab </vt:lpstr>
      <vt:lpstr>Lab. Title</vt:lpstr>
      <vt:lpstr>Let’s start</vt:lpstr>
      <vt:lpstr>Last Homework</vt:lpstr>
      <vt:lpstr>Last Homework</vt:lpstr>
      <vt:lpstr>Last Lab (example code)</vt:lpstr>
      <vt:lpstr>Lab#1</vt:lpstr>
      <vt:lpstr>Lab#1</vt:lpstr>
      <vt:lpstr>Lab#1</vt:lpstr>
      <vt:lpstr>Lab#1</vt:lpstr>
      <vt:lpstr>Lab#1</vt:lpstr>
      <vt:lpstr>Lab#1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jeonghun kim</cp:lastModifiedBy>
  <cp:revision>128</cp:revision>
  <dcterms:created xsi:type="dcterms:W3CDTF">2020-03-13T07:55:01Z</dcterms:created>
  <dcterms:modified xsi:type="dcterms:W3CDTF">2020-07-19T02:41:12Z</dcterms:modified>
</cp:coreProperties>
</file>