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73" r:id="rId5"/>
    <p:sldId id="272" r:id="rId6"/>
    <p:sldId id="259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0136" autoAdjust="0"/>
  </p:normalViewPr>
  <p:slideViewPr>
    <p:cSldViewPr snapToGrid="0">
      <p:cViewPr varScale="1">
        <p:scale>
          <a:sx n="105" d="100"/>
          <a:sy n="105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B19F-8789-4E54-AC12-383D40580567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201A8-5E3D-475B-8400-0A3CFF75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3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Set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 P_score.txt </a:t>
            </a:r>
            <a:r>
              <a:rPr lang="ko-KR" altLang="en-US" sz="1800" dirty="0"/>
              <a:t>파일에는 매년 </a:t>
            </a:r>
            <a:r>
              <a:rPr lang="en-US" altLang="ko-KR" sz="1800" dirty="0"/>
              <a:t>100</a:t>
            </a:r>
            <a:r>
              <a:rPr lang="ko-KR" altLang="en-US" sz="1800" dirty="0"/>
              <a:t>명</a:t>
            </a:r>
            <a:r>
              <a:rPr lang="en-US" altLang="ko-KR" sz="1800" dirty="0"/>
              <a:t>, 2011</a:t>
            </a:r>
            <a:r>
              <a:rPr lang="ko-KR" altLang="en-US" sz="1800" dirty="0"/>
              <a:t>년부터 </a:t>
            </a:r>
            <a:r>
              <a:rPr lang="en-US" altLang="ko-KR" sz="1800" dirty="0"/>
              <a:t>10</a:t>
            </a:r>
            <a:r>
              <a:rPr lang="ko-KR" altLang="en-US" sz="1800" dirty="0"/>
              <a:t>년간의 파이썬 점수가 저장되어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ex)</a:t>
            </a:r>
            <a:br>
              <a:rPr lang="en-US" altLang="ko-KR" sz="1800" dirty="0"/>
            </a:br>
            <a:r>
              <a:rPr lang="en-US" altLang="ko-KR" sz="1800" dirty="0"/>
              <a:t>2011</a:t>
            </a:r>
            <a:r>
              <a:rPr lang="ko-KR" altLang="en-US" sz="1800" dirty="0"/>
              <a:t>년</a:t>
            </a:r>
            <a:br>
              <a:rPr lang="en-US" altLang="ko-KR" sz="1800" dirty="0"/>
            </a:br>
            <a:r>
              <a:rPr lang="en-US" altLang="ko-KR" sz="1800" dirty="0"/>
              <a:t>Python: 12</a:t>
            </a:r>
            <a:br>
              <a:rPr lang="en-US" altLang="ko-KR" sz="1800" dirty="0"/>
            </a:br>
            <a:r>
              <a:rPr lang="en-US" altLang="ko-KR" sz="1800" dirty="0"/>
              <a:t>Python: 92</a:t>
            </a:r>
            <a:br>
              <a:rPr lang="en-US" altLang="ko-KR" sz="1800" dirty="0"/>
            </a:br>
            <a:r>
              <a:rPr lang="en-US" altLang="ko-KR" sz="1800" dirty="0"/>
              <a:t>Python: 68</a:t>
            </a:r>
            <a:br>
              <a:rPr lang="en-US" altLang="ko-KR" sz="1800" dirty="0"/>
            </a:br>
            <a:r>
              <a:rPr lang="en-US" altLang="ko-KR" sz="1800" dirty="0"/>
              <a:t>Python: 10</a:t>
            </a:r>
            <a:br>
              <a:rPr lang="en-US" altLang="ko-KR" sz="1800" dirty="0"/>
            </a:br>
            <a:r>
              <a:rPr lang="en-US" altLang="ko-KR" sz="1800" dirty="0"/>
              <a:t>Python: 12</a:t>
            </a:r>
            <a:br>
              <a:rPr lang="en-US" altLang="ko-KR" sz="1800" dirty="0"/>
            </a:br>
            <a:r>
              <a:rPr lang="en-US" altLang="ko-KR" sz="1800" dirty="0"/>
              <a:t>…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위의 데이터를 이용하여</a:t>
            </a:r>
            <a:r>
              <a:rPr lang="en-US" altLang="ko-KR" sz="1800" dirty="0"/>
              <a:t>, </a:t>
            </a:r>
            <a:r>
              <a:rPr lang="ko-KR" altLang="en-US" sz="1800" dirty="0"/>
              <a:t>매년 발생하는 동점자의 수를 집합을 이용하여 체크는 </a:t>
            </a:r>
            <a:r>
              <a:rPr lang="en-US" altLang="ko-KR" sz="1800" dirty="0" err="1"/>
              <a:t>Chk_same_score</a:t>
            </a:r>
            <a:r>
              <a:rPr lang="en-US" altLang="ko-KR" sz="1800" dirty="0"/>
              <a:t>()</a:t>
            </a:r>
            <a:r>
              <a:rPr lang="ko-KR" altLang="en-US" sz="1800" dirty="0"/>
              <a:t>함수를 작성하시기 바랍니다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반드시 </a:t>
            </a:r>
            <a:r>
              <a:rPr lang="ko-KR" altLang="en-US" sz="1400"/>
              <a:t>집합을 이용하여야 하며</a:t>
            </a:r>
            <a:r>
              <a:rPr lang="en-US" altLang="ko-KR" sz="1400"/>
              <a:t>, </a:t>
            </a:r>
            <a:r>
              <a:rPr lang="ko-KR" altLang="en-US" sz="1400" dirty="0"/>
              <a:t>매 해의 점수의 분포를 내림차순으로 정리합니다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매해의 최다 </a:t>
            </a:r>
            <a:r>
              <a:rPr lang="ko-KR" altLang="en-US" sz="1400" dirty="0" err="1"/>
              <a:t>동점자</a:t>
            </a:r>
            <a:r>
              <a:rPr lang="ko-KR" altLang="en-US" sz="1400" dirty="0"/>
              <a:t> 수를 출력하도록 합니다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2190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함수를 실행 시키고 다음과 같은 결과를 확인합니다</a:t>
            </a:r>
            <a:r>
              <a:rPr lang="en-US" altLang="ko-KR" sz="1800" dirty="0"/>
              <a:t>.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75C85-6EAD-4F02-BAC6-EBF4D88B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37" y="2213576"/>
            <a:ext cx="3676650" cy="3019425"/>
          </a:xfrm>
          <a:prstGeom prst="rect">
            <a:avLst/>
          </a:prstGeom>
        </p:spPr>
      </p:pic>
      <p:pic>
        <p:nvPicPr>
          <p:cNvPr id="4" name="그림 3" descr="키보드, 시계이(가) 표시된 사진&#10;&#10;자동 생성된 설명">
            <a:extLst>
              <a:ext uri="{FF2B5EF4-FFF2-40B4-BE49-F238E27FC236}">
                <a16:creationId xmlns:a16="http://schemas.microsoft.com/office/drawing/2014/main" id="{9960E195-1F45-5C46-B0EF-5C82CF98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5" y="2074512"/>
            <a:ext cx="1237771" cy="45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Upload </a:t>
            </a:r>
            <a:r>
              <a:rPr lang="en-US" altLang="ko-KR" dirty="0"/>
              <a:t>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129</Words>
  <Application>Microsoft Macintosh PowerPoint</Application>
  <PresentationFormat>와이드스크린</PresentationFormat>
  <Paragraphs>18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12st Lab </vt:lpstr>
      <vt:lpstr>Lab. Title</vt:lpstr>
      <vt:lpstr>Let’s start</vt:lpstr>
      <vt:lpstr>Lab#1</vt:lpstr>
      <vt:lpstr>Lab#1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김정훈</cp:lastModifiedBy>
  <cp:revision>138</cp:revision>
  <dcterms:created xsi:type="dcterms:W3CDTF">2020-03-13T07:55:01Z</dcterms:created>
  <dcterms:modified xsi:type="dcterms:W3CDTF">2020-07-19T12:43:00Z</dcterms:modified>
</cp:coreProperties>
</file>