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72" r:id="rId5"/>
    <p:sldId id="273" r:id="rId6"/>
    <p:sldId id="274" r:id="rId7"/>
    <p:sldId id="275" r:id="rId8"/>
    <p:sldId id="276" r:id="rId9"/>
    <p:sldId id="259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0136" autoAdjust="0"/>
  </p:normalViewPr>
  <p:slideViewPr>
    <p:cSldViewPr snapToGrid="0">
      <p:cViewPr varScale="1">
        <p:scale>
          <a:sx n="105" d="100"/>
          <a:sy n="105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B19F-8789-4E54-AC12-383D40580567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201A8-5E3D-475B-8400-0A3CFF75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3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0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4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6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6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en-US" altLang="ko-KR" baseline="30000" dirty="0"/>
              <a:t>st</a:t>
            </a:r>
            <a:r>
              <a:rPr lang="en-US" altLang="ko-KR" dirty="0"/>
              <a:t> Lab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dirty="0">
                <a:solidFill>
                  <a:srgbClr val="FFFFFF"/>
                </a:solidFill>
              </a:rPr>
              <a:t>Dictionary</a:t>
            </a:r>
            <a:endParaRPr lang="en-US" altLang="ko-KR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F5AF712-C03E-A845-B300-2205EA6D8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79" y="1690688"/>
            <a:ext cx="10033233" cy="4752975"/>
          </a:xfrm>
        </p:spPr>
      </p:pic>
    </p:spTree>
    <p:extLst>
      <p:ext uri="{BB962C8B-B14F-4D97-AF65-F5344CB8AC3E}">
        <p14:creationId xmlns:p14="http://schemas.microsoft.com/office/powerpoint/2010/main" val="35792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단어와 단어의 위치를 출력해주는 </a:t>
            </a:r>
            <a:r>
              <a:rPr lang="en" altLang="ko-KR" dirty="0"/>
              <a:t>concordance </a:t>
            </a:r>
            <a:r>
              <a:rPr lang="ko-KR" altLang="en-US" dirty="0"/>
              <a:t>함수를 작성하도록 하겠습니다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위 함수에 입력 파일로 사용되는 내용은 아래와 같습니다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" altLang="ko-KR" sz="1800" dirty="0"/>
              <a:t>Founded as </a:t>
            </a:r>
            <a:r>
              <a:rPr lang="en" altLang="ko-KR" sz="1800" dirty="0" err="1"/>
              <a:t>Kangwon</a:t>
            </a:r>
            <a:r>
              <a:rPr lang="en" altLang="ko-KR" sz="1800" dirty="0"/>
              <a:t> Provincial </a:t>
            </a:r>
            <a:r>
              <a:rPr lang="en" altLang="ko-KR" sz="1800" dirty="0" err="1"/>
              <a:t>Chuncheon</a:t>
            </a:r>
            <a:r>
              <a:rPr lang="en" altLang="ko-KR" sz="1800" dirty="0"/>
              <a:t> Agricultural College in 1947, KNU extended to comprehensive university in 1978 </a:t>
            </a:r>
            <a:r>
              <a:rPr lang="en" altLang="ko-KR" sz="1800" dirty="0" err="1"/>
              <a:t>Kangwon</a:t>
            </a:r>
            <a:r>
              <a:rPr lang="en" altLang="ko-KR" sz="1800" dirty="0"/>
              <a:t> National University is as a core national university representing Gangwon-do, nurturing global talents contributing to the advancement of the nation and region. </a:t>
            </a:r>
            <a:r>
              <a:rPr lang="en" altLang="ko-KR" sz="1800" dirty="0" err="1"/>
              <a:t>Kangwon</a:t>
            </a:r>
            <a:r>
              <a:rPr lang="en" altLang="ko-KR" sz="1800" dirty="0"/>
              <a:t> National University is making its best efforts to meet the rapidly changing educational ecosystem by being faithful to the fundamentals while at the same time employing future oriented educational strategy.</a:t>
            </a:r>
            <a:br>
              <a:rPr lang="en-US" altLang="ko-KR" sz="1800" dirty="0"/>
            </a:br>
            <a:r>
              <a:rPr lang="en-US" altLang="ko-KR" sz="1800" dirty="0"/>
              <a:t>…</a:t>
            </a:r>
            <a:endParaRPr lang="en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756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318248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다음의 결과가 출력될 수 있도록 문자열에 나오는 단어를 </a:t>
            </a:r>
            <a:r>
              <a:rPr lang="en-US" altLang="ko-KR" dirty="0"/>
              <a:t>key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r>
              <a:rPr lang="ko-KR" altLang="en-US" dirty="0"/>
              <a:t> 그 단어가 나오는 위치</a:t>
            </a:r>
            <a:r>
              <a:rPr lang="en-US" altLang="ko-KR" dirty="0"/>
              <a:t>(line)</a:t>
            </a:r>
            <a:r>
              <a:rPr lang="ko-KR" altLang="en-US" dirty="0"/>
              <a:t>을 </a:t>
            </a:r>
            <a:r>
              <a:rPr lang="en-US" altLang="ko-KR" dirty="0"/>
              <a:t>value</a:t>
            </a:r>
            <a:r>
              <a:rPr lang="ko-KR" altLang="en-US" dirty="0"/>
              <a:t>로 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딕셔너리를</a:t>
            </a:r>
            <a:r>
              <a:rPr lang="ko-KR" altLang="en-US" dirty="0"/>
              <a:t> 작성하는 함수를 작성합니다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041706E-C980-B04F-92D2-422FE7002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24" y="841248"/>
            <a:ext cx="3327400" cy="58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318248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이전에 작성하였던 함수를 수정하여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정렬되있지</a:t>
            </a:r>
            <a:r>
              <a:rPr lang="ko-KR" altLang="en-US" dirty="0"/>
              <a:t> 않았던 </a:t>
            </a:r>
            <a:r>
              <a:rPr lang="ko-KR" altLang="en-US" dirty="0" err="1"/>
              <a:t>딕셔너리를</a:t>
            </a:r>
            <a:r>
              <a:rPr lang="ko-KR" altLang="en-US" dirty="0"/>
              <a:t> 알파벳 순서대로 </a:t>
            </a:r>
            <a:r>
              <a:rPr lang="ko-KR" altLang="en-US" dirty="0" err="1"/>
              <a:t>나열하시오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0DA25-610B-6F44-B273-EA3D9D3D6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360" y="1340358"/>
            <a:ext cx="2692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71816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첫번째 작성하였던 함수의 결과를 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Kangwon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값을 보면 </a:t>
            </a:r>
            <a:r>
              <a:rPr lang="en-US" altLang="ko-KR" dirty="0"/>
              <a:t>1</a:t>
            </a:r>
            <a:r>
              <a:rPr lang="ko-KR" altLang="en-US" dirty="0" err="1"/>
              <a:t>번라인이</a:t>
            </a:r>
            <a:r>
              <a:rPr lang="ko-KR" altLang="en-US" dirty="0"/>
              <a:t> </a:t>
            </a:r>
            <a:r>
              <a:rPr lang="ko-KR" altLang="en-US" dirty="0" err="1"/>
              <a:t>두번</a:t>
            </a:r>
            <a:r>
              <a:rPr lang="ko-KR" altLang="en-US" dirty="0"/>
              <a:t> 반복되고 있는 것을 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첫번</a:t>
            </a:r>
            <a:r>
              <a:rPr lang="ko-KR" altLang="en-US" dirty="0"/>
              <a:t> 째 작성하였던 함수를 수정하여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가 반복되지 않도록 하시오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5C7DFC-7D85-D14D-9947-F72E20C7F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6" y="1027906"/>
            <a:ext cx="2938272" cy="58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4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Upload </a:t>
            </a:r>
            <a:r>
              <a:rPr lang="en-US" altLang="ko-KR" dirty="0"/>
              <a:t>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213</Words>
  <Application>Microsoft Macintosh PowerPoint</Application>
  <PresentationFormat>와이드스크린</PresentationFormat>
  <Paragraphs>25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13st Lab </vt:lpstr>
      <vt:lpstr>Lab. Title</vt:lpstr>
      <vt:lpstr>Let’s start</vt:lpstr>
      <vt:lpstr>Lab#1</vt:lpstr>
      <vt:lpstr>Lab#1</vt:lpstr>
      <vt:lpstr>Lab#1</vt:lpstr>
      <vt:lpstr>Lab#1</vt:lpstr>
      <vt:lpstr>Lab#1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김정훈</cp:lastModifiedBy>
  <cp:revision>131</cp:revision>
  <dcterms:created xsi:type="dcterms:W3CDTF">2020-03-13T07:55:01Z</dcterms:created>
  <dcterms:modified xsi:type="dcterms:W3CDTF">2020-07-19T11:13:57Z</dcterms:modified>
</cp:coreProperties>
</file>