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E9BF95-9FD5-46A1-B0B5-13B3DD65FCF8}" v="249" dt="2023-06-28T17:16:03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10978 8705 16383 0 0,'0'3'0'0'0,"-3"1"0"0"0,-1 3 0 0 0,-3 0 0 0 0,-4-1 0 0 0,1 2 0 0 0,-1-1 0 0 0,-3-1 0 0 0,2 1 0 0 0,0-1 0 0 0,-1 2 0 0 0,-2 0 0 0 0,-1 1 0 0 0,-1-1 0 0 0,2 2 0 0 0,1-1 0 0 0,0-3 0 0 0,2 2 0 0 0,0-1 0 0 0,2 1 0 0 0,3 3 0 0 0,2 2 0 0 0,6-1 0 0 0,5-2 0 0 0,5-4 0 0 0,3-2 0 0 0,3-1 0 0 0,1-3 0 0 0,1 0 0 0 0,1 0 0 0 0,-1-1 0 0 0,0 1 0 0 0,-1-1 0 0 0,1 1 0 0 0,-1 0 0 0 0,0 0 0 0 0,0 0 0 0 0,0 0 0 0 0,0 0 0 0 0,0 0 0 0 0,0 0 0 0 0,0 0 0 0 0,0 0 0 0 0,1-3 0 0 0,-1-1 0 0 0,0 0 0 0 0,0 1 0 0 0,0 0 0 0 0,0 2 0 0 0,-3-3 0 0 0,-7 0 0 0 0,-5-3 0 0 0,-6 0 0 0 0,-6-2 0 0 0,-4 0 0 0 0,-3 2 0 0 0,1 0 0 0 0,0 0 0 0 0,0 1 0 0 0,-1 2 0 0 0,2-1 0 0 0,1 0 0 0 0,-1 1 0 0 0,2-2 0 0 0,0 0 0 0 0,2-2 0 0 0,0 0 0 0 0,1-1 0 0 0,3-3 0 0 0,-1 1 0 0 0,0 3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15171 6376 16383 0 0,'3'0'0'0'0,"4"0"0"0"0,4 0 0 0 0,4 0 0 0 0,-2 4 0 0 0,1 0 0 0 0,0 0 0 0 0,-1 2 0 0 0,0 0 0 0 0,-3 2 0 0 0,-2 3 0 0 0,-4 3 0 0 0,-1 2 0 0 0,-5-2 0 0 0,-2 0 0 0 0,-3-3 0 0 0,-1 0 0 0 0,-2-1 0 0 0,-2-3 0 0 0,1 0 0 0 0,-1-1 0 0 0,-2-1 0 0 0,-1 2 0 0 0,-1-1 0 0 0,-1 2 0 0 0,-1-1 0 0 0,3 2 0 0 0,1 0 0 0 0,3 0 0 0 0,-1 0 0 0 0,3 1 0 0 0,3 1 0 0 0,2 3 0 0 0,1 2 0 0 0,6-3 0 0 0,1 1 0 0 0,3 0 0 0 0,4-1 0 0 0,-1-1 0 0 0,2-2 0 0 0,-1 0 0 0 0,0-1 0 0 0,1-2 0 0 0,3-3 0 0 0,-3 1 0 0 0,1 0 0 0 0,1 0 0 0 0,1-3 0 0 0,1 0 0 0 0,1-1 0 0 0,1 0 0 0 0,0-1 0 0 0,0-1 0 0 0,-3-2 0 0 0,-4-4 0 0 0,0-5 0 0 0,-3-2 0 0 0,1 1 0 0 0,-2-1 0 0 0,-1-1 0 0 0,-3-1 0 0 0,0 3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15637 6324 16383 0 0,'3'0'0'0'0,"1"3"0"0"0,0 4 0 0 0,2 1 0 0 0,0 2 0 0 0,3-1 0 0 0,-1 2 0 0 0,-2 1 0 0 0,-1 3 0 0 0,-2 1 0 0 0,1-2 0 0 0,1-1 0 0 0,-1 2 0 0 0,-1 0 0 0 0,-1 1 0 0 0,-1 1 0 0 0,-1 1 0 0 0,0 0 0 0 0,0 0 0 0 0,0 0 0 0 0,0 1 0 0 0,-1-1 0 0 0,1 0 0 0 0,0 0 0 0 0,0 0 0 0 0,0 0 0 0 0,0 1 0 0 0,0-1 0 0 0,0 0 0 0 0,0 0 0 0 0,0 0 0 0 0,0 0 0 0 0,0 0 0 0 0,0 0 0 0 0,0 0 0 0 0,0 0 0 0 0,0 0 0 0 0,-3-3 0 0 0,-4-4 0 0 0,-1-4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15161 7277 16383 0 0,'0'3'0'0'0,"0"4"0"0"0,3 1 0 0 0,4 0 0 0 0,4-3 0 0 0,3-1 0 0 0,0-5 0 0 0,-1-2 0 0 0,2-1 0 0 0,1 1 0 0 0,-3-3 0 0 0,1 0 0 0 0,-1 1 0 0 0,2 2 0 0 0,1-3 0 0 0,1 1 0 0 0,1 0 0 0 0,0 2 0 0 0,0 1 0 0 0,0-2 0 0 0,1-1 0 0 0,-1 1 0 0 0,0 1 0 0 0,-3-2 0 0 0,-1 0 0 0 0,0 0 0 0 0,1 2 0 0 0,1 1 0 0 0,1 1 0 0 0,-3 3 0 0 0,0 5 0 0 0,-3 4 0 0 0,-3 4 0 0 0,-3 1 0 0 0,-2 2 0 0 0,1-2 0 0 0,0-1 0 0 0,-1 0 0 0 0,0 1 0 0 0,-2 0 0 0 0,0 1 0 0 0,0 1 0 0 0,-1-1 0 0 0,0 1 0 0 0,0 1 0 0 0,-1-1 0 0 0,1 0 0 0 0,0 0 0 0 0,0 1 0 0 0,-3-4 0 0 0,-4-1 0 0 0,-1 0 0 0 0,-2-2 0 0 0,0-1 0 0 0,0-1 0 0 0,0-6 0 0 0,3-3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28390 8799 16383 0 0,'0'-3'0'0'0,"3"-1"0"0"0,1-3 0 0 0,3 0 0 0 0,3 0 0 0 0,4 3 0 0 0,-2-2 0 0 0,1 0 0 0 0,1 1 0 0 0,2-1 0 0 0,0 0 0 0 0,2 1 0 0 0,0-2 0 0 0,0 1 0 0 0,3 1 0 0 0,1 1 0 0 0,-2-1 0 0 0,-3 0 0 0 0,3-3 0 0 0,0 1 0 0 0,4 1 0 0 0,0 2 0 0 0,-1-2 0 0 0,3 0 0 0 0,-1 2 0 0 0,1 1 0 0 0,3-2 0 0 0,0-1 0 0 0,1 2 0 0 0,-2 1 0 0 0,0 1 0 0 0,0 1 0 0 0,-4-3 0 0 0,2 0 0 0 0,-1 0 0 0 0,1-2 0 0 0,0 0 0 0 0,-2 1 0 0 0,1 1 0 0 0,0 2 0 0 0,-2 0 0 0 0,-1 2 0 0 0,-2 0 0 0 0,-1-3 0 0 0,3-1 0 0 0,0 0 0 0 0,0 1 0 0 0,-1 1 0 0 0,-1 1 0 0 0,-1 0 0 0 0,3-2 0 0 0,0-1 0 0 0,0 0 0 0 0,-1 1 0 0 0,2 1 0 0 0,1 1 0 0 0,1 0 0 0 0,1 1 0 0 0,-2 0 0 0 0,2 0 0 0 0,-1 0 0 0 0,1 0 0 0 0,0 1 0 0 0,-1-1 0 0 0,0 0 0 0 0,0 0 0 0 0,1 0 0 0 0,0 0 0 0 0,1-3 0 0 0,0-1 0 0 0,-3 0 0 0 0,-1 1 0 0 0,-2 0 0 0 0,-2 2 0 0 0,0 0 0 0 0,-1 1 0 0 0,0 0 0 0 0,-1 0 0 0 0,4 0 0 0 0,1 0 0 0 0,0 1 0 0 0,-1-1 0 0 0,-1 0 0 0 0,0 0 0 0 0,-2 0 0 0 0,1 0 0 0 0,2 0 0 0 0,1 0 0 0 0,0 0 0 0 0,-1 0 0 0 0,-1 0 0 0 0,0 0 0 0 0,-5 3 0 0 0,3 1 0 0 0,0 0 0 0 0,4-1 0 0 0,1-1 0 0 0,-4 3 0 0 0,2-1 0 0 0,0 1 0 0 0,-1-2 0 0 0,0-1 0 0 0,-1-1 0 0 0,0 3 0 0 0,-1 0 0 0 0,1 0 0 0 0,-1-1 0 0 0,0 2 0 0 0,0 0 0 0 0,0 3 0 0 0,0-1 0 0 0,0-1 0 0 0,0-1 0 0 0,-3 0 0 0 0,-1 1 0 0 0,0-1 0 0 0,1-2 0 0 0,1 2 0 0 0,0 0 0 0 0,2-1 0 0 0,-4 3 0 0 0,0-1 0 0 0,-2 2 0 0 0,-1 0 0 0 0,-2 1 0 0 0,-3 3 0 0 0,2-2 0 0 0,-2 2 0 0 0,2-2 0 0 0,-1 0 0 0 0,-1 3 0 0 0,1-2 0 0 0,0 0 0 0 0,-2 2 0 0 0,2-2 0 0 0,-1 1 0 0 0,2-2 0 0 0,0 1 0 0 0,1-2 0 0 0,-1-3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28365 8387 16383 0 0,'-3'0'0'0'0,"-4"0"0"0"0,-1 3 0 0 0,-2 1 0 0 0,-3 0 0 0 0,2 3 0 0 0,-2-1 0 0 0,0-1 0 0 0,1 2 0 0 0,0 0 0 0 0,-2-2 0 0 0,3 2 0 0 0,-1 2 0 0 0,-1 1 0 0 0,-1-3 0 0 0,1 2 0 0 0,0-2 0 0 0,2 2 0 0 0,0-1 0 0 0,-1-2 0 0 0,-1 1 0 0 0,0 3 0 0 0,1-1 0 0 0,-2 2 0 0 0,-1-2 0 0 0,-1 2 0 0 0,-1-2 0 0 0,2 1 0 0 0,5 1 0 0 0,-1 0 0 0 0,3 0 0 0 0,-1-1 0 0 0,-2-2 0 0 0,2-1 0 0 0,-2 0 0 0 0,1 2 0 0 0,3 1 0 0 0,-1 0 0 0 0,1 1 0 0 0,2 2 0 0 0,2 2 0 0 0,1 1 0 0 0,1 1 0 0 0,0 1 0 0 0,1 0 0 0 0,4-3 0 0 0,0 0 0 0 0,0-1 0 0 0,3-2 0 0 0,-1 0 0 0 0,3-2 0 0 0,-1 0 0 0 0,1-1 0 0 0,0 0 0 0 0,-2 2 0 0 0,0 0 0 0 0,0 0 0 0 0,2-1 0 0 0,1-3 0 0 0,1 1 0 0 0,0 2 0 0 0,-1 2 0 0 0,0 0 0 0 0,2 0 0 0 0,2-2 0 0 0,-1 1 0 0 0,0-2 0 0 0,0-2 0 0 0,-1 1 0 0 0,0-2 0 0 0,1 3 0 0 0,2-2 0 0 0,-2 2 0 0 0,0-1 0 0 0,0 2 0 0 0,2-2 0 0 0,1-1 0 0 0,1 0 0 0 0,1 3 0 0 0,0 0 0 0 0,0-3 0 0 0,0 1 0 0 0,1 0 0 0 0,-1 0 0 0 0,0 0 0 0 0,0-1 0 0 0,0-3 0 0 0,-2 1 0 0 0,-2 1 0 0 0,0-2 0 0 0,-2 2 0 0 0,-4-3 0 0 0,-5-2 0 0 0,-4-4 0 0 0,-5-6 0 0 0,-1-3 0 0 0,1-3 0 0 0,1-2 0 0 0,-2 2 0 0 0,1 0 0 0 0,1 0 0 0 0,1-1 0 0 0,-1 3 0 0 0,-1 0 0 0 0,-1 2 0 0 0,0 0 0 0 0,1-1 0 0 0,2-1 0 0 0,-2-2 0 0 0,0-2 0 0 0,2 0 0 0 0,-2-1 0 0 0,-1-1 0 0 0,2 1 0 0 0,-1 2 0 0 0,-1 2 0 0 0,-1 0 0 0 0,1-1 0 0 0,0-1 0 0 0,3-1 0 0 0,-2 3 0 0 0,1 0 0 0 0,0 0 0 0 0,2-1 0 0 0,1-1 0 0 0,-2-1 0 0 0,0 0 0 0 0,0-1 0 0 0,1-1 0 0 0,1 1 0 0 0,1 0 0 0 0,0 0 0 0 0,1-1 0 0 0,0 1 0 0 0,0 0 0 0 0,0 0 0 0 0,0 0 0 0 0,1 0 0 0 0,-1 0 0 0 0,0 0 0 0 0,0 0 0 0 0,0-1 0 0 0,0 1 0 0 0,0 3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32994 8520 16383 0 0,'3'0'0'0'0,"4"0"0"0"0,4 0 0 0 0,3 0 0 0 0,3 0 0 0 0,0 0 0 0 0,2 0 0 0 0,0 0 0 0 0,0 0 0 0 0,-1 0 0 0 0,1 0 0 0 0,-1 0 0 0 0,1 0 0 0 0,-1 0 0 0 0,0 0 0 0 0,0 0 0 0 0,0 0 0 0 0,0 0 0 0 0,0 0 0 0 0,0 0 0 0 0,0 0 0 0 0,0 0 0 0 0,-3 3 0 0 0,-4 4 0 0 0,-4 4 0 0 0,-3 3 0 0 0,-2 3 0 0 0,-2 0 0 0 0,0 2 0 0 0,-1 0 0 0 0,0 0 0 0 0,0-1 0 0 0,1 1 0 0 0,0-1 0 0 0,-1 1 0 0 0,-2-1 0 0 0,-1 0 0 0 0,0 0 0 0 0,1 0 0 0 0,1 0 0 0 0,1 0 0 0 0,0 0 0 0 0,1 0 0 0 0,-3 0 0 0 0,-1 1 0 0 0,0-1 0 0 0,1 0 0 0 0,1 0 0 0 0,1 0 0 0 0,0 0 0 0 0,1 0 0 0 0,0 0 0 0 0,0 0 0 0 0,0 0 0 0 0,0 0 0 0 0,-3-3 0 0 0,-1-7 0 0 0,0-8 0 0 0,1-7 0 0 0,-2-6 0 0 0,-1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33099 9058 16383 0 0,'0'-3'0'0'0,"3"-1"0"0"0,5 0 0 0 0,3 1 0 0 0,3 1 0 0 0,2 0 0 0 0,2-2 0 0 0,1 0 0 0 0,0 0 0 0 0,0 1 0 0 0,-1 1 0 0 0,1 1 0 0 0,-1 0 0 0 0,1 1 0 0 0,-1 0 0 0 0,0 0 0 0 0,0 0 0 0 0,-3 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32808 9484 16383 0 0,'3'0'0'0'0,"5"0"0"0"0,3 0 0 0 0,3 0 0 0 0,2 0 0 0 0,2 0 0 0 0,1 0 0 0 0,0 0 0 0 0,-1 0 0 0 0,1 0 0 0 0,0-3 0 0 0,-1-1 0 0 0,0 0 0 0 0,1 1 0 0 0,-1 0 0 0 0,0 2 0 0 0,0 0 0 0 0,0 1 0 0 0,0 0 0 0 0,0-3 0 0 0,0-1 0 0 0,0 0 0 0 0,0 1 0 0 0,0 1 0 0 0,0-2 0 0 0,1-1 0 0 0,-1 1 0 0 0,0 1 0 0 0,0 1 0 0 0,0 0 0 0 0,0 2 0 0 0,0 0 0 0 0,0 0 0 0 0,0 0 0 0 0,0 0 0 0 0,0 0 0 0 0,-2-3 0 0 0,-2-1 0 0 0,0 1 0 0 0,1-1 0 0 0,1 2 0 0 0,0 1 0 0 0,2 0 0 0 0,-1 1 0 0 0,1 0 0 0 0,1 0 0 0 0,-1 0 0 0 0,0 0 0 0 0,0 0 0 0 0,1 0 0 0 0,-1 1 0 0 0,0-1 0 0 0,0 0 0 0 0,0 0 0 0 0,0 0 0 0 0,0 0 0 0 0,0 0 0 0 0,0 0 0 0 0,1 0 0 0 0,-4-4 0 0 0,-8 0 0 0 0,-7 0 0 0 0,-7 1 0 0 0,-2 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33049 9845 16383 0 0,'0'-3'0'0'0,"3"-2"0"0"0,4 2 0 0 0,4-1 0 0 0,3 2 0 0 0,0-2 0 0 0,0-1 0 0 0,0 1 0 0 0,2 1 0 0 0,1 0 0 0 0,0 2 0 0 0,1 1 0 0 0,0 0 0 0 0,0 0 0 0 0,0 0 0 0 0,1 0 0 0 0,-4-3 0 0 0,-1-1 0 0 0,0 0 0 0 0,1 1 0 0 0,1 1 0 0 0,-2 4 0 0 0,-1 4 0 0 0,-2 5 0 0 0,-3 3 0 0 0,-4 3 0 0 0,-1 1 0 0 0,-2 0 0 0 0,-1 1 0 0 0,0 0 0 0 0,-4-3 0 0 0,-4-4 0 0 0,-3-5 0 0 0,-1 0 0 0 0,0-1 0 0 0,-2-2 0 0 0,-2-1 0 0 0,0-2 0 0 0,-2 0 0 0 0,3 2 0 0 0,1 1 0 0 0,0-1 0 0 0,-2 0 0 0 0,0-1 0 0 0,-1-1 0 0 0,0 0 0 0 0,-1-1 0 0 0,0 0 0 0 0,0 0 0 0 0,0 0 0 0 0,-1 0 0 0 0,7 0 0 0 0,8-1 0 0 0,8 1 0 0 0,7 0 0 0 0,3 0 0 0 0,4 0 0 0 0,1 0 0 0 0,1 0 0 0 0,-1 0 0 0 0,1 0 0 0 0,-1 0 0 0 0,0 0 0 0 0,-1 0 0 0 0,0 0 0 0 0,0 0 0 0 0,0 0 0 0 0,1 0 0 0 0,-1-3 0 0 0,0-1 0 0 0,0 0 0 0 0,-3-2 0 0 0,-8 0 0 0 0,-7 0 0 0 0,-7 3 0 0 0,-5 0 0 0 0,-2 5 0 0 0,0 1 0 0 0,-1 1 0 0 0,-2-1 0 0 0,3 3 0 0 0,0 0 0 0 0,0 2 0 0 0,-1-1 0 0 0,2 3 0 0 0,0-2 0 0 0,-1-1 0 0 0,3 1 0 0 0,-1-1 0 0 0,-1-2 0 0 0,2 2 0 0 0,-1-1 0 0 0,-1 2 0 0 0,-1 0 0 0 0,1 1 0 0 0,0-1 0 0 0,-1-1 0 0 0,2 0 0 0 0,1 0 0 0 0,1 1 0 0 0,-1 0 0 0 0,2 1 0 0 0,0 0 0 0 0,0 0 0 0 0,0 0 0 0 0,1 0 0 0 0,1 3 0 0 0,3 2 0 0 0,4-2 0 0 0,3 1 0 0 0,4-2 0 0 0,3-3 0 0 0,4-3 0 0 0,2-2 0 0 0,2-2 0 0 0,0-1 0 0 0,1 0 0 0 0,0-1 0 0 0,-1 1 0 0 0,1-1 0 0 0,-1 1 0 0 0,1 0 0 0 0,-1 0 0 0 0,0 0 0 0 0,0 0 0 0 0,0 0 0 0 0,0 0 0 0 0,0 0 0 0 0,0-3 0 0 0,0-2 0 0 0,0 2 0 0 0,1-1 0 0 0,-1 2 0 0 0,0 1 0 0 0,0 0 0 0 0,0 1 0 0 0,0 0 0 0 0,-3-3 0 0 0,-1-1 0 0 0,0 0 0 0 0,1 1 0 0 0,1 1 0 0 0,1 1 0 0 0,0 0 0 0 0,1 1 0 0 0,-3-3 0 0 0,-1-1 0 0 0,-3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34470 8724 16383 0 0,'3'0'0'0'0,"4"0"0"0"0,4 0 0 0 0,3 0 0 0 0,3 0 0 0 0,1 0 0 0 0,0 0 0 0 0,1 0 0 0 0,0 0 0 0 0,0 0 0 0 0,-1 0 0 0 0,1 0 0 0 0,-1 0 0 0 0,0-3 0 0 0,0-2 0 0 0,0 2 0 0 0,0-1 0 0 0,0 2 0 0 0,-3 4 0 0 0,-1 1 0 0 0,1 1 0 0 0,-3 2 0 0 0,-4 4 0 0 0,-2 2 0 0 0,-3 3 0 0 0,-2 2 0 0 0,-4 1 0 0 0,-1 1 0 0 0,-4-4 0 0 0,1 0 0 0 0,-3 0 0 0 0,-2-3 0 0 0,1 0 0 0 0,-1-2 0 0 0,1 0 0 0 0,1-1 0 0 0,-3 0 0 0 0,2 2 0 0 0,0 0 0 0 0,-2-3 0 0 0,2 0 0 0 0,-1 0 0 0 0,-1-2 0 0 0,-2-3 0 0 0,-1-1 0 0 0,-1-1 0 0 0,0 0 0 0 0,2 2 0 0 0,1 0 0 0 0,-1 1 0 0 0,0-1 0 0 0,5-1 0 0 0,7-1 0 0 0,8-1 0 0 0,6 1 0 0 0,3-4 0 0 0,4-2 0 0 0,1 1 0 0 0,-6 1 0 0 0,-8 1 0 0 0,-7 0 0 0 0,-8 1 0 0 0,-4 1 0 0 0,-3 0 0 0 0,-2 0 0 0 0,-1 0 0 0 0,0 1 0 0 0,1 2 0 0 0,0 1 0 0 0,0 0 0 0 0,1-1 0 0 0,-1-1 0 0 0,1 0 0 0 0,3 2 0 0 0,1 0 0 0 0,3 3 0 0 0,0 0 0 0 0,-1-1 0 0 0,2 1 0 0 0,-1 0 0 0 0,2 2 0 0 0,2 2 0 0 0,2 2 0 0 0,2 3 0 0 0,2 1 0 0 0,1 1 0 0 0,0 0 0 0 0,0 0 0 0 0,1 1 0 0 0,-1-1 0 0 0,4-2 0 0 0,0-2 0 0 0,3 0 0 0 0,0 1 0 0 0,3-2 0 0 0,-2 0 0 0 0,2-3 0 0 0,-1 1 0 0 0,1-3 0 0 0,2-1 0 0 0,-1 0 0 0 0,0 0 0 0 0,2-2 0 0 0,-1 1 0 0 0,0 0 0 0 0,1-1 0 0 0,1-2 0 0 0,2 0 0 0 0,1-2 0 0 0,1-1 0 0 0,0 0 0 0 0,0 0 0 0 0,1 0 0 0 0,-1-1 0 0 0,0 1 0 0 0,1 0 0 0 0,-1 0 0 0 0,0 0 0 0 0,0 0 0 0 0,0 0 0 0 0,0 0 0 0 0,-3-3 0 0 0,-1-1 0 0 0,0 0 0 0 0,1 1 0 0 0,1 0 0 0 0,1 2 0 0 0,-3-3 0 0 0,0 0 0 0 0,-3-3 0 0 0,-3-3 0 0 0,-3-3 0 0 0,-3-3 0 0 0,0 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11113 8731 16383 0 0,'3'0'0'0'0,"1"3"0"0"0,0 4 0 0 0,2 1 0 0 0,0 3 0 0 0,-1 1 0 0 0,-1 3 0 0 0,-1 1 0 0 0,1-1 0 0 0,1-1 0 0 0,-1 0 0 0 0,-1 2 0 0 0,-1 0 0 0 0,-1 1 0 0 0,3 1 0 0 0,0 0 0 0 0,3-3 0 0 0,0-1 0 0 0,-1 0 0 0 0,-2 1 0 0 0,-1 1 0 0 0,-1 1 0 0 0,1-3 0 0 0,2 0 0 0 0,-2 0 0 0 0,0 1 0 0 0,-1 1 0 0 0,2-2 0 0 0,1 0 0 0 0,-1-1 0 0 0,-1 2 0 0 0,-1 2 0 0 0,2-4 0 0 0,1 1 0 0 0,-1 0 0 0 0,2-2 0 0 0,0 0 0 0 0,0 1 0 0 0,-3 1 0 0 0,3 2 0 0 0,-1 1 0 0 0,0 0 0 0 0,1 1 0 0 0,0 0 0 0 0,-1 1 0 0 0,-1-1 0 0 0,1 0 0 0 0,0 1 0 0 0,0-1 0 0 0,1-3 0 0 0,0-1 0 0 0,-1 0 0 0 0,-1 1 0 0 0,-2 1 0 0 0,-1 1 0 0 0,0 0 0 0 0,2-2 0 0 0,1-1 0 0 0,0 0 0 0 0,-2 1 0 0 0,0 1 0 0 0,0 1 0 0 0,-2 0 0 0 0,1 1 0 0 0,-1 0 0 0 0,-1 1 0 0 0,1-1 0 0 0,0 0 0 0 0,0 0 0 0 0,0 1 0 0 0,0-1 0 0 0,0 0 0 0 0,0 0 0 0 0,0 0 0 0 0,0 0 0 0 0,0 0 0 0 0,0 0 0 0 0,0 0 0 0 0,0 0 0 0 0,0 1 0 0 0,0-1 0 0 0,0 0 0 0 0,0 0 0 0 0,0 0 0 0 0,3-3 0 0 0,1-1 0 0 0,0 0 0 0 0,-1 1 0 0 0,-1 1 0 0 0,0 1 0 0 0,1 0 0 0 0,2 1 0 0 0,-1 0 0 0 0,2-3 0 0 0,0-1 0 0 0,-1 0 0 0 0,2-1 0 0 0,-1-2 0 0 0,0-4 0 0 0,-3-4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35038 8678 16383 0 0,'3'0'0'0'0,"2"3"0"0"0,2 1 0 0 0,0 3 0 0 0,-1 4 0 0 0,2-1 0 0 0,-1 2 0 0 0,-2 1 0 0 0,-1 2 0 0 0,2-2 0 0 0,-1 0 0 0 0,-1 1 0 0 0,-1 2 0 0 0,-1 0 0 0 0,-1 1 0 0 0,0 0 0 0 0,-1 1 0 0 0,0 1 0 0 0,-1-1 0 0 0,1 0 0 0 0,0 1 0 0 0,0-1 0 0 0,0 0 0 0 0,0 0 0 0 0,0 0 0 0 0,0 0 0 0 0,0 0 0 0 0,0 0 0 0 0,0 1 0 0 0,0-1 0 0 0,0 0 0 0 0,0 0 0 0 0,0 0 0 0 0,0 0 0 0 0,0 0 0 0 0,0 0 0 0 0,0 0 0 0 0,0 0 0 0 0,0 0 0 0 0,0 0 0 0 0,0 1 0 0 0,0-1 0 0 0,0 0 0 0 0,0 0 0 0 0,0 0 0 0 0,0 0 0 0 0,-3-3 0 0 0,-5-4 0 0 0,-3-4 0 0 0,-3-3 0 0 0,-2-2 0 0 0,-2-2 0 0 0,-1-1 0 0 0,0 4 0 0 0,1 0 0 0 0,-1 3 0 0 0,0 1 0 0 0,1-1 0 0 0,0-2 0 0 0,-1 2 0 0 0,1 0 0 0 0,0-1 0 0 0,0-2 0 0 0,0 2 0 0 0,0 0 0 0 0,0 0 0 0 0,0-2 0 0 0,3 2 0 0 0,1 0 0 0 0,0 0 0 0 0,-1 1 0 0 0,-1 0 0 0 0,-1-1 0 0 0,0-1 0 0 0,2 1 0 0 0,1 1 0 0 0,0-2 0 0 0,2-4 0 0 0,6-2 0 0 0,7-1 0 0 0,4-2 0 0 0,4-2 0 0 0,3 2 0 0 0,3 1 0 0 0,2 1 0 0 0,1 1 0 0 0,1 2 0 0 0,0-1 0 0 0,0 1 0 0 0,-1 1 0 0 0,1-1 0 0 0,-1 0 0 0 0,0 0 0 0 0,0 1 0 0 0,-2 2 0 0 0,-3 1 0 0 0,2 0 0 0 0,0-1 0 0 0,0-1 0 0 0,2-1 0 0 0,0 0 0 0 0,1-1 0 0 0,0 1 0 0 0,0-2 0 0 0,1 1 0 0 0,-1 0 0 0 0,0 0 0 0 0,0 0 0 0 0,1 0 0 0 0,-1 0 0 0 0,0 0 0 0 0,-3 3 0 0 0,-4 4 0 0 0,-4 4 0 0 0,-3 3 0 0 0,0 0 0 0 0,1-1 0 0 0,-2 2 0 0 0,-1 1 0 0 0,0 0 0 0 0,-1 2 0 0 0,-1 0 0 0 0,-3-3 0 0 0,-1-1 0 0 0,-1 0 0 0 0,2 1 0 0 0,-2-2 0 0 0,-1 0 0 0 0,1 0 0 0 0,-1 2 0 0 0,-1 1 0 0 0,-1-2 0 0 0,0-1 0 0 0,-1-2 0 0 0,1 0 0 0 0,1 1 0 0 0,-1-1 0 0 0,1 0 0 0 0,2 2 0 0 0,-2-2 0 0 0,1 1 0 0 0,-2 1 0 0 0,1 1 0 0 0,-3-1 0 0 0,2 0 0 0 0,2 1 0 0 0,1 1 0 0 0,-1-2 0 0 0,1-3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11401 6433 16383 0 0,'3'0'0'0'0,"1"3"0"0"0,0 4 0 0 0,-4 1 0 0 0,-2 2 0 0 0,-1 3 0 0 0,1 2 0 0 0,-3-2 0 0 0,0 0 0 0 0,0 2 0 0 0,-2-3 0 0 0,1 0 0 0 0,-3-2 0 0 0,1 1 0 0 0,2 1 0 0 0,-1-2 0 0 0,0 1 0 0 0,4-1 0 0 0,7-3 0 0 0,5-2 0 0 0,4-2 0 0 0,3-2 0 0 0,-1 2 0 0 0,-1 1 0 0 0,2 0 0 0 0,0-2 0 0 0,-3 3 0 0 0,1 0 0 0 0,0 0 0 0 0,-3 1 0 0 0,1 0 0 0 0,-2 3 0 0 0,0-1 0 0 0,-1 1 0 0 0,1-1 0 0 0,1-1 0 0 0,-1 1 0 0 0,2-1 0 0 0,0 1 0 0 0,3 3 0 0 0,1-1 0 0 0,1-2 0 0 0,-3 1 0 0 0,1-2 0 0 0,-4 2 0 0 0,0-1 0 0 0,-2-5 0 0 0,-2-6 0 0 0,-3-5 0 0 0,-5-2 0 0 0,-2-2 0 0 0,-1-2 0 0 0,-2-2 0 0 0,-1-1 0 0 0,1-1 0 0 0,-1 3 0 0 0,0 1 0 0 0,-2 2 0 0 0,2 1 0 0 0,0-1 0 0 0,0 1 0 0 0,0 0 0 0 0,2-2 0 0 0,-2 2 0 0 0,1 0 0 0 0,1-2 0 0 0,-2 1 0 0 0,1 0 0 0 0,-2 3 0 0 0,0-2 0 0 0,2-1 0 0 0,2-2 0 0 0,-2 2 0 0 0,0-1 0 0 0,2 0 0 0 0,-2 1 0 0 0,0 0 0 0 0,1-1 0 0 0,1-2 0 0 0,-1 2 0 0 0,0 1 0 0 0,-3 1 0 0 0,1 0 0 0 0,1-1 0 0 0,2-2 0 0 0,1 5 0 0 0,1 7 0 0 0,2 3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11404 6617 16383 0 0,'3'0'0'0'0,"4"0"0"0"0,4 0 0 0 0,3-3 0 0 0,3-1 0 0 0,0-3 0 0 0,2-1 0 0 0,0 2 0 0 0,0 2 0 0 0,-1-2 0 0 0,1 0 0 0 0,-1 1 0 0 0,1 2 0 0 0,-1 1 0 0 0,0 1 0 0 0,-3-3 0 0 0,-1 0 0 0 0,0 1 0 0 0,1 0 0 0 0,1 1 0 0 0,1 0 0 0 0,0 2 0 0 0,1-3 0 0 0,0-1 0 0 0,0 0 0 0 0,0 1 0 0 0,0 1 0 0 0,1-3 0 0 0,-1 1 0 0 0,0 0 0 0 0,3 0 0 0 0,1 2 0 0 0,0 1 0 0 0,0 1 0 0 0,-2-1 0 0 0,-1 1 0 0 0,0 1 0 0 0,0-1 0 0 0,-1 0 0 0 0,0 0 0 0 0,3 0 0 0 0,1 0 0 0 0,3 0 0 0 0,0 0 0 0 0,-1 0 0 0 0,-1 0 0 0 0,-2 0 0 0 0,-2 0 0 0 0,3 0 0 0 0,1 0 0 0 0,-1 0 0 0 0,-1 0 0 0 0,-1 0 0 0 0,-1 0 0 0 0,-1 0 0 0 0,1 0 0 0 0,-1 0 0 0 0,0 0 0 0 0,-1 0 0 0 0,1 0 0 0 0,0 0 0 0 0,3 0 0 0 0,2 0 0 0 0,-1 0 0 0 0,-1 0 0 0 0,-1 0 0 0 0,0 0 0 0 0,-2 0 0 0 0,1 0 0 0 0,-1 3 0 0 0,0 1 0 0 0,0 0 0 0 0,0 0 0 0 0,-3 1 0 0 0,-1 0 0 0 0,0 0 0 0 0,1 1 0 0 0,0 1 0 0 0,-1 1 0 0 0,-1 0 0 0 0,-2 1 0 0 0,-3 3 0 0 0,0-2 0 0 0,-1 2 0 0 0,1-2 0 0 0,-1 1 0 0 0,-1 1 0 0 0,1-1 0 0 0,-1 0 0 0 0,2-1 0 0 0,0-3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13891 6350 16383 0 0,'3'0'0'0'0,"4"0"0"0"0,4 0 0 0 0,3 0 0 0 0,3 0 0 0 0,0 0 0 0 0,2 0 0 0 0,0 0 0 0 0,0 0 0 0 0,0 0 0 0 0,-1 0 0 0 0,0 0 0 0 0,1 0 0 0 0,-1 0 0 0 0,-3 3 0 0 0,-1 1 0 0 0,0 0 0 0 0,1-1 0 0 0,1-1 0 0 0,-3 3 0 0 0,1 0 0 0 0,-4 2 0 0 0,1 0 0 0 0,1-1 0 0 0,2-1 0 0 0,-2 1 0 0 0,-2 2 0 0 0,-4 4 0 0 0,-2 2 0 0 0,-2 2 0 0 0,-2 2 0 0 0,3-3 0 0 0,1 0 0 0 0,-1 0 0 0 0,0 0 0 0 0,-1 1 0 0 0,-1 1 0 0 0,-1 1 0 0 0,0 0 0 0 0,0 0 0 0 0,0 0 0 0 0,3-3 0 0 0,1-1 0 0 0,0 1 0 0 0,2-3 0 0 0,0-1 0 0 0,0 2 0 0 0,-3-2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14023 6750 16383 0 0,'3'0'0'0'0,"4"0"0"0"0,4 0 0 0 0,3 0 0 0 0,3 0 0 0 0,1 0 0 0 0,0-3 0 0 0,1-1 0 0 0,0 0 0 0 0,0 1 0 0 0,-1-3 0 0 0,1 1 0 0 0,-1 0 0 0 0,0 2 0 0 0,0 1 0 0 0,0 0 0 0 0,0 2 0 0 0,1 0 0 0 0,-1 0 0 0 0,-3-3 0 0 0,-1-1 0 0 0,0 0 0 0 0,-2 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13679 7131 16383 0 0,'3'0'0'0'0,"4"0"0"0"0,4 0 0 0 0,3 0 0 0 0,3 0 0 0 0,1 0 0 0 0,0 0 0 0 0,-2-3 0 0 0,2-1 0 0 0,1 0 0 0 0,0 1 0 0 0,-2-3 0 0 0,-2 1 0 0 0,-1 0 0 0 0,2 2 0 0 0,0 1 0 0 0,1 0 0 0 0,3-1 0 0 0,2-1 0 0 0,0 0 0 0 0,-1 1 0 0 0,0 1 0 0 0,-2 1 0 0 0,0-3 0 0 0,0 0 0 0 0,-1 0 0 0 0,0-2 0 0 0,0 0 0 0 0,0 1 0 0 0,0 1 0 0 0,0 1 0 0 0,0-1 0 0 0,0-1 0 0 0,0 1 0 0 0,0 1 0 0 0,0 1 0 0 0,0 1 0 0 0,0 1 0 0 0,0-4 0 0 0,0 0 0 0 0,1 1 0 0 0,-1-3 0 0 0,0 0 0 0 0,0 0 0 0 0,0 3 0 0 0,0 0 0 0 0,0-1 0 0 0,0-1 0 0 0,0 1 0 0 0,0 1 0 0 0,0 1 0 0 0,1 1 0 0 0,-4-3 0 0 0,-1 0 0 0 0,0 0 0 0 0,1 1 0 0 0,1 1 0 0 0,-3-2 0 0 0,0-1 0 0 0,-5 1 0 0 0,-7 1 0 0 0,-7 1 0 0 0,-6 1 0 0 0,0 3 0 0 0,1 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14235 7277 16383 0 0,'3'0'0'0'0,"4"0"0"0"0,4 0 0 0 0,3 0 0 0 0,3 0 0 0 0,-3-3 0 0 0,1-1 0 0 0,0 0 0 0 0,1 1 0 0 0,0 1 0 0 0,1-3 0 0 0,1 0 0 0 0,0 1 0 0 0,0 1 0 0 0,0 1 0 0 0,0-2 0 0 0,1-1 0 0 0,-1 1 0 0 0,0 1 0 0 0,0 1 0 0 0,0 1 0 0 0,0 0 0 0 0,-3 4 0 0 0,-4 4 0 0 0,-4 4 0 0 0,-3 4 0 0 0,-2 1 0 0 0,-5-1 0 0 0,-2 0 0 0 0,-2-3 0 0 0,-4-4 0 0 0,0 1 0 0 0,-1-2 0 0 0,-2-2 0 0 0,-1 2 0 0 0,-1-2 0 0 0,-2 3 0 0 0,0-1 0 0 0,0-1 0 0 0,0 2 0 0 0,-1-2 0 0 0,1 0 0 0 0,3 0 0 0 0,0 1 0 0 0,4-2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14551 7329 16383 0 0,'3'0'0'0'0,"1"3"0"0"0,-3 1 0 0 0,-5 3 0 0 0,-5 0 0 0 0,-1 3 0 0 0,-1-2 0 0 0,0 2 0 0 0,0-1 0 0 0,-2-2 0 0 0,2 1 0 0 0,-1-1 0 0 0,-1-2 0 0 0,1 2 0 0 0,0-1 0 0 0,-1-1 0 0 0,-1-2 0 0 0,1 2 0 0 0,0 1 0 0 0,-1-2 0 0 0,2 2 0 0 0,0 0 0 0 0,-1-1 0 0 0,-1 2 0 0 0,-2-1 0 0 0,-1-1 0 0 0,3 2 0 0 0,0 0 0 0 0,-1-2 0 0 0,0-2 0 0 0,2 3 0 0 0,0-1 0 0 0,0-1 0 0 0,1 2 0 0 0,0 1 0 0 0,5-2 0 0 0,4 1 0 0 0,6 1 0 0 0,4-2 0 0 0,6-2 0 0 0,2 0 0 0 0,2-2 0 0 0,2-1 0 0 0,0 0 0 0 0,0 0 0 0 0,0 0 0 0 0,-3 3 0 0 0,-1 1 0 0 0,-1-1 0 0 0,1 0 0 0 0,1 0 0 0 0,1-2 0 0 0,0 0 0 0 0,1-1 0 0 0,0 0 0 0 0,0 0 0 0 0,0 0 0 0 0,0 0 0 0 0,1-1 0 0 0,-1 1 0 0 0,0 0 0 0 0,0 0 0 0 0,0 0 0 0 0,0 0 0 0 0,-3-3 0 0 0,-1-4 0 0 0,-3-1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0280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4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3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020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0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5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2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4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7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1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2.png"/><Relationship Id="rId18" Type="http://schemas.openxmlformats.org/officeDocument/2006/relationships/customXml" Target="../ink/ink10.xml"/><Relationship Id="rId3" Type="http://schemas.openxmlformats.org/officeDocument/2006/relationships/image" Target="../media/image7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customXml" Target="../ink/ink7.xml"/><Relationship Id="rId17" Type="http://schemas.openxmlformats.org/officeDocument/2006/relationships/image" Target="../media/image14.png"/><Relationship Id="rId2" Type="http://schemas.openxmlformats.org/officeDocument/2006/relationships/image" Target="../media/image6.pn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customXml" Target="../ink/ink6.xml"/><Relationship Id="rId19" Type="http://schemas.openxmlformats.org/officeDocument/2006/relationships/image" Target="../media/image15.png"/><Relationship Id="rId4" Type="http://schemas.openxmlformats.org/officeDocument/2006/relationships/customXml" Target="../ink/ink3.xml"/><Relationship Id="rId9" Type="http://schemas.openxmlformats.org/officeDocument/2006/relationships/image" Target="../media/image10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24.png"/><Relationship Id="rId18" Type="http://schemas.openxmlformats.org/officeDocument/2006/relationships/customXml" Target="../ink/ink20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customXml" Target="../ink/ink17.xml"/><Relationship Id="rId17" Type="http://schemas.openxmlformats.org/officeDocument/2006/relationships/image" Target="../media/image26.png"/><Relationship Id="rId2" Type="http://schemas.openxmlformats.org/officeDocument/2006/relationships/image" Target="../media/image18.png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customXml" Target="../ink/ink16.xml"/><Relationship Id="rId19" Type="http://schemas.openxmlformats.org/officeDocument/2006/relationships/image" Target="../media/image27.png"/><Relationship Id="rId4" Type="http://schemas.openxmlformats.org/officeDocument/2006/relationships/customXml" Target="../ink/ink13.xml"/><Relationship Id="rId9" Type="http://schemas.openxmlformats.org/officeDocument/2006/relationships/image" Target="../media/image22.png"/><Relationship Id="rId14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A729A-8500-373D-7B1D-92E3C7600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2301110334 </a:t>
            </a:r>
            <a:r>
              <a:rPr lang="ko-KR" altLang="en-US" dirty="0" err="1">
                <a:ea typeface="맑은 고딕"/>
              </a:rPr>
              <a:t>서지환</a:t>
            </a:r>
            <a:br>
              <a:rPr lang="ko-KR" altLang="en-US" dirty="0">
                <a:ea typeface="맑은 고딕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70B9-84C5-9F10-C4BB-1F483824C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552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50C4CB6-3FC8-0B11-5158-2F169F01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07" y="1326010"/>
            <a:ext cx="2114672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47483C-7872-CC7F-E4FD-C31AC8074D3D}"/>
              </a:ext>
            </a:extLst>
          </p:cNvPr>
          <p:cNvSpPr txBox="1"/>
          <p:nvPr/>
        </p:nvSpPr>
        <p:spPr>
          <a:xfrm>
            <a:off x="1068102" y="240974"/>
            <a:ext cx="91179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기본화면 메뉴 슬라이드기능 추가 </a:t>
            </a:r>
          </a:p>
        </p:txBody>
      </p:sp>
      <p:pic>
        <p:nvPicPr>
          <p:cNvPr id="8" name="그림 8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96F1EDD-B08E-300F-EE82-FA935039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040" y="1326010"/>
            <a:ext cx="2741511" cy="411480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84C95DA-60BE-9D26-60E2-3D1AC542EC1E}"/>
              </a:ext>
            </a:extLst>
          </p:cNvPr>
          <p:cNvSpPr/>
          <p:nvPr/>
        </p:nvSpPr>
        <p:spPr>
          <a:xfrm>
            <a:off x="5151641" y="3048000"/>
            <a:ext cx="1895230" cy="762000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30AFC7F-2200-9E1D-2013-D20D8D15FF82}"/>
                  </a:ext>
                </a:extLst>
              </p14:cNvPr>
              <p14:cNvContentPartPr/>
              <p14:nvPr/>
            </p14:nvContentPartPr>
            <p14:xfrm>
              <a:off x="2449289" y="1608667"/>
              <a:ext cx="172022" cy="72554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30AFC7F-2200-9E1D-2013-D20D8D15FF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1692" y="1591154"/>
                <a:ext cx="207576" cy="107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00BAC38-1110-2D45-294C-43C985C68AB5}"/>
                  </a:ext>
                </a:extLst>
              </p14:cNvPr>
              <p14:cNvContentPartPr/>
              <p14:nvPr/>
            </p14:nvContentPartPr>
            <p14:xfrm>
              <a:off x="2539999" y="1615179"/>
              <a:ext cx="116241" cy="548932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00BAC38-1110-2D45-294C-43C985C68A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2419" y="1597193"/>
                <a:ext cx="151759" cy="5845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43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47483C-7872-CC7F-E4FD-C31AC8074D3D}"/>
              </a:ext>
            </a:extLst>
          </p:cNvPr>
          <p:cNvSpPr txBox="1"/>
          <p:nvPr/>
        </p:nvSpPr>
        <p:spPr>
          <a:xfrm>
            <a:off x="1068102" y="240974"/>
            <a:ext cx="91179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2. 일반모드에서 </a:t>
            </a:r>
            <a:r>
              <a:rPr lang="ko-KR" altLang="en-US" dirty="0" err="1">
                <a:ea typeface="맑은 고딕"/>
              </a:rPr>
              <a:t>다크모드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토글기능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84C95DA-60BE-9D26-60E2-3D1AC542EC1E}"/>
              </a:ext>
            </a:extLst>
          </p:cNvPr>
          <p:cNvSpPr/>
          <p:nvPr/>
        </p:nvSpPr>
        <p:spPr>
          <a:xfrm rot="5400000">
            <a:off x="5412153" y="3028462"/>
            <a:ext cx="1087641" cy="814102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2" descr="텍스트, 스크린샷, 편집이(가) 표시된 사진&#10;&#10;자동 생성된 설명">
            <a:extLst>
              <a:ext uri="{FF2B5EF4-FFF2-40B4-BE49-F238E27FC236}">
                <a16:creationId xmlns:a16="http://schemas.microsoft.com/office/drawing/2014/main" id="{C2CFDE14-5909-FF9D-1529-7D6E5374E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46" y="988471"/>
            <a:ext cx="8005558" cy="1767930"/>
          </a:xfrm>
          <a:prstGeom prst="rect">
            <a:avLst/>
          </a:prstGeom>
        </p:spPr>
      </p:pic>
      <p:pic>
        <p:nvPicPr>
          <p:cNvPr id="3" name="그림 3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F460F585-A87D-859A-4201-7E97CA033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246" y="4181708"/>
            <a:ext cx="8005558" cy="24153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EB6ADDC4-4CC3-6764-7B6C-F2833EBDBE9E}"/>
                  </a:ext>
                </a:extLst>
              </p14:cNvPr>
              <p14:cNvContentPartPr/>
              <p14:nvPr/>
            </p14:nvContentPartPr>
            <p14:xfrm>
              <a:off x="2595357" y="1023283"/>
              <a:ext cx="133120" cy="171588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EB6ADDC4-4CC3-6764-7B6C-F2833EBDBE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7416" y="1005693"/>
                <a:ext cx="168643" cy="207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674C21C6-260F-37A8-4A4B-920977ADD16F}"/>
                  </a:ext>
                </a:extLst>
              </p14:cNvPr>
              <p14:cNvContentPartPr/>
              <p14:nvPr/>
            </p14:nvContentPartPr>
            <p14:xfrm>
              <a:off x="2611641" y="1067766"/>
              <a:ext cx="555334" cy="62997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674C21C6-260F-37A8-4A4B-920977ADD1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4017" y="1049869"/>
                <a:ext cx="590942" cy="98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A8ADF54-90E4-A052-3C3C-E04AF23D8EF5}"/>
                  </a:ext>
                </a:extLst>
              </p14:cNvPr>
              <p14:cNvContentPartPr/>
              <p14:nvPr/>
            </p14:nvContentPartPr>
            <p14:xfrm>
              <a:off x="3223846" y="1029025"/>
              <a:ext cx="161590" cy="137275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A8ADF54-90E4-A052-3C3C-E04AF23D8E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06251" y="1011057"/>
                <a:ext cx="197140" cy="172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81194E65-2D8A-1D33-D495-DB2BFE53D1C1}"/>
                  </a:ext>
                </a:extLst>
              </p14:cNvPr>
              <p14:cNvContentPartPr/>
              <p14:nvPr/>
            </p14:nvContentPartPr>
            <p14:xfrm>
              <a:off x="3256410" y="1115037"/>
              <a:ext cx="130926" cy="18193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81194E65-2D8A-1D33-D495-DB2BFE53D1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38834" y="1097544"/>
                <a:ext cx="166437" cy="52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8D9BC991-ECB0-025C-0C5C-19194BCA0789}"/>
                  </a:ext>
                </a:extLst>
              </p14:cNvPr>
              <p14:cNvContentPartPr/>
              <p14:nvPr/>
            </p14:nvContentPartPr>
            <p14:xfrm>
              <a:off x="3171743" y="1172238"/>
              <a:ext cx="365352" cy="7171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8D9BC991-ECB0-025C-0C5C-19194BCA07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54123" y="1154669"/>
                <a:ext cx="400952" cy="107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B2F9E5D-7D4A-12B7-0629-D408D8675B04}"/>
                  </a:ext>
                </a:extLst>
              </p14:cNvPr>
              <p14:cNvContentPartPr/>
              <p14:nvPr/>
            </p14:nvContentPartPr>
            <p14:xfrm>
              <a:off x="3308512" y="1243671"/>
              <a:ext cx="137983" cy="69745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B2F9E5D-7D4A-12B7-0629-D408D8675B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90905" y="1226145"/>
                <a:ext cx="173557" cy="105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6C6852F6-647D-5EAB-CCB5-7FC65FCF5088}"/>
                  </a:ext>
                </a:extLst>
              </p14:cNvPr>
              <p14:cNvContentPartPr/>
              <p14:nvPr/>
            </p14:nvContentPartPr>
            <p14:xfrm>
              <a:off x="3287280" y="1270000"/>
              <a:ext cx="172836" cy="9145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6C6852F6-647D-5EAB-CCB5-7FC65FCF50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69314" y="1252427"/>
                <a:ext cx="208409" cy="126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AE997C9B-A332-40BC-E9AF-63A69FFBA19C}"/>
                  </a:ext>
                </a:extLst>
              </p14:cNvPr>
              <p14:cNvContentPartPr/>
              <p14:nvPr/>
            </p14:nvContentPartPr>
            <p14:xfrm>
              <a:off x="3516476" y="1035538"/>
              <a:ext cx="111325" cy="143657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AE997C9B-A332-40BC-E9AF-63A69FFBA1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98520" y="1017581"/>
                <a:ext cx="146877" cy="179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DDCC04C7-D7DA-8FCA-51FC-1807CAFCD42C}"/>
                  </a:ext>
                </a:extLst>
              </p14:cNvPr>
              <p14:cNvContentPartPr/>
              <p14:nvPr/>
            </p14:nvContentPartPr>
            <p14:xfrm>
              <a:off x="3653692" y="1022512"/>
              <a:ext cx="26386" cy="214147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DDCC04C7-D7DA-8FCA-51FC-1807CAFCD42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36220" y="1004906"/>
                <a:ext cx="61686" cy="249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9AED5ABF-ECA2-6D93-DA99-2FF501EB16DB}"/>
                  </a:ext>
                </a:extLst>
              </p14:cNvPr>
              <p14:cNvContentPartPr/>
              <p14:nvPr/>
            </p14:nvContentPartPr>
            <p14:xfrm>
              <a:off x="3536461" y="1243808"/>
              <a:ext cx="169631" cy="140381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9AED5ABF-ECA2-6D93-DA99-2FF501EB16D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18851" y="1226215"/>
                <a:ext cx="205210" cy="1759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434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47483C-7872-CC7F-E4FD-C31AC8074D3D}"/>
              </a:ext>
            </a:extLst>
          </p:cNvPr>
          <p:cNvSpPr txBox="1"/>
          <p:nvPr/>
        </p:nvSpPr>
        <p:spPr>
          <a:xfrm>
            <a:off x="1068102" y="240974"/>
            <a:ext cx="91179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3. 사진 팝업 기능 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84C95DA-60BE-9D26-60E2-3D1AC542EC1E}"/>
              </a:ext>
            </a:extLst>
          </p:cNvPr>
          <p:cNvSpPr/>
          <p:nvPr/>
        </p:nvSpPr>
        <p:spPr>
          <a:xfrm rot="5400000">
            <a:off x="5522871" y="3341079"/>
            <a:ext cx="722924" cy="423333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A2B5393-6326-2A14-2AEE-A6D8B3715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75" y="774936"/>
            <a:ext cx="7243559" cy="2214541"/>
          </a:xfrm>
          <a:prstGeom prst="rect">
            <a:avLst/>
          </a:prstGeom>
        </p:spPr>
      </p:pic>
      <p:pic>
        <p:nvPicPr>
          <p:cNvPr id="5" name="그림 5" descr="스크린샷, 포유류이(가) 표시된 사진&#10;&#10;자동 생성된 설명">
            <a:extLst>
              <a:ext uri="{FF2B5EF4-FFF2-40B4-BE49-F238E27FC236}">
                <a16:creationId xmlns:a16="http://schemas.microsoft.com/office/drawing/2014/main" id="{779EF8E3-0C70-AF40-F8FD-D12D3EC41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144" y="3969815"/>
            <a:ext cx="4325816" cy="26241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7FC8347-1B3E-FB1E-91BC-DF8A2211C1D0}"/>
                  </a:ext>
                </a:extLst>
              </p14:cNvPr>
              <p14:cNvContentPartPr/>
              <p14:nvPr/>
            </p14:nvContentPartPr>
            <p14:xfrm>
              <a:off x="6792872" y="1569305"/>
              <a:ext cx="945846" cy="115302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7FC8347-1B3E-FB1E-91BC-DF8A2211C1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5236" y="1551704"/>
                <a:ext cx="981477" cy="150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940B5C7-AFDA-5D23-12B1-D3AA36B4CB8D}"/>
                  </a:ext>
                </a:extLst>
              </p14:cNvPr>
              <p14:cNvContentPartPr/>
              <p14:nvPr/>
            </p14:nvContentPartPr>
            <p14:xfrm>
              <a:off x="6675083" y="1530512"/>
              <a:ext cx="207179" cy="294724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940B5C7-AFDA-5D23-12B1-D3AA36B4CB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57099" y="1512541"/>
                <a:ext cx="242788" cy="330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15DF240-2DDB-BF94-E1CF-0427655E335F}"/>
                  </a:ext>
                </a:extLst>
              </p14:cNvPr>
              <p14:cNvContentPartPr/>
              <p14:nvPr/>
            </p14:nvContentPartPr>
            <p14:xfrm>
              <a:off x="7926102" y="1563077"/>
              <a:ext cx="144584" cy="210512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15DF240-2DDB-BF94-E1CF-0427655E33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08522" y="1545474"/>
                <a:ext cx="180102" cy="246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3BC4D44-4D35-4541-B2DA-8A84367B6D1F}"/>
                  </a:ext>
                </a:extLst>
              </p14:cNvPr>
              <p14:cNvContentPartPr/>
              <p14:nvPr/>
            </p14:nvContentPartPr>
            <p14:xfrm>
              <a:off x="7952153" y="1686513"/>
              <a:ext cx="97005" cy="13332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3BC4D44-4D35-4541-B2DA-8A84367B6D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34189" y="1668971"/>
                <a:ext cx="132574" cy="48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D15C7FE-7F24-9E4E-F8DD-FEF82164DB9A}"/>
                  </a:ext>
                </a:extLst>
              </p14:cNvPr>
              <p14:cNvContentPartPr/>
              <p14:nvPr/>
            </p14:nvContentPartPr>
            <p14:xfrm>
              <a:off x="7880512" y="1778592"/>
              <a:ext cx="373332" cy="31972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D15C7FE-7F24-9E4E-F8DD-FEF82164DB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62529" y="1760830"/>
                <a:ext cx="408939" cy="67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BD73CFF-5758-E114-F8A1-E16AABD51AC7}"/>
                  </a:ext>
                </a:extLst>
              </p14:cNvPr>
              <p14:cNvContentPartPr/>
              <p14:nvPr/>
            </p14:nvContentPartPr>
            <p14:xfrm>
              <a:off x="7926929" y="1876297"/>
              <a:ext cx="228751" cy="16313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BD73CFF-5758-E114-F8A1-E16AABD51A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09305" y="1858331"/>
                <a:ext cx="264358" cy="198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3F608D30-D372-106F-3D66-92CDF54B793F}"/>
                  </a:ext>
                </a:extLst>
              </p14:cNvPr>
              <p14:cNvContentPartPr/>
              <p14:nvPr/>
            </p14:nvContentPartPr>
            <p14:xfrm>
              <a:off x="8244445" y="1609259"/>
              <a:ext cx="203655" cy="23431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3F608D30-D372-106F-3D66-92CDF54B79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26845" y="1591290"/>
                <a:ext cx="239214" cy="269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2CF78C0F-D850-E034-E8EF-C0623629D3D9}"/>
                  </a:ext>
                </a:extLst>
              </p14:cNvPr>
              <p14:cNvContentPartPr/>
              <p14:nvPr/>
            </p14:nvContentPartPr>
            <p14:xfrm>
              <a:off x="8320803" y="1602154"/>
              <a:ext cx="204806" cy="49148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2CF78C0F-D850-E034-E8EF-C0623629D3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02838" y="1584164"/>
                <a:ext cx="240378" cy="527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99424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View</vt:lpstr>
      <vt:lpstr>2301110334 서지환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63</cp:revision>
  <dcterms:created xsi:type="dcterms:W3CDTF">2013-07-15T20:26:40Z</dcterms:created>
  <dcterms:modified xsi:type="dcterms:W3CDTF">2023-06-28T17:16:07Z</dcterms:modified>
</cp:coreProperties>
</file>