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94" r:id="rId5"/>
    <p:sldId id="333" r:id="rId6"/>
    <p:sldId id="295" r:id="rId7"/>
    <p:sldId id="334" r:id="rId8"/>
    <p:sldId id="337" r:id="rId9"/>
    <p:sldId id="338" r:id="rId10"/>
    <p:sldId id="339" r:id="rId11"/>
    <p:sldId id="340" r:id="rId12"/>
    <p:sldId id="335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96" y="89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svg"/><Relationship Id="rId7" Type="http://schemas.openxmlformats.org/officeDocument/2006/relationships/image" Target="../media/image10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1.png"/><Relationship Id="rId5" Type="http://schemas.openxmlformats.org/officeDocument/2006/relationships/image" Target="../media/image100.svg"/><Relationship Id="rId10" Type="http://schemas.openxmlformats.org/officeDocument/2006/relationships/image" Target="../media/image104.svg"/><Relationship Id="rId4" Type="http://schemas.openxmlformats.org/officeDocument/2006/relationships/image" Target="../media/image99.png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10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9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18" Type="http://schemas.openxmlformats.org/officeDocument/2006/relationships/image" Target="../media/image10.svg"/><Relationship Id="rId3" Type="http://schemas.openxmlformats.org/officeDocument/2006/relationships/image" Target="../media/image42.sv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17" Type="http://schemas.openxmlformats.org/officeDocument/2006/relationships/image" Target="../media/image9.png"/><Relationship Id="rId2" Type="http://schemas.openxmlformats.org/officeDocument/2006/relationships/image" Target="../media/image41.png"/><Relationship Id="rId16" Type="http://schemas.openxmlformats.org/officeDocument/2006/relationships/image" Target="../media/image55.svg"/><Relationship Id="rId20" Type="http://schemas.openxmlformats.org/officeDocument/2006/relationships/image" Target="../media/image5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svg"/><Relationship Id="rId19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3" Type="http://schemas.openxmlformats.org/officeDocument/2006/relationships/image" Target="../media/image42.svg"/><Relationship Id="rId21" Type="http://schemas.openxmlformats.org/officeDocument/2006/relationships/image" Target="../media/image73.svg"/><Relationship Id="rId7" Type="http://schemas.openxmlformats.org/officeDocument/2006/relationships/image" Target="../media/image59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5.svg"/><Relationship Id="rId2" Type="http://schemas.openxmlformats.org/officeDocument/2006/relationships/image" Target="../media/image41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24" Type="http://schemas.openxmlformats.org/officeDocument/2006/relationships/image" Target="../media/image74.png"/><Relationship Id="rId5" Type="http://schemas.openxmlformats.org/officeDocument/2006/relationships/image" Target="../media/image45.svg"/><Relationship Id="rId15" Type="http://schemas.openxmlformats.org/officeDocument/2006/relationships/image" Target="../media/image67.svg"/><Relationship Id="rId23" Type="http://schemas.openxmlformats.org/officeDocument/2006/relationships/image" Target="../media/image47.svg"/><Relationship Id="rId10" Type="http://schemas.openxmlformats.org/officeDocument/2006/relationships/image" Target="../media/image62.png"/><Relationship Id="rId19" Type="http://schemas.openxmlformats.org/officeDocument/2006/relationships/image" Target="../media/image71.svg"/><Relationship Id="rId4" Type="http://schemas.openxmlformats.org/officeDocument/2006/relationships/image" Target="../media/image44.png"/><Relationship Id="rId9" Type="http://schemas.openxmlformats.org/officeDocument/2006/relationships/image" Target="../media/image61.svg"/><Relationship Id="rId14" Type="http://schemas.openxmlformats.org/officeDocument/2006/relationships/image" Target="../media/image66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svg"/><Relationship Id="rId7" Type="http://schemas.openxmlformats.org/officeDocument/2006/relationships/image" Target="../media/image78.svg"/><Relationship Id="rId12" Type="http://schemas.openxmlformats.org/officeDocument/2006/relationships/image" Target="../media/image8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81.png"/><Relationship Id="rId5" Type="http://schemas.openxmlformats.org/officeDocument/2006/relationships/image" Target="../media/image77.svg"/><Relationship Id="rId10" Type="http://schemas.openxmlformats.org/officeDocument/2006/relationships/image" Target="../media/image80.svg"/><Relationship Id="rId4" Type="http://schemas.openxmlformats.org/officeDocument/2006/relationships/image" Target="../media/image76.png"/><Relationship Id="rId9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13" Type="http://schemas.openxmlformats.org/officeDocument/2006/relationships/image" Target="../media/image88.png"/><Relationship Id="rId3" Type="http://schemas.openxmlformats.org/officeDocument/2006/relationships/image" Target="../media/image42.svg"/><Relationship Id="rId7" Type="http://schemas.openxmlformats.org/officeDocument/2006/relationships/image" Target="../media/image44.png"/><Relationship Id="rId12" Type="http://schemas.openxmlformats.org/officeDocument/2006/relationships/image" Target="../media/image38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37.png"/><Relationship Id="rId5" Type="http://schemas.openxmlformats.org/officeDocument/2006/relationships/image" Target="../media/image84.svg"/><Relationship Id="rId10" Type="http://schemas.openxmlformats.org/officeDocument/2006/relationships/image" Target="../media/image87.svg"/><Relationship Id="rId4" Type="http://schemas.openxmlformats.org/officeDocument/2006/relationships/image" Target="../media/image83.png"/><Relationship Id="rId9" Type="http://schemas.openxmlformats.org/officeDocument/2006/relationships/image" Target="../media/image86.png"/><Relationship Id="rId14" Type="http://schemas.openxmlformats.org/officeDocument/2006/relationships/image" Target="../media/image8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42.svg"/><Relationship Id="rId7" Type="http://schemas.openxmlformats.org/officeDocument/2006/relationships/image" Target="../media/image9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43.png"/><Relationship Id="rId9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2.sv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계획 발표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드래곤 </a:t>
              </a:r>
              <a:r>
                <a:rPr lang="ko-KR" altLang="en-US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플라이트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2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장서진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정동주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하동우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3225833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4025139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4824445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일정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A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7200"/>
              </p:ext>
            </p:extLst>
          </p:nvPr>
        </p:nvGraphicFramePr>
        <p:xfrm>
          <a:off x="524528" y="2348880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장서진 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정동주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하동우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119490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몬스터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황금상자 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119490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점수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3878552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3897052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3905109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3097" y="3962702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4672673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4672673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3878552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438261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951</Words>
  <Application>Microsoft Office PowerPoint</Application>
  <PresentationFormat>와이드스크린</PresentationFormat>
  <Paragraphs>190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Pretendard SemiBold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26</cp:revision>
  <dcterms:created xsi:type="dcterms:W3CDTF">2023-12-20T03:00:25Z</dcterms:created>
  <dcterms:modified xsi:type="dcterms:W3CDTF">2024-07-12T07:38:10Z</dcterms:modified>
</cp:coreProperties>
</file>