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  <p:sldId id="291" r:id="rId3"/>
    <p:sldId id="294" r:id="rId4"/>
    <p:sldId id="341" r:id="rId5"/>
    <p:sldId id="342" r:id="rId6"/>
    <p:sldId id="343" r:id="rId7"/>
    <p:sldId id="344" r:id="rId8"/>
    <p:sldId id="345" r:id="rId9"/>
    <p:sldId id="333" r:id="rId10"/>
    <p:sldId id="295" r:id="rId11"/>
    <p:sldId id="34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A3FAF-2182-491B-9563-A8C9FFC12ECB}" v="97" dt="2024-07-14T06:47:14.9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13" autoAdjust="0"/>
  </p:normalViewPr>
  <p:slideViewPr>
    <p:cSldViewPr showGuides="1">
      <p:cViewPr>
        <p:scale>
          <a:sx n="132" d="100"/>
          <a:sy n="132" d="100"/>
        </p:scale>
        <p:origin x="-2213" y="-2429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진 장" userId="5813af7c14629bc0" providerId="LiveId" clId="{3F6A3FAF-2182-491B-9563-A8C9FFC12ECB}"/>
    <pc:docChg chg="undo redo custSel addSld delSld modSld sldOrd">
      <pc:chgData name="서진 장" userId="5813af7c14629bc0" providerId="LiveId" clId="{3F6A3FAF-2182-491B-9563-A8C9FFC12ECB}" dt="2024-07-14T06:47:28.652" v="2801" actId="20577"/>
      <pc:docMkLst>
        <pc:docMk/>
      </pc:docMkLst>
      <pc:sldChg chg="del">
        <pc:chgData name="서진 장" userId="5813af7c14629bc0" providerId="LiveId" clId="{3F6A3FAF-2182-491B-9563-A8C9FFC12ECB}" dt="2024-07-14T06:11:40.114" v="2153" actId="47"/>
        <pc:sldMkLst>
          <pc:docMk/>
          <pc:sldMk cId="3618524272" sldId="287"/>
        </pc:sldMkLst>
      </pc:sldChg>
      <pc:sldChg chg="delSp modSp mod">
        <pc:chgData name="서진 장" userId="5813af7c14629bc0" providerId="LiveId" clId="{3F6A3FAF-2182-491B-9563-A8C9FFC12ECB}" dt="2024-07-14T05:59:40.753" v="2122" actId="1036"/>
        <pc:sldMkLst>
          <pc:docMk/>
          <pc:sldMk cId="3393930223" sldId="291"/>
        </pc:sldMkLst>
        <pc:spChg chg="del topLvl">
          <ac:chgData name="서진 장" userId="5813af7c14629bc0" providerId="LiveId" clId="{3F6A3FAF-2182-491B-9563-A8C9FFC12ECB}" dt="2024-07-14T05:59:26.843" v="2108" actId="478"/>
          <ac:spMkLst>
            <pc:docMk/>
            <pc:sldMk cId="3393930223" sldId="291"/>
            <ac:spMk id="21" creationId="{2CFF09DF-8F34-A520-554E-5E8D5B8B64FC}"/>
          </ac:spMkLst>
        </pc:spChg>
        <pc:spChg chg="del mod topLvl">
          <ac:chgData name="서진 장" userId="5813af7c14629bc0" providerId="LiveId" clId="{3F6A3FAF-2182-491B-9563-A8C9FFC12ECB}" dt="2024-07-14T05:59:28.449" v="2110" actId="478"/>
          <ac:spMkLst>
            <pc:docMk/>
            <pc:sldMk cId="3393930223" sldId="291"/>
            <ac:spMk id="33" creationId="{EF31F813-66E5-6D7E-A2E8-9D595F7C4B3C}"/>
          </ac:spMkLst>
        </pc:spChg>
        <pc:grpChg chg="mod">
          <ac:chgData name="서진 장" userId="5813af7c14629bc0" providerId="LiveId" clId="{3F6A3FAF-2182-491B-9563-A8C9FFC12ECB}" dt="2024-07-14T05:59:40.753" v="2122" actId="1036"/>
          <ac:grpSpMkLst>
            <pc:docMk/>
            <pc:sldMk cId="3393930223" sldId="291"/>
            <ac:grpSpMk id="3" creationId="{81AEA493-6EE8-E6E0-22D0-D4B64342FD6D}"/>
          </ac:grpSpMkLst>
        </pc:grpChg>
        <pc:grpChg chg="mod">
          <ac:chgData name="서진 장" userId="5813af7c14629bc0" providerId="LiveId" clId="{3F6A3FAF-2182-491B-9563-A8C9FFC12ECB}" dt="2024-07-14T05:59:40.753" v="2122" actId="1036"/>
          <ac:grpSpMkLst>
            <pc:docMk/>
            <pc:sldMk cId="3393930223" sldId="291"/>
            <ac:grpSpMk id="4" creationId="{D20302EC-FD5F-4618-CE2E-659079D82F39}"/>
          </ac:grpSpMkLst>
        </pc:grpChg>
        <pc:grpChg chg="mod">
          <ac:chgData name="서진 장" userId="5813af7c14629bc0" providerId="LiveId" clId="{3F6A3FAF-2182-491B-9563-A8C9FFC12ECB}" dt="2024-07-14T05:59:40.753" v="2122" actId="1036"/>
          <ac:grpSpMkLst>
            <pc:docMk/>
            <pc:sldMk cId="3393930223" sldId="291"/>
            <ac:grpSpMk id="5" creationId="{D21147F6-73ED-B15D-3DFE-4ADAFF33C696}"/>
          </ac:grpSpMkLst>
        </pc:grpChg>
        <pc:grpChg chg="del">
          <ac:chgData name="서진 장" userId="5813af7c14629bc0" providerId="LiveId" clId="{3F6A3FAF-2182-491B-9563-A8C9FFC12ECB}" dt="2024-07-14T05:59:26.843" v="2108" actId="478"/>
          <ac:grpSpMkLst>
            <pc:docMk/>
            <pc:sldMk cId="3393930223" sldId="291"/>
            <ac:grpSpMk id="8" creationId="{EFC425D4-6E83-E94D-6C6B-194A0473AC84}"/>
          </ac:grpSpMkLst>
        </pc:grpChg>
      </pc:sldChg>
      <pc:sldChg chg="addSp delSp modSp mod">
        <pc:chgData name="서진 장" userId="5813af7c14629bc0" providerId="LiveId" clId="{3F6A3FAF-2182-491B-9563-A8C9FFC12ECB}" dt="2024-07-14T06:47:28.652" v="2801" actId="20577"/>
        <pc:sldMkLst>
          <pc:docMk/>
          <pc:sldMk cId="3906105151" sldId="295"/>
        </pc:sldMkLst>
        <pc:spChg chg="del mod">
          <ac:chgData name="서진 장" userId="5813af7c14629bc0" providerId="LiveId" clId="{3F6A3FAF-2182-491B-9563-A8C9FFC12ECB}" dt="2024-07-14T05:59:55.867" v="2127"/>
          <ac:spMkLst>
            <pc:docMk/>
            <pc:sldMk cId="3906105151" sldId="295"/>
            <ac:spMk id="5" creationId="{E71F776B-9A28-263D-E9C4-5AC5D2B67486}"/>
          </ac:spMkLst>
        </pc:spChg>
        <pc:spChg chg="mod">
          <ac:chgData name="서진 장" userId="5813af7c14629bc0" providerId="LiveId" clId="{3F6A3FAF-2182-491B-9563-A8C9FFC12ECB}" dt="2024-07-14T06:40:13.254" v="2392"/>
          <ac:spMkLst>
            <pc:docMk/>
            <pc:sldMk cId="3906105151" sldId="295"/>
            <ac:spMk id="22" creationId="{FA2FA91E-9609-43C0-7674-A5140E6F8019}"/>
          </ac:spMkLst>
        </pc:spChg>
        <pc:spChg chg="mod">
          <ac:chgData name="서진 장" userId="5813af7c14629bc0" providerId="LiveId" clId="{3F6A3FAF-2182-491B-9563-A8C9FFC12ECB}" dt="2024-07-14T06:40:13.254" v="2392"/>
          <ac:spMkLst>
            <pc:docMk/>
            <pc:sldMk cId="3906105151" sldId="295"/>
            <ac:spMk id="23" creationId="{0D0F5B20-FBF8-DA28-A0A6-200F4E8063C4}"/>
          </ac:spMkLst>
        </pc:spChg>
        <pc:spChg chg="del topLvl">
          <ac:chgData name="서진 장" userId="5813af7c14629bc0" providerId="LiveId" clId="{3F6A3FAF-2182-491B-9563-A8C9FFC12ECB}" dt="2024-07-14T05:59:55.866" v="2125" actId="478"/>
          <ac:spMkLst>
            <pc:docMk/>
            <pc:sldMk cId="3906105151" sldId="295"/>
            <ac:spMk id="24" creationId="{67F04AE5-D365-4B0E-9031-83310E282831}"/>
          </ac:spMkLst>
        </pc:spChg>
        <pc:spChg chg="mod">
          <ac:chgData name="서진 장" userId="5813af7c14629bc0" providerId="LiveId" clId="{3F6A3FAF-2182-491B-9563-A8C9FFC12ECB}" dt="2024-07-14T06:40:13.254" v="2392"/>
          <ac:spMkLst>
            <pc:docMk/>
            <pc:sldMk cId="3906105151" sldId="295"/>
            <ac:spMk id="25" creationId="{2C67AE36-9C58-0D0F-110D-CB92B86958B8}"/>
          </ac:spMkLst>
        </pc:spChg>
        <pc:spChg chg="mod">
          <ac:chgData name="서진 장" userId="5813af7c14629bc0" providerId="LiveId" clId="{3F6A3FAF-2182-491B-9563-A8C9FFC12ECB}" dt="2024-07-14T06:40:21.691" v="2396"/>
          <ac:spMkLst>
            <pc:docMk/>
            <pc:sldMk cId="3906105151" sldId="295"/>
            <ac:spMk id="32" creationId="{CDFBF3DC-A995-7140-817B-0B3CDF132810}"/>
          </ac:spMkLst>
        </pc:spChg>
        <pc:spChg chg="mod">
          <ac:chgData name="서진 장" userId="5813af7c14629bc0" providerId="LiveId" clId="{3F6A3FAF-2182-491B-9563-A8C9FFC12ECB}" dt="2024-07-14T06:40:21.691" v="2396"/>
          <ac:spMkLst>
            <pc:docMk/>
            <pc:sldMk cId="3906105151" sldId="295"/>
            <ac:spMk id="33" creationId="{9182ED35-3FEA-C2DC-A0D3-23A150B24370}"/>
          </ac:spMkLst>
        </pc:spChg>
        <pc:spChg chg="mod">
          <ac:chgData name="서진 장" userId="5813af7c14629bc0" providerId="LiveId" clId="{3F6A3FAF-2182-491B-9563-A8C9FFC12ECB}" dt="2024-07-14T06:40:21.691" v="2396"/>
          <ac:spMkLst>
            <pc:docMk/>
            <pc:sldMk cId="3906105151" sldId="295"/>
            <ac:spMk id="34" creationId="{35EFC20C-DDA0-17ED-F614-17F514C8082A}"/>
          </ac:spMkLst>
        </pc:spChg>
        <pc:spChg chg="mod">
          <ac:chgData name="서진 장" userId="5813af7c14629bc0" providerId="LiveId" clId="{3F6A3FAF-2182-491B-9563-A8C9FFC12ECB}" dt="2024-07-14T06:31:27.533" v="2233" actId="14100"/>
          <ac:spMkLst>
            <pc:docMk/>
            <pc:sldMk cId="3906105151" sldId="295"/>
            <ac:spMk id="42" creationId="{8CDE927C-B3E2-A43C-0418-E8587888C053}"/>
          </ac:spMkLst>
        </pc:spChg>
        <pc:spChg chg="del topLvl">
          <ac:chgData name="서진 장" userId="5813af7c14629bc0" providerId="LiveId" clId="{3F6A3FAF-2182-491B-9563-A8C9FFC12ECB}" dt="2024-07-14T05:59:57.073" v="2128" actId="478"/>
          <ac:spMkLst>
            <pc:docMk/>
            <pc:sldMk cId="3906105151" sldId="295"/>
            <ac:spMk id="45" creationId="{512AEB8B-AA28-FDBA-00E7-D5D95C2F683D}"/>
          </ac:spMkLst>
        </pc:spChg>
        <pc:spChg chg="mod">
          <ac:chgData name="서진 장" userId="5813af7c14629bc0" providerId="LiveId" clId="{3F6A3FAF-2182-491B-9563-A8C9FFC12ECB}" dt="2024-07-14T06:32:52.176" v="2282" actId="20577"/>
          <ac:spMkLst>
            <pc:docMk/>
            <pc:sldMk cId="3906105151" sldId="295"/>
            <ac:spMk id="46" creationId="{713753A6-3463-661C-1655-AAB129980639}"/>
          </ac:spMkLst>
        </pc:spChg>
        <pc:spChg chg="mod">
          <ac:chgData name="서진 장" userId="5813af7c14629bc0" providerId="LiveId" clId="{3F6A3FAF-2182-491B-9563-A8C9FFC12ECB}" dt="2024-07-14T06:32:44.286" v="2256" actId="20577"/>
          <ac:spMkLst>
            <pc:docMk/>
            <pc:sldMk cId="3906105151" sldId="295"/>
            <ac:spMk id="51" creationId="{0161B534-EA92-F4BB-D3E0-0D678E22BBFC}"/>
          </ac:spMkLst>
        </pc:spChg>
        <pc:spChg chg="mod">
          <ac:chgData name="서진 장" userId="5813af7c14629bc0" providerId="LiveId" clId="{3F6A3FAF-2182-491B-9563-A8C9FFC12ECB}" dt="2024-07-14T06:45:34.738" v="2611" actId="14100"/>
          <ac:spMkLst>
            <pc:docMk/>
            <pc:sldMk cId="3906105151" sldId="295"/>
            <ac:spMk id="52" creationId="{71A39B3E-69FF-C3F1-24C8-64A4F4271D63}"/>
          </ac:spMkLst>
        </pc:spChg>
        <pc:spChg chg="mod">
          <ac:chgData name="서진 장" userId="5813af7c14629bc0" providerId="LiveId" clId="{3F6A3FAF-2182-491B-9563-A8C9FFC12ECB}" dt="2024-07-14T06:40:28.809" v="2397"/>
          <ac:spMkLst>
            <pc:docMk/>
            <pc:sldMk cId="3906105151" sldId="295"/>
            <ac:spMk id="54" creationId="{4A09EC77-5FD4-956E-1892-992338B65574}"/>
          </ac:spMkLst>
        </pc:spChg>
        <pc:spChg chg="mod">
          <ac:chgData name="서진 장" userId="5813af7c14629bc0" providerId="LiveId" clId="{3F6A3FAF-2182-491B-9563-A8C9FFC12ECB}" dt="2024-07-14T06:40:28.809" v="2397"/>
          <ac:spMkLst>
            <pc:docMk/>
            <pc:sldMk cId="3906105151" sldId="295"/>
            <ac:spMk id="55" creationId="{593D82DF-BF1F-3AC2-93B4-38F6ADD308F2}"/>
          </ac:spMkLst>
        </pc:spChg>
        <pc:spChg chg="mod">
          <ac:chgData name="서진 장" userId="5813af7c14629bc0" providerId="LiveId" clId="{3F6A3FAF-2182-491B-9563-A8C9FFC12ECB}" dt="2024-07-14T06:40:28.809" v="2397"/>
          <ac:spMkLst>
            <pc:docMk/>
            <pc:sldMk cId="3906105151" sldId="295"/>
            <ac:spMk id="56" creationId="{982FD8DE-A5A1-712B-A45F-0CFDEB7EEB52}"/>
          </ac:spMkLst>
        </pc:spChg>
        <pc:spChg chg="mod">
          <ac:chgData name="서진 장" userId="5813af7c14629bc0" providerId="LiveId" clId="{3F6A3FAF-2182-491B-9563-A8C9FFC12ECB}" dt="2024-07-14T06:38:11.094" v="2367" actId="1076"/>
          <ac:spMkLst>
            <pc:docMk/>
            <pc:sldMk cId="3906105151" sldId="295"/>
            <ac:spMk id="60" creationId="{348405A1-81F1-1A77-3467-B61984F7C156}"/>
          </ac:spMkLst>
        </pc:spChg>
        <pc:spChg chg="mod">
          <ac:chgData name="서진 장" userId="5813af7c14629bc0" providerId="LiveId" clId="{3F6A3FAF-2182-491B-9563-A8C9FFC12ECB}" dt="2024-07-14T06:40:33.756" v="2399" actId="1076"/>
          <ac:spMkLst>
            <pc:docMk/>
            <pc:sldMk cId="3906105151" sldId="295"/>
            <ac:spMk id="66" creationId="{C0CA86B6-E11A-4CCB-186F-0F7E9CCD0942}"/>
          </ac:spMkLst>
        </pc:spChg>
        <pc:spChg chg="del mod">
          <ac:chgData name="서진 장" userId="5813af7c14629bc0" providerId="LiveId" clId="{3F6A3FAF-2182-491B-9563-A8C9FFC12ECB}" dt="2024-07-14T06:44:46.882" v="2547" actId="478"/>
          <ac:spMkLst>
            <pc:docMk/>
            <pc:sldMk cId="3906105151" sldId="295"/>
            <ac:spMk id="72" creationId="{87DBD37F-43AA-5CBF-7186-802468863128}"/>
          </ac:spMkLst>
        </pc:spChg>
        <pc:spChg chg="del">
          <ac:chgData name="서진 장" userId="5813af7c14629bc0" providerId="LiveId" clId="{3F6A3FAF-2182-491B-9563-A8C9FFC12ECB}" dt="2024-07-14T06:44:44.772" v="2545" actId="478"/>
          <ac:spMkLst>
            <pc:docMk/>
            <pc:sldMk cId="3906105151" sldId="295"/>
            <ac:spMk id="73" creationId="{8E545408-E50B-6F90-D463-953D3929A35B}"/>
          </ac:spMkLst>
        </pc:spChg>
        <pc:spChg chg="mod">
          <ac:chgData name="서진 장" userId="5813af7c14629bc0" providerId="LiveId" clId="{3F6A3FAF-2182-491B-9563-A8C9FFC12ECB}" dt="2024-07-14T06:46:32.365" v="2719" actId="20577"/>
          <ac:spMkLst>
            <pc:docMk/>
            <pc:sldMk cId="3906105151" sldId="295"/>
            <ac:spMk id="78" creationId="{AF4CF284-F5E9-7E56-4BF0-D714FE48825D}"/>
          </ac:spMkLst>
        </pc:spChg>
        <pc:spChg chg="mod">
          <ac:chgData name="서진 장" userId="5813af7c14629bc0" providerId="LiveId" clId="{3F6A3FAF-2182-491B-9563-A8C9FFC12ECB}" dt="2024-07-14T06:46:47.459" v="2751" actId="20577"/>
          <ac:spMkLst>
            <pc:docMk/>
            <pc:sldMk cId="3906105151" sldId="295"/>
            <ac:spMk id="84" creationId="{836BC604-1341-255F-4D68-038320EDB4D1}"/>
          </ac:spMkLst>
        </pc:spChg>
        <pc:spChg chg="mod">
          <ac:chgData name="서진 장" userId="5813af7c14629bc0" providerId="LiveId" clId="{3F6A3FAF-2182-491B-9563-A8C9FFC12ECB}" dt="2024-07-14T06:40:38.786" v="2400"/>
          <ac:spMkLst>
            <pc:docMk/>
            <pc:sldMk cId="3906105151" sldId="295"/>
            <ac:spMk id="87" creationId="{4A33D382-BB09-795D-B2E3-9807187C8213}"/>
          </ac:spMkLst>
        </pc:spChg>
        <pc:spChg chg="mod">
          <ac:chgData name="서진 장" userId="5813af7c14629bc0" providerId="LiveId" clId="{3F6A3FAF-2182-491B-9563-A8C9FFC12ECB}" dt="2024-07-14T06:46:59.172" v="2781" actId="20577"/>
          <ac:spMkLst>
            <pc:docMk/>
            <pc:sldMk cId="3906105151" sldId="295"/>
            <ac:spMk id="90" creationId="{2AE65555-DE71-51FC-E0CD-0ACA6582EEE6}"/>
          </ac:spMkLst>
        </pc:spChg>
        <pc:spChg chg="mod">
          <ac:chgData name="서진 장" userId="5813af7c14629bc0" providerId="LiveId" clId="{3F6A3FAF-2182-491B-9563-A8C9FFC12ECB}" dt="2024-07-14T06:47:12.658" v="2782" actId="14100"/>
          <ac:spMkLst>
            <pc:docMk/>
            <pc:sldMk cId="3906105151" sldId="295"/>
            <ac:spMk id="91" creationId="{CE4D7620-95B3-3AFE-FF16-14EA352FDE4C}"/>
          </ac:spMkLst>
        </pc:spChg>
        <pc:spChg chg="mod">
          <ac:chgData name="서진 장" userId="5813af7c14629bc0" providerId="LiveId" clId="{3F6A3FAF-2182-491B-9563-A8C9FFC12ECB}" dt="2024-07-14T06:40:38.786" v="2400"/>
          <ac:spMkLst>
            <pc:docMk/>
            <pc:sldMk cId="3906105151" sldId="295"/>
            <ac:spMk id="93" creationId="{7048135D-998A-DF0F-BB25-C5A67217F74A}"/>
          </ac:spMkLst>
        </pc:spChg>
        <pc:spChg chg="mod">
          <ac:chgData name="서진 장" userId="5813af7c14629bc0" providerId="LiveId" clId="{3F6A3FAF-2182-491B-9563-A8C9FFC12ECB}" dt="2024-07-14T06:40:38.786" v="2400"/>
          <ac:spMkLst>
            <pc:docMk/>
            <pc:sldMk cId="3906105151" sldId="295"/>
            <ac:spMk id="94" creationId="{63886F99-BF7A-D6DA-5FB7-EFC7D7976ED7}"/>
          </ac:spMkLst>
        </pc:spChg>
        <pc:spChg chg="mod">
          <ac:chgData name="서진 장" userId="5813af7c14629bc0" providerId="LiveId" clId="{3F6A3FAF-2182-491B-9563-A8C9FFC12ECB}" dt="2024-07-14T06:40:41.720" v="2401"/>
          <ac:spMkLst>
            <pc:docMk/>
            <pc:sldMk cId="3906105151" sldId="295"/>
            <ac:spMk id="101" creationId="{FC966EE8-2547-C043-A008-DDA36F60982E}"/>
          </ac:spMkLst>
        </pc:spChg>
        <pc:spChg chg="mod">
          <ac:chgData name="서진 장" userId="5813af7c14629bc0" providerId="LiveId" clId="{3F6A3FAF-2182-491B-9563-A8C9FFC12ECB}" dt="2024-07-14T06:40:41.720" v="2401"/>
          <ac:spMkLst>
            <pc:docMk/>
            <pc:sldMk cId="3906105151" sldId="295"/>
            <ac:spMk id="103" creationId="{3DF16DB2-1C52-3AB3-D8B5-B7F2A2D5FB67}"/>
          </ac:spMkLst>
        </pc:spChg>
        <pc:spChg chg="mod">
          <ac:chgData name="서진 장" userId="5813af7c14629bc0" providerId="LiveId" clId="{3F6A3FAF-2182-491B-9563-A8C9FFC12ECB}" dt="2024-07-14T06:40:41.720" v="2401"/>
          <ac:spMkLst>
            <pc:docMk/>
            <pc:sldMk cId="3906105151" sldId="295"/>
            <ac:spMk id="105" creationId="{9C55967B-3736-8026-63EF-014A675C3C32}"/>
          </ac:spMkLst>
        </pc:spChg>
        <pc:spChg chg="mod">
          <ac:chgData name="서진 장" userId="5813af7c14629bc0" providerId="LiveId" clId="{3F6A3FAF-2182-491B-9563-A8C9FFC12ECB}" dt="2024-07-14T06:40:44.600" v="2402"/>
          <ac:spMkLst>
            <pc:docMk/>
            <pc:sldMk cId="3906105151" sldId="295"/>
            <ac:spMk id="120" creationId="{AF1151A1-BF19-DB2C-268F-00BAB20DB97E}"/>
          </ac:spMkLst>
        </pc:spChg>
        <pc:spChg chg="mod">
          <ac:chgData name="서진 장" userId="5813af7c14629bc0" providerId="LiveId" clId="{3F6A3FAF-2182-491B-9563-A8C9FFC12ECB}" dt="2024-07-14T06:40:44.600" v="2402"/>
          <ac:spMkLst>
            <pc:docMk/>
            <pc:sldMk cId="3906105151" sldId="295"/>
            <ac:spMk id="121" creationId="{238F82A1-4AF3-A462-9C95-29E3A352061A}"/>
          </ac:spMkLst>
        </pc:spChg>
        <pc:spChg chg="mod">
          <ac:chgData name="서진 장" userId="5813af7c14629bc0" providerId="LiveId" clId="{3F6A3FAF-2182-491B-9563-A8C9FFC12ECB}" dt="2024-07-14T06:40:44.600" v="2402"/>
          <ac:spMkLst>
            <pc:docMk/>
            <pc:sldMk cId="3906105151" sldId="295"/>
            <ac:spMk id="122" creationId="{78F1FE4B-B246-8B4D-1D37-CFD08ACD3D79}"/>
          </ac:spMkLst>
        </pc:spChg>
        <pc:spChg chg="mod">
          <ac:chgData name="서진 장" userId="5813af7c14629bc0" providerId="LiveId" clId="{3F6A3FAF-2182-491B-9563-A8C9FFC12ECB}" dt="2024-07-14T06:41:11.318" v="2427" actId="20577"/>
          <ac:spMkLst>
            <pc:docMk/>
            <pc:sldMk cId="3906105151" sldId="295"/>
            <ac:spMk id="127" creationId="{8B80AC4D-E1F6-1E58-041B-CE94E3C03810}"/>
          </ac:spMkLst>
        </pc:spChg>
        <pc:spChg chg="mod">
          <ac:chgData name="서진 장" userId="5813af7c14629bc0" providerId="LiveId" clId="{3F6A3FAF-2182-491B-9563-A8C9FFC12ECB}" dt="2024-07-14T06:40:52.515" v="2405"/>
          <ac:spMkLst>
            <pc:docMk/>
            <pc:sldMk cId="3906105151" sldId="295"/>
            <ac:spMk id="128" creationId="{DC9F3F2F-6BAA-7BFA-F211-A00C44F6F05B}"/>
          </ac:spMkLst>
        </pc:spChg>
        <pc:spChg chg="mod">
          <ac:chgData name="서진 장" userId="5813af7c14629bc0" providerId="LiveId" clId="{3F6A3FAF-2182-491B-9563-A8C9FFC12ECB}" dt="2024-07-14T06:40:52.515" v="2405"/>
          <ac:spMkLst>
            <pc:docMk/>
            <pc:sldMk cId="3906105151" sldId="295"/>
            <ac:spMk id="129" creationId="{9C2E7E59-4617-9254-25F6-E9953B5FBD9E}"/>
          </ac:spMkLst>
        </pc:spChg>
        <pc:spChg chg="mod">
          <ac:chgData name="서진 장" userId="5813af7c14629bc0" providerId="LiveId" clId="{3F6A3FAF-2182-491B-9563-A8C9FFC12ECB}" dt="2024-07-14T06:45:08.325" v="2588" actId="20577"/>
          <ac:spMkLst>
            <pc:docMk/>
            <pc:sldMk cId="3906105151" sldId="295"/>
            <ac:spMk id="134" creationId="{B74265EC-CB8E-0899-85A9-3860B7560D9A}"/>
          </ac:spMkLst>
        </pc:spChg>
        <pc:spChg chg="mod">
          <ac:chgData name="서진 장" userId="5813af7c14629bc0" providerId="LiveId" clId="{3F6A3FAF-2182-491B-9563-A8C9FFC12ECB}" dt="2024-07-14T06:44:52.864" v="2549"/>
          <ac:spMkLst>
            <pc:docMk/>
            <pc:sldMk cId="3906105151" sldId="295"/>
            <ac:spMk id="135" creationId="{4EB45BA9-33FC-3F1C-2EFF-D66B7440F218}"/>
          </ac:spMkLst>
        </pc:spChg>
        <pc:spChg chg="mod">
          <ac:chgData name="서진 장" userId="5813af7c14629bc0" providerId="LiveId" clId="{3F6A3FAF-2182-491B-9563-A8C9FFC12ECB}" dt="2024-07-14T06:44:52.864" v="2549"/>
          <ac:spMkLst>
            <pc:docMk/>
            <pc:sldMk cId="3906105151" sldId="295"/>
            <ac:spMk id="136" creationId="{E7AB10AC-5950-0ABA-B7B2-8EA5D5B73ED7}"/>
          </ac:spMkLst>
        </pc:spChg>
        <pc:spChg chg="mod">
          <ac:chgData name="서진 장" userId="5813af7c14629bc0" providerId="LiveId" clId="{3F6A3FAF-2182-491B-9563-A8C9FFC12ECB}" dt="2024-07-14T06:46:09.458" v="2655" actId="20577"/>
          <ac:spMkLst>
            <pc:docMk/>
            <pc:sldMk cId="3906105151" sldId="295"/>
            <ac:spMk id="141" creationId="{1892FF5A-9E1A-9BEC-339D-4C2602148D84}"/>
          </ac:spMkLst>
        </pc:spChg>
        <pc:spChg chg="mod">
          <ac:chgData name="서진 장" userId="5813af7c14629bc0" providerId="LiveId" clId="{3F6A3FAF-2182-491B-9563-A8C9FFC12ECB}" dt="2024-07-14T06:44:52.864" v="2549"/>
          <ac:spMkLst>
            <pc:docMk/>
            <pc:sldMk cId="3906105151" sldId="295"/>
            <ac:spMk id="142" creationId="{4BCC37C0-6AF9-8B35-C177-ABD140FFBC57}"/>
          </ac:spMkLst>
        </pc:spChg>
        <pc:spChg chg="mod">
          <ac:chgData name="서진 장" userId="5813af7c14629bc0" providerId="LiveId" clId="{3F6A3FAF-2182-491B-9563-A8C9FFC12ECB}" dt="2024-07-14T06:44:52.864" v="2549"/>
          <ac:spMkLst>
            <pc:docMk/>
            <pc:sldMk cId="3906105151" sldId="295"/>
            <ac:spMk id="143" creationId="{EB8C0E41-FDBD-2FDB-1FB4-AE11E39D011C}"/>
          </ac:spMkLst>
        </pc:spChg>
        <pc:spChg chg="mod">
          <ac:chgData name="서진 장" userId="5813af7c14629bc0" providerId="LiveId" clId="{3F6A3FAF-2182-491B-9563-A8C9FFC12ECB}" dt="2024-07-14T06:46:16.821" v="2673" actId="20577"/>
          <ac:spMkLst>
            <pc:docMk/>
            <pc:sldMk cId="3906105151" sldId="295"/>
            <ac:spMk id="148" creationId="{24122A83-073D-52CF-DAD2-D388694148C7}"/>
          </ac:spMkLst>
        </pc:spChg>
        <pc:spChg chg="mod">
          <ac:chgData name="서진 장" userId="5813af7c14629bc0" providerId="LiveId" clId="{3F6A3FAF-2182-491B-9563-A8C9FFC12ECB}" dt="2024-07-14T06:45:18.698" v="2608"/>
          <ac:spMkLst>
            <pc:docMk/>
            <pc:sldMk cId="3906105151" sldId="295"/>
            <ac:spMk id="149" creationId="{E0F28D53-131D-A0A0-C44D-58035669B9C3}"/>
          </ac:spMkLst>
        </pc:spChg>
        <pc:spChg chg="mod">
          <ac:chgData name="서진 장" userId="5813af7c14629bc0" providerId="LiveId" clId="{3F6A3FAF-2182-491B-9563-A8C9FFC12ECB}" dt="2024-07-14T06:45:18.698" v="2608"/>
          <ac:spMkLst>
            <pc:docMk/>
            <pc:sldMk cId="3906105151" sldId="295"/>
            <ac:spMk id="150" creationId="{3BC5179C-14C7-6385-1929-4C3CD38B0AD6}"/>
          </ac:spMkLst>
        </pc:spChg>
        <pc:spChg chg="mod">
          <ac:chgData name="서진 장" userId="5813af7c14629bc0" providerId="LiveId" clId="{3F6A3FAF-2182-491B-9563-A8C9FFC12ECB}" dt="2024-07-14T06:46:23.228" v="2695" actId="20577"/>
          <ac:spMkLst>
            <pc:docMk/>
            <pc:sldMk cId="3906105151" sldId="295"/>
            <ac:spMk id="155" creationId="{B7D92F2F-B58B-57FD-106C-3B6AB0559180}"/>
          </ac:spMkLst>
        </pc:spChg>
        <pc:spChg chg="mod">
          <ac:chgData name="서진 장" userId="5813af7c14629bc0" providerId="LiveId" clId="{3F6A3FAF-2182-491B-9563-A8C9FFC12ECB}" dt="2024-07-14T06:45:18.698" v="2608"/>
          <ac:spMkLst>
            <pc:docMk/>
            <pc:sldMk cId="3906105151" sldId="295"/>
            <ac:spMk id="156" creationId="{655B4D08-A59A-9726-3683-5882AD7382DF}"/>
          </ac:spMkLst>
        </pc:spChg>
        <pc:spChg chg="mod">
          <ac:chgData name="서진 장" userId="5813af7c14629bc0" providerId="LiveId" clId="{3F6A3FAF-2182-491B-9563-A8C9FFC12ECB}" dt="2024-07-14T06:45:18.698" v="2608"/>
          <ac:spMkLst>
            <pc:docMk/>
            <pc:sldMk cId="3906105151" sldId="295"/>
            <ac:spMk id="157" creationId="{22F9E913-77C4-DC75-70EF-593E1752711A}"/>
          </ac:spMkLst>
        </pc:spChg>
        <pc:spChg chg="mod">
          <ac:chgData name="서진 장" userId="5813af7c14629bc0" providerId="LiveId" clId="{3F6A3FAF-2182-491B-9563-A8C9FFC12ECB}" dt="2024-07-14T06:47:28.652" v="2801" actId="20577"/>
          <ac:spMkLst>
            <pc:docMk/>
            <pc:sldMk cId="3906105151" sldId="295"/>
            <ac:spMk id="162" creationId="{F6D04E00-23CB-8EA2-5B0E-B153F8E46694}"/>
          </ac:spMkLst>
        </pc:spChg>
        <pc:spChg chg="mod">
          <ac:chgData name="서진 장" userId="5813af7c14629bc0" providerId="LiveId" clId="{3F6A3FAF-2182-491B-9563-A8C9FFC12ECB}" dt="2024-07-14T06:47:14.922" v="2783"/>
          <ac:spMkLst>
            <pc:docMk/>
            <pc:sldMk cId="3906105151" sldId="295"/>
            <ac:spMk id="163" creationId="{EE2895EA-276A-0B3A-7F8D-61E1227034CC}"/>
          </ac:spMkLst>
        </pc:spChg>
        <pc:spChg chg="mod">
          <ac:chgData name="서진 장" userId="5813af7c14629bc0" providerId="LiveId" clId="{3F6A3FAF-2182-491B-9563-A8C9FFC12ECB}" dt="2024-07-14T06:47:14.922" v="2783"/>
          <ac:spMkLst>
            <pc:docMk/>
            <pc:sldMk cId="3906105151" sldId="295"/>
            <ac:spMk id="164" creationId="{806C468C-B67F-1628-A3CB-E5D9D6CB6435}"/>
          </ac:spMkLst>
        </pc:spChg>
        <pc:grpChg chg="add mod">
          <ac:chgData name="서진 장" userId="5813af7c14629bc0" providerId="LiveId" clId="{3F6A3FAF-2182-491B-9563-A8C9FFC12ECB}" dt="2024-07-14T06:40:16.524" v="2394" actId="1076"/>
          <ac:grpSpMkLst>
            <pc:docMk/>
            <pc:sldMk cId="3906105151" sldId="295"/>
            <ac:grpSpMk id="7" creationId="{CB786972-C818-B9CA-0FDB-55E3A55D1F1B}"/>
          </ac:grpSpMkLst>
        </pc:grpChg>
        <pc:grpChg chg="del">
          <ac:chgData name="서진 장" userId="5813af7c14629bc0" providerId="LiveId" clId="{3F6A3FAF-2182-491B-9563-A8C9FFC12ECB}" dt="2024-07-14T05:59:55.866" v="2125" actId="478"/>
          <ac:grpSpMkLst>
            <pc:docMk/>
            <pc:sldMk cId="3906105151" sldId="295"/>
            <ac:grpSpMk id="8" creationId="{985117FB-7436-83E8-CACF-9CC7B72D9274}"/>
          </ac:grpSpMkLst>
        </pc:grpChg>
        <pc:grpChg chg="mod">
          <ac:chgData name="서진 장" userId="5813af7c14629bc0" providerId="LiveId" clId="{3F6A3FAF-2182-491B-9563-A8C9FFC12ECB}" dt="2024-07-14T06:40:13.254" v="2392"/>
          <ac:grpSpMkLst>
            <pc:docMk/>
            <pc:sldMk cId="3906105151" sldId="295"/>
            <ac:grpSpMk id="9" creationId="{CAFAD214-D647-16CE-0443-E075FD49803E}"/>
          </ac:grpSpMkLst>
        </pc:grpChg>
        <pc:grpChg chg="mod">
          <ac:chgData name="서진 장" userId="5813af7c14629bc0" providerId="LiveId" clId="{3F6A3FAF-2182-491B-9563-A8C9FFC12ECB}" dt="2024-07-14T06:45:30.594" v="2610" actId="14100"/>
          <ac:grpSpMkLst>
            <pc:docMk/>
            <pc:sldMk cId="3906105151" sldId="295"/>
            <ac:grpSpMk id="10" creationId="{888777C6-37C6-2C9B-E4E8-F841A676F252}"/>
          </ac:grpSpMkLst>
        </pc:grpChg>
        <pc:grpChg chg="mod">
          <ac:chgData name="서진 장" userId="5813af7c14629bc0" providerId="LiveId" clId="{3F6A3FAF-2182-491B-9563-A8C9FFC12ECB}" dt="2024-07-14T06:00:11.942" v="2152" actId="1036"/>
          <ac:grpSpMkLst>
            <pc:docMk/>
            <pc:sldMk cId="3906105151" sldId="295"/>
            <ac:grpSpMk id="12" creationId="{CD055C24-6525-E6A2-FD97-074FB7AE5900}"/>
          </ac:grpSpMkLst>
        </pc:grpChg>
        <pc:grpChg chg="mod">
          <ac:chgData name="서진 장" userId="5813af7c14629bc0" providerId="LiveId" clId="{3F6A3FAF-2182-491B-9563-A8C9FFC12ECB}" dt="2024-07-14T06:00:11.942" v="2152" actId="1036"/>
          <ac:grpSpMkLst>
            <pc:docMk/>
            <pc:sldMk cId="3906105151" sldId="295"/>
            <ac:grpSpMk id="14" creationId="{A5C40BBE-095E-01FB-2528-6DF0EF1A33DB}"/>
          </ac:grpSpMkLst>
        </pc:grpChg>
        <pc:grpChg chg="mod">
          <ac:chgData name="서진 장" userId="5813af7c14629bc0" providerId="LiveId" clId="{3F6A3FAF-2182-491B-9563-A8C9FFC12ECB}" dt="2024-07-14T06:00:11.942" v="2152" actId="1036"/>
          <ac:grpSpMkLst>
            <pc:docMk/>
            <pc:sldMk cId="3906105151" sldId="295"/>
            <ac:grpSpMk id="16" creationId="{0692785A-1488-81E8-8926-A91D1A214D4B}"/>
          </ac:grpSpMkLst>
        </pc:grpChg>
        <pc:grpChg chg="mod">
          <ac:chgData name="서진 장" userId="5813af7c14629bc0" providerId="LiveId" clId="{3F6A3FAF-2182-491B-9563-A8C9FFC12ECB}" dt="2024-07-14T06:40:13.254" v="2392"/>
          <ac:grpSpMkLst>
            <pc:docMk/>
            <pc:sldMk cId="3906105151" sldId="295"/>
            <ac:grpSpMk id="17" creationId="{89ADB6E5-8E2A-EB80-CB7C-DDAA4CDA807A}"/>
          </ac:grpSpMkLst>
        </pc:grpChg>
        <pc:grpChg chg="mod">
          <ac:chgData name="서진 장" userId="5813af7c14629bc0" providerId="LiveId" clId="{3F6A3FAF-2182-491B-9563-A8C9FFC12ECB}" dt="2024-07-14T06:00:11.942" v="2152" actId="1036"/>
          <ac:grpSpMkLst>
            <pc:docMk/>
            <pc:sldMk cId="3906105151" sldId="295"/>
            <ac:grpSpMk id="18" creationId="{C382DD9C-6CFA-79A9-21D9-D91086EC0AAE}"/>
          </ac:grpSpMkLst>
        </pc:grpChg>
        <pc:grpChg chg="del mod">
          <ac:chgData name="서진 장" userId="5813af7c14629bc0" providerId="LiveId" clId="{3F6A3FAF-2182-491B-9563-A8C9FFC12ECB}" dt="2024-07-14T06:44:47.970" v="2548" actId="478"/>
          <ac:grpSpMkLst>
            <pc:docMk/>
            <pc:sldMk cId="3906105151" sldId="295"/>
            <ac:grpSpMk id="19" creationId="{BB6F0D4E-432C-3F96-3EA3-85698E2C9828}"/>
          </ac:grpSpMkLst>
        </pc:grpChg>
        <pc:grpChg chg="mod">
          <ac:chgData name="서진 장" userId="5813af7c14629bc0" providerId="LiveId" clId="{3F6A3FAF-2182-491B-9563-A8C9FFC12ECB}" dt="2024-07-14T06:00:11.942" v="2152" actId="1036"/>
          <ac:grpSpMkLst>
            <pc:docMk/>
            <pc:sldMk cId="3906105151" sldId="295"/>
            <ac:grpSpMk id="20" creationId="{BFC2B727-B097-F8BF-18D1-2BB4C23A519E}"/>
          </ac:grpSpMkLst>
        </pc:grpChg>
        <pc:grpChg chg="mod">
          <ac:chgData name="서진 장" userId="5813af7c14629bc0" providerId="LiveId" clId="{3F6A3FAF-2182-491B-9563-A8C9FFC12ECB}" dt="2024-07-14T06:31:24.205" v="2231" actId="14100"/>
          <ac:grpSpMkLst>
            <pc:docMk/>
            <pc:sldMk cId="3906105151" sldId="295"/>
            <ac:grpSpMk id="21" creationId="{7792D8BF-43D4-2E73-1A16-D112207FC64D}"/>
          </ac:grpSpMkLst>
        </pc:grpChg>
        <pc:grpChg chg="add mod">
          <ac:chgData name="서진 장" userId="5813af7c14629bc0" providerId="LiveId" clId="{3F6A3FAF-2182-491B-9563-A8C9FFC12ECB}" dt="2024-07-14T06:40:21.691" v="2396"/>
          <ac:grpSpMkLst>
            <pc:docMk/>
            <pc:sldMk cId="3906105151" sldId="295"/>
            <ac:grpSpMk id="28" creationId="{5C0B58A9-45FA-92CA-BB53-9A15BFFB92C9}"/>
          </ac:grpSpMkLst>
        </pc:grpChg>
        <pc:grpChg chg="mod">
          <ac:chgData name="서진 장" userId="5813af7c14629bc0" providerId="LiveId" clId="{3F6A3FAF-2182-491B-9563-A8C9FFC12ECB}" dt="2024-07-14T06:40:21.691" v="2396"/>
          <ac:grpSpMkLst>
            <pc:docMk/>
            <pc:sldMk cId="3906105151" sldId="295"/>
            <ac:grpSpMk id="29" creationId="{B427EA3A-32E4-908A-76E9-1DCFEB8675DE}"/>
          </ac:grpSpMkLst>
        </pc:grpChg>
        <pc:grpChg chg="mod">
          <ac:chgData name="서진 장" userId="5813af7c14629bc0" providerId="LiveId" clId="{3F6A3FAF-2182-491B-9563-A8C9FFC12ECB}" dt="2024-07-14T06:40:21.691" v="2396"/>
          <ac:grpSpMkLst>
            <pc:docMk/>
            <pc:sldMk cId="3906105151" sldId="295"/>
            <ac:grpSpMk id="31" creationId="{83EF7680-9C41-FEFD-B971-21EFAFF51154}"/>
          </ac:grpSpMkLst>
        </pc:grpChg>
        <pc:grpChg chg="add mod">
          <ac:chgData name="서진 장" userId="5813af7c14629bc0" providerId="LiveId" clId="{3F6A3FAF-2182-491B-9563-A8C9FFC12ECB}" dt="2024-07-14T06:40:28.809" v="2397"/>
          <ac:grpSpMkLst>
            <pc:docMk/>
            <pc:sldMk cId="3906105151" sldId="295"/>
            <ac:grpSpMk id="37" creationId="{0EFAF4BC-5841-84D9-316A-B785C5EB3C8D}"/>
          </ac:grpSpMkLst>
        </pc:grpChg>
        <pc:grpChg chg="mod">
          <ac:chgData name="서진 장" userId="5813af7c14629bc0" providerId="LiveId" clId="{3F6A3FAF-2182-491B-9563-A8C9FFC12ECB}" dt="2024-07-14T06:40:28.809" v="2397"/>
          <ac:grpSpMkLst>
            <pc:docMk/>
            <pc:sldMk cId="3906105151" sldId="295"/>
            <ac:grpSpMk id="38" creationId="{DB43397D-85AB-0FE0-DF0C-ACDDC556E416}"/>
          </ac:grpSpMkLst>
        </pc:grpChg>
        <pc:grpChg chg="mod">
          <ac:chgData name="서진 장" userId="5813af7c14629bc0" providerId="LiveId" clId="{3F6A3FAF-2182-491B-9563-A8C9FFC12ECB}" dt="2024-07-14T06:40:28.809" v="2397"/>
          <ac:grpSpMkLst>
            <pc:docMk/>
            <pc:sldMk cId="3906105151" sldId="295"/>
            <ac:grpSpMk id="44" creationId="{DDA524AF-9905-AD79-1C48-F0450D307C71}"/>
          </ac:grpSpMkLst>
        </pc:grpChg>
        <pc:grpChg chg="add mod">
          <ac:chgData name="서진 장" userId="5813af7c14629bc0" providerId="LiveId" clId="{3F6A3FAF-2182-491B-9563-A8C9FFC12ECB}" dt="2024-07-14T06:40:38.786" v="2400"/>
          <ac:grpSpMkLst>
            <pc:docMk/>
            <pc:sldMk cId="3906105151" sldId="295"/>
            <ac:grpSpMk id="63" creationId="{AB4A20E0-65A4-243D-FB43-0BD3E69FD464}"/>
          </ac:grpSpMkLst>
        </pc:grpChg>
        <pc:grpChg chg="mod">
          <ac:chgData name="서진 장" userId="5813af7c14629bc0" providerId="LiveId" clId="{3F6A3FAF-2182-491B-9563-A8C9FFC12ECB}" dt="2024-07-14T06:40:38.786" v="2400"/>
          <ac:grpSpMkLst>
            <pc:docMk/>
            <pc:sldMk cId="3906105151" sldId="295"/>
            <ac:grpSpMk id="69" creationId="{5E76336B-DF83-F4CD-6643-3880D63F8F92}"/>
          </ac:grpSpMkLst>
        </pc:grpChg>
        <pc:grpChg chg="del">
          <ac:chgData name="서진 장" userId="5813af7c14629bc0" providerId="LiveId" clId="{3F6A3FAF-2182-491B-9563-A8C9FFC12ECB}" dt="2024-07-14T06:44:46.882" v="2547" actId="478"/>
          <ac:grpSpMkLst>
            <pc:docMk/>
            <pc:sldMk cId="3906105151" sldId="295"/>
            <ac:grpSpMk id="70" creationId="{227E8274-0A2C-8357-6959-DE160D7042F3}"/>
          </ac:grpSpMkLst>
        </pc:grpChg>
        <pc:grpChg chg="del">
          <ac:chgData name="서진 장" userId="5813af7c14629bc0" providerId="LiveId" clId="{3F6A3FAF-2182-491B-9563-A8C9FFC12ECB}" dt="2024-07-14T06:44:44.772" v="2545" actId="478"/>
          <ac:grpSpMkLst>
            <pc:docMk/>
            <pc:sldMk cId="3906105151" sldId="295"/>
            <ac:grpSpMk id="71" creationId="{7CB7853C-4AC9-1069-44B0-8817D1F1FD55}"/>
          </ac:grpSpMkLst>
        </pc:grpChg>
        <pc:grpChg chg="mod">
          <ac:chgData name="서진 장" userId="5813af7c14629bc0" providerId="LiveId" clId="{3F6A3FAF-2182-491B-9563-A8C9FFC12ECB}" dt="2024-07-14T06:40:38.786" v="2400"/>
          <ac:grpSpMkLst>
            <pc:docMk/>
            <pc:sldMk cId="3906105151" sldId="295"/>
            <ac:grpSpMk id="81" creationId="{73C55128-0F5C-1518-DEB7-AD99F22CACD7}"/>
          </ac:grpSpMkLst>
        </pc:grpChg>
        <pc:grpChg chg="add mod">
          <ac:chgData name="서진 장" userId="5813af7c14629bc0" providerId="LiveId" clId="{3F6A3FAF-2182-491B-9563-A8C9FFC12ECB}" dt="2024-07-14T06:40:41.720" v="2401"/>
          <ac:grpSpMkLst>
            <pc:docMk/>
            <pc:sldMk cId="3906105151" sldId="295"/>
            <ac:grpSpMk id="96" creationId="{AF6F32E9-3DDA-3E3A-6BF8-D7161632291D}"/>
          </ac:grpSpMkLst>
        </pc:grpChg>
        <pc:grpChg chg="mod">
          <ac:chgData name="서진 장" userId="5813af7c14629bc0" providerId="LiveId" clId="{3F6A3FAF-2182-491B-9563-A8C9FFC12ECB}" dt="2024-07-14T06:40:41.720" v="2401"/>
          <ac:grpSpMkLst>
            <pc:docMk/>
            <pc:sldMk cId="3906105151" sldId="295"/>
            <ac:grpSpMk id="97" creationId="{4C614C67-A7D8-9465-B495-F00B59096EE3}"/>
          </ac:grpSpMkLst>
        </pc:grpChg>
        <pc:grpChg chg="mod">
          <ac:chgData name="서진 장" userId="5813af7c14629bc0" providerId="LiveId" clId="{3F6A3FAF-2182-491B-9563-A8C9FFC12ECB}" dt="2024-07-14T06:40:41.720" v="2401"/>
          <ac:grpSpMkLst>
            <pc:docMk/>
            <pc:sldMk cId="3906105151" sldId="295"/>
            <ac:grpSpMk id="99" creationId="{7F5C7C3A-84C9-B6A0-983A-FF098D880CD5}"/>
          </ac:grpSpMkLst>
        </pc:grpChg>
        <pc:grpChg chg="add mod">
          <ac:chgData name="서진 장" userId="5813af7c14629bc0" providerId="LiveId" clId="{3F6A3FAF-2182-491B-9563-A8C9FFC12ECB}" dt="2024-07-14T06:40:46.966" v="2404" actId="1076"/>
          <ac:grpSpMkLst>
            <pc:docMk/>
            <pc:sldMk cId="3906105151" sldId="295"/>
            <ac:grpSpMk id="112" creationId="{251EE949-8F02-9DEB-2A74-26BD9E61514B}"/>
          </ac:grpSpMkLst>
        </pc:grpChg>
        <pc:grpChg chg="mod">
          <ac:chgData name="서진 장" userId="5813af7c14629bc0" providerId="LiveId" clId="{3F6A3FAF-2182-491B-9563-A8C9FFC12ECB}" dt="2024-07-14T06:40:44.600" v="2402"/>
          <ac:grpSpMkLst>
            <pc:docMk/>
            <pc:sldMk cId="3906105151" sldId="295"/>
            <ac:grpSpMk id="113" creationId="{78E15143-4719-B50A-B810-B7E69948B13F}"/>
          </ac:grpSpMkLst>
        </pc:grpChg>
        <pc:grpChg chg="mod">
          <ac:chgData name="서진 장" userId="5813af7c14629bc0" providerId="LiveId" clId="{3F6A3FAF-2182-491B-9563-A8C9FFC12ECB}" dt="2024-07-14T06:40:44.600" v="2402"/>
          <ac:grpSpMkLst>
            <pc:docMk/>
            <pc:sldMk cId="3906105151" sldId="295"/>
            <ac:grpSpMk id="115" creationId="{6E1A8040-631C-5640-EBA6-9F63F478312D}"/>
          </ac:grpSpMkLst>
        </pc:grpChg>
        <pc:grpChg chg="add mod">
          <ac:chgData name="서진 장" userId="5813af7c14629bc0" providerId="LiveId" clId="{3F6A3FAF-2182-491B-9563-A8C9FFC12ECB}" dt="2024-07-14T06:40:57.997" v="2406" actId="1076"/>
          <ac:grpSpMkLst>
            <pc:docMk/>
            <pc:sldMk cId="3906105151" sldId="295"/>
            <ac:grpSpMk id="123" creationId="{D8B1136F-A633-B3B1-C5D5-169F2F8067AC}"/>
          </ac:grpSpMkLst>
        </pc:grpChg>
        <pc:grpChg chg="mod">
          <ac:chgData name="서진 장" userId="5813af7c14629bc0" providerId="LiveId" clId="{3F6A3FAF-2182-491B-9563-A8C9FFC12ECB}" dt="2024-07-14T06:40:52.515" v="2405"/>
          <ac:grpSpMkLst>
            <pc:docMk/>
            <pc:sldMk cId="3906105151" sldId="295"/>
            <ac:grpSpMk id="124" creationId="{E3536A06-6AB3-1E91-6736-B058C50D0086}"/>
          </ac:grpSpMkLst>
        </pc:grpChg>
        <pc:grpChg chg="mod">
          <ac:chgData name="서진 장" userId="5813af7c14629bc0" providerId="LiveId" clId="{3F6A3FAF-2182-491B-9563-A8C9FFC12ECB}" dt="2024-07-14T06:40:52.515" v="2405"/>
          <ac:grpSpMkLst>
            <pc:docMk/>
            <pc:sldMk cId="3906105151" sldId="295"/>
            <ac:grpSpMk id="126" creationId="{C4E0A772-38F6-D535-3A3A-E0E8E7DAAF05}"/>
          </ac:grpSpMkLst>
        </pc:grpChg>
        <pc:grpChg chg="add mod">
          <ac:chgData name="서진 장" userId="5813af7c14629bc0" providerId="LiveId" clId="{3F6A3FAF-2182-491B-9563-A8C9FFC12ECB}" dt="2024-07-14T06:44:56.733" v="2550" actId="1076"/>
          <ac:grpSpMkLst>
            <pc:docMk/>
            <pc:sldMk cId="3906105151" sldId="295"/>
            <ac:grpSpMk id="130" creationId="{4B719A06-D563-54E4-2F2F-710F55168882}"/>
          </ac:grpSpMkLst>
        </pc:grpChg>
        <pc:grpChg chg="mod">
          <ac:chgData name="서진 장" userId="5813af7c14629bc0" providerId="LiveId" clId="{3F6A3FAF-2182-491B-9563-A8C9FFC12ECB}" dt="2024-07-14T06:44:52.864" v="2549"/>
          <ac:grpSpMkLst>
            <pc:docMk/>
            <pc:sldMk cId="3906105151" sldId="295"/>
            <ac:grpSpMk id="131" creationId="{F389480B-CB09-B92C-70C3-335757C88A75}"/>
          </ac:grpSpMkLst>
        </pc:grpChg>
        <pc:grpChg chg="mod">
          <ac:chgData name="서진 장" userId="5813af7c14629bc0" providerId="LiveId" clId="{3F6A3FAF-2182-491B-9563-A8C9FFC12ECB}" dt="2024-07-14T06:44:52.864" v="2549"/>
          <ac:grpSpMkLst>
            <pc:docMk/>
            <pc:sldMk cId="3906105151" sldId="295"/>
            <ac:grpSpMk id="133" creationId="{B012DDB2-BBFD-DBC7-C012-E94997CB7866}"/>
          </ac:grpSpMkLst>
        </pc:grpChg>
        <pc:grpChg chg="add mod">
          <ac:chgData name="서진 장" userId="5813af7c14629bc0" providerId="LiveId" clId="{3F6A3FAF-2182-491B-9563-A8C9FFC12ECB}" dt="2024-07-14T06:45:43.667" v="2614" actId="1076"/>
          <ac:grpSpMkLst>
            <pc:docMk/>
            <pc:sldMk cId="3906105151" sldId="295"/>
            <ac:grpSpMk id="137" creationId="{B5C58E6B-4D6E-0D8C-C13C-40A4F8AD8163}"/>
          </ac:grpSpMkLst>
        </pc:grpChg>
        <pc:grpChg chg="mod">
          <ac:chgData name="서진 장" userId="5813af7c14629bc0" providerId="LiveId" clId="{3F6A3FAF-2182-491B-9563-A8C9FFC12ECB}" dt="2024-07-14T06:44:52.864" v="2549"/>
          <ac:grpSpMkLst>
            <pc:docMk/>
            <pc:sldMk cId="3906105151" sldId="295"/>
            <ac:grpSpMk id="138" creationId="{E2E179A9-0324-5E27-CD73-76EC371D884F}"/>
          </ac:grpSpMkLst>
        </pc:grpChg>
        <pc:grpChg chg="mod">
          <ac:chgData name="서진 장" userId="5813af7c14629bc0" providerId="LiveId" clId="{3F6A3FAF-2182-491B-9563-A8C9FFC12ECB}" dt="2024-07-14T06:44:52.864" v="2549"/>
          <ac:grpSpMkLst>
            <pc:docMk/>
            <pc:sldMk cId="3906105151" sldId="295"/>
            <ac:grpSpMk id="140" creationId="{4669DA91-335A-6207-1E4B-7B2A20D16594}"/>
          </ac:grpSpMkLst>
        </pc:grpChg>
        <pc:grpChg chg="add mod">
          <ac:chgData name="서진 장" userId="5813af7c14629bc0" providerId="LiveId" clId="{3F6A3FAF-2182-491B-9563-A8C9FFC12ECB}" dt="2024-07-14T06:45:45.202" v="2615" actId="1076"/>
          <ac:grpSpMkLst>
            <pc:docMk/>
            <pc:sldMk cId="3906105151" sldId="295"/>
            <ac:grpSpMk id="144" creationId="{0295E337-C598-4AB2-190A-5BE35F17073F}"/>
          </ac:grpSpMkLst>
        </pc:grpChg>
        <pc:grpChg chg="mod">
          <ac:chgData name="서진 장" userId="5813af7c14629bc0" providerId="LiveId" clId="{3F6A3FAF-2182-491B-9563-A8C9FFC12ECB}" dt="2024-07-14T06:45:18.698" v="2608"/>
          <ac:grpSpMkLst>
            <pc:docMk/>
            <pc:sldMk cId="3906105151" sldId="295"/>
            <ac:grpSpMk id="145" creationId="{C4B79F2A-6A4D-22AD-4D0E-B162F11A224A}"/>
          </ac:grpSpMkLst>
        </pc:grpChg>
        <pc:grpChg chg="mod">
          <ac:chgData name="서진 장" userId="5813af7c14629bc0" providerId="LiveId" clId="{3F6A3FAF-2182-491B-9563-A8C9FFC12ECB}" dt="2024-07-14T06:45:18.698" v="2608"/>
          <ac:grpSpMkLst>
            <pc:docMk/>
            <pc:sldMk cId="3906105151" sldId="295"/>
            <ac:grpSpMk id="147" creationId="{806C53D4-6010-B6CF-B692-A1B97CC83F96}"/>
          </ac:grpSpMkLst>
        </pc:grpChg>
        <pc:grpChg chg="add mod">
          <ac:chgData name="서진 장" userId="5813af7c14629bc0" providerId="LiveId" clId="{3F6A3FAF-2182-491B-9563-A8C9FFC12ECB}" dt="2024-07-14T06:45:55.178" v="2617" actId="1076"/>
          <ac:grpSpMkLst>
            <pc:docMk/>
            <pc:sldMk cId="3906105151" sldId="295"/>
            <ac:grpSpMk id="151" creationId="{3D4A4EE0-8F3E-6E42-B00E-F389785F152B}"/>
          </ac:grpSpMkLst>
        </pc:grpChg>
        <pc:grpChg chg="mod">
          <ac:chgData name="서진 장" userId="5813af7c14629bc0" providerId="LiveId" clId="{3F6A3FAF-2182-491B-9563-A8C9FFC12ECB}" dt="2024-07-14T06:45:18.698" v="2608"/>
          <ac:grpSpMkLst>
            <pc:docMk/>
            <pc:sldMk cId="3906105151" sldId="295"/>
            <ac:grpSpMk id="152" creationId="{CC6A7DA7-EF7D-D595-1FE7-A91DFC48F15B}"/>
          </ac:grpSpMkLst>
        </pc:grpChg>
        <pc:grpChg chg="mod">
          <ac:chgData name="서진 장" userId="5813af7c14629bc0" providerId="LiveId" clId="{3F6A3FAF-2182-491B-9563-A8C9FFC12ECB}" dt="2024-07-14T06:45:18.698" v="2608"/>
          <ac:grpSpMkLst>
            <pc:docMk/>
            <pc:sldMk cId="3906105151" sldId="295"/>
            <ac:grpSpMk id="154" creationId="{076623BC-5473-583E-3990-C992EB722EE8}"/>
          </ac:grpSpMkLst>
        </pc:grpChg>
        <pc:grpChg chg="add mod">
          <ac:chgData name="서진 장" userId="5813af7c14629bc0" providerId="LiveId" clId="{3F6A3FAF-2182-491B-9563-A8C9FFC12ECB}" dt="2024-07-14T06:47:23.403" v="2784" actId="1076"/>
          <ac:grpSpMkLst>
            <pc:docMk/>
            <pc:sldMk cId="3906105151" sldId="295"/>
            <ac:grpSpMk id="158" creationId="{F5022643-9FB0-1857-19F6-9D485F78CB9E}"/>
          </ac:grpSpMkLst>
        </pc:grpChg>
        <pc:grpChg chg="mod">
          <ac:chgData name="서진 장" userId="5813af7c14629bc0" providerId="LiveId" clId="{3F6A3FAF-2182-491B-9563-A8C9FFC12ECB}" dt="2024-07-14T06:47:14.922" v="2783"/>
          <ac:grpSpMkLst>
            <pc:docMk/>
            <pc:sldMk cId="3906105151" sldId="295"/>
            <ac:grpSpMk id="159" creationId="{BCBA3E08-7F42-C8E4-AE96-7C32E9BAB416}"/>
          </ac:grpSpMkLst>
        </pc:grpChg>
        <pc:grpChg chg="mod">
          <ac:chgData name="서진 장" userId="5813af7c14629bc0" providerId="LiveId" clId="{3F6A3FAF-2182-491B-9563-A8C9FFC12ECB}" dt="2024-07-14T06:47:14.922" v="2783"/>
          <ac:grpSpMkLst>
            <pc:docMk/>
            <pc:sldMk cId="3906105151" sldId="295"/>
            <ac:grpSpMk id="161" creationId="{337A89FA-D946-9467-0C37-C8F38632F159}"/>
          </ac:grpSpMkLst>
        </pc:grpChg>
        <pc:graphicFrameChg chg="add mod">
          <ac:chgData name="서진 장" userId="5813af7c14629bc0" providerId="LiveId" clId="{3F6A3FAF-2182-491B-9563-A8C9FFC12ECB}" dt="2024-07-14T06:40:16.524" v="2394" actId="1076"/>
          <ac:graphicFrameMkLst>
            <pc:docMk/>
            <pc:sldMk cId="3906105151" sldId="295"/>
            <ac:graphicFrameMk id="6" creationId="{887E6D4D-A60C-A439-3B50-EBB85B066EA0}"/>
          </ac:graphicFrameMkLst>
        </pc:graphicFrameChg>
        <pc:graphicFrameChg chg="add mod">
          <ac:chgData name="서진 장" userId="5813af7c14629bc0" providerId="LiveId" clId="{3F6A3FAF-2182-491B-9563-A8C9FFC12ECB}" dt="2024-07-14T06:40:21.691" v="2396"/>
          <ac:graphicFrameMkLst>
            <pc:docMk/>
            <pc:sldMk cId="3906105151" sldId="295"/>
            <ac:graphicFrameMk id="26" creationId="{58314F37-60B7-4455-D74D-C69EA3CFC3AD}"/>
          </ac:graphicFrameMkLst>
        </pc:graphicFrameChg>
        <pc:graphicFrameChg chg="add mod">
          <ac:chgData name="서진 장" userId="5813af7c14629bc0" providerId="LiveId" clId="{3F6A3FAF-2182-491B-9563-A8C9FFC12ECB}" dt="2024-07-14T06:40:28.809" v="2397"/>
          <ac:graphicFrameMkLst>
            <pc:docMk/>
            <pc:sldMk cId="3906105151" sldId="295"/>
            <ac:graphicFrameMk id="36" creationId="{9B527E45-0C46-EC39-F0F8-0621D4DDEBEF}"/>
          </ac:graphicFrameMkLst>
        </pc:graphicFrameChg>
        <pc:graphicFrameChg chg="mod modGraphic">
          <ac:chgData name="서진 장" userId="5813af7c14629bc0" providerId="LiveId" clId="{3F6A3FAF-2182-491B-9563-A8C9FFC12ECB}" dt="2024-07-14T06:44:31.836" v="2544"/>
          <ac:graphicFrameMkLst>
            <pc:docMk/>
            <pc:sldMk cId="3906105151" sldId="295"/>
            <ac:graphicFrameMk id="41" creationId="{BEE369A2-7FC3-B36D-85AB-2C2AFAC93AE4}"/>
          </ac:graphicFrameMkLst>
        </pc:graphicFrameChg>
        <pc:picChg chg="mod">
          <ac:chgData name="서진 장" userId="5813af7c14629bc0" providerId="LiveId" clId="{3F6A3FAF-2182-491B-9563-A8C9FFC12ECB}" dt="2024-07-14T06:40:13.254" v="2392"/>
          <ac:picMkLst>
            <pc:docMk/>
            <pc:sldMk cId="3906105151" sldId="295"/>
            <ac:picMk id="15" creationId="{E094EE5F-F3E0-E155-15EB-B827A3A07FC1}"/>
          </ac:picMkLst>
        </pc:picChg>
        <pc:picChg chg="mod">
          <ac:chgData name="서진 장" userId="5813af7c14629bc0" providerId="LiveId" clId="{3F6A3FAF-2182-491B-9563-A8C9FFC12ECB}" dt="2024-07-14T06:40:21.691" v="2396"/>
          <ac:picMkLst>
            <pc:docMk/>
            <pc:sldMk cId="3906105151" sldId="295"/>
            <ac:picMk id="30" creationId="{BE5E584F-8EC2-B5FA-EBEE-C47D4C14444D}"/>
          </ac:picMkLst>
        </pc:picChg>
        <pc:picChg chg="del">
          <ac:chgData name="서진 장" userId="5813af7c14629bc0" providerId="LiveId" clId="{3F6A3FAF-2182-491B-9563-A8C9FFC12ECB}" dt="2024-07-14T05:59:58.979" v="2129" actId="478"/>
          <ac:picMkLst>
            <pc:docMk/>
            <pc:sldMk cId="3906105151" sldId="295"/>
            <ac:picMk id="35" creationId="{753AFFF3-DFFD-86BD-A0E4-365D0D959218}"/>
          </ac:picMkLst>
        </pc:picChg>
        <pc:picChg chg="mod">
          <ac:chgData name="서진 장" userId="5813af7c14629bc0" providerId="LiveId" clId="{3F6A3FAF-2182-491B-9563-A8C9FFC12ECB}" dt="2024-07-14T06:40:28.809" v="2397"/>
          <ac:picMkLst>
            <pc:docMk/>
            <pc:sldMk cId="3906105151" sldId="295"/>
            <ac:picMk id="40" creationId="{1BAA4211-3A26-D4F0-4932-8B72496904B1}"/>
          </ac:picMkLst>
        </pc:picChg>
        <pc:picChg chg="add mod">
          <ac:chgData name="서진 장" userId="5813af7c14629bc0" providerId="LiveId" clId="{3F6A3FAF-2182-491B-9563-A8C9FFC12ECB}" dt="2024-07-14T06:40:38.786" v="2400"/>
          <ac:picMkLst>
            <pc:docMk/>
            <pc:sldMk cId="3906105151" sldId="295"/>
            <ac:picMk id="57" creationId="{3285241E-ACE4-081E-A007-8CB14C5F673A}"/>
          </ac:picMkLst>
        </pc:picChg>
        <pc:picChg chg="mod">
          <ac:chgData name="서진 장" userId="5813af7c14629bc0" providerId="LiveId" clId="{3F6A3FAF-2182-491B-9563-A8C9FFC12ECB}" dt="2024-07-14T06:40:38.786" v="2400"/>
          <ac:picMkLst>
            <pc:docMk/>
            <pc:sldMk cId="3906105151" sldId="295"/>
            <ac:picMk id="75" creationId="{88C598DA-67F7-054B-AEB0-ABEC030D98EF}"/>
          </ac:picMkLst>
        </pc:picChg>
        <pc:picChg chg="add mod">
          <ac:chgData name="서진 장" userId="5813af7c14629bc0" providerId="LiveId" clId="{3F6A3FAF-2182-491B-9563-A8C9FFC12ECB}" dt="2024-07-14T06:40:41.720" v="2401"/>
          <ac:picMkLst>
            <pc:docMk/>
            <pc:sldMk cId="3906105151" sldId="295"/>
            <ac:picMk id="95" creationId="{F72D1A3C-6295-4A95-FD5B-06D698E2E38B}"/>
          </ac:picMkLst>
        </pc:picChg>
        <pc:picChg chg="mod">
          <ac:chgData name="서진 장" userId="5813af7c14629bc0" providerId="LiveId" clId="{3F6A3FAF-2182-491B-9563-A8C9FFC12ECB}" dt="2024-07-14T06:40:41.720" v="2401"/>
          <ac:picMkLst>
            <pc:docMk/>
            <pc:sldMk cId="3906105151" sldId="295"/>
            <ac:picMk id="98" creationId="{16EC640F-E73E-CAA9-D2E3-828A9EBF3BA0}"/>
          </ac:picMkLst>
        </pc:picChg>
        <pc:picChg chg="add mod">
          <ac:chgData name="서진 장" userId="5813af7c14629bc0" providerId="LiveId" clId="{3F6A3FAF-2182-491B-9563-A8C9FFC12ECB}" dt="2024-07-14T06:40:46.966" v="2404" actId="1076"/>
          <ac:picMkLst>
            <pc:docMk/>
            <pc:sldMk cId="3906105151" sldId="295"/>
            <ac:picMk id="111" creationId="{AC74BE91-936D-3224-668D-393B313BA5EC}"/>
          </ac:picMkLst>
        </pc:picChg>
        <pc:picChg chg="mod">
          <ac:chgData name="서진 장" userId="5813af7c14629bc0" providerId="LiveId" clId="{3F6A3FAF-2182-491B-9563-A8C9FFC12ECB}" dt="2024-07-14T06:40:44.600" v="2402"/>
          <ac:picMkLst>
            <pc:docMk/>
            <pc:sldMk cId="3906105151" sldId="295"/>
            <ac:picMk id="114" creationId="{97930803-0AAF-0255-2D64-4A22CC8C3920}"/>
          </ac:picMkLst>
        </pc:picChg>
        <pc:picChg chg="mod">
          <ac:chgData name="서진 장" userId="5813af7c14629bc0" providerId="LiveId" clId="{3F6A3FAF-2182-491B-9563-A8C9FFC12ECB}" dt="2024-07-14T06:40:52.515" v="2405"/>
          <ac:picMkLst>
            <pc:docMk/>
            <pc:sldMk cId="3906105151" sldId="295"/>
            <ac:picMk id="125" creationId="{1BF386CA-0D32-A8F5-06B5-F9D29A3C3678}"/>
          </ac:picMkLst>
        </pc:picChg>
        <pc:picChg chg="mod">
          <ac:chgData name="서진 장" userId="5813af7c14629bc0" providerId="LiveId" clId="{3F6A3FAF-2182-491B-9563-A8C9FFC12ECB}" dt="2024-07-14T06:44:52.864" v="2549"/>
          <ac:picMkLst>
            <pc:docMk/>
            <pc:sldMk cId="3906105151" sldId="295"/>
            <ac:picMk id="132" creationId="{A040CC05-1472-2378-A92E-11BBCA96EE69}"/>
          </ac:picMkLst>
        </pc:picChg>
        <pc:picChg chg="mod">
          <ac:chgData name="서진 장" userId="5813af7c14629bc0" providerId="LiveId" clId="{3F6A3FAF-2182-491B-9563-A8C9FFC12ECB}" dt="2024-07-14T06:44:52.864" v="2549"/>
          <ac:picMkLst>
            <pc:docMk/>
            <pc:sldMk cId="3906105151" sldId="295"/>
            <ac:picMk id="139" creationId="{EBF85F5D-5B64-7995-1854-42D1D6F9123C}"/>
          </ac:picMkLst>
        </pc:picChg>
        <pc:picChg chg="mod">
          <ac:chgData name="서진 장" userId="5813af7c14629bc0" providerId="LiveId" clId="{3F6A3FAF-2182-491B-9563-A8C9FFC12ECB}" dt="2024-07-14T06:45:18.698" v="2608"/>
          <ac:picMkLst>
            <pc:docMk/>
            <pc:sldMk cId="3906105151" sldId="295"/>
            <ac:picMk id="146" creationId="{D4296CBB-A50C-D6F4-3CF1-AF099B84132F}"/>
          </ac:picMkLst>
        </pc:picChg>
        <pc:picChg chg="mod">
          <ac:chgData name="서진 장" userId="5813af7c14629bc0" providerId="LiveId" clId="{3F6A3FAF-2182-491B-9563-A8C9FFC12ECB}" dt="2024-07-14T06:45:18.698" v="2608"/>
          <ac:picMkLst>
            <pc:docMk/>
            <pc:sldMk cId="3906105151" sldId="295"/>
            <ac:picMk id="153" creationId="{2F220660-234F-1B9A-1634-6CD43EE491B2}"/>
          </ac:picMkLst>
        </pc:picChg>
        <pc:picChg chg="mod">
          <ac:chgData name="서진 장" userId="5813af7c14629bc0" providerId="LiveId" clId="{3F6A3FAF-2182-491B-9563-A8C9FFC12ECB}" dt="2024-07-14T06:47:14.922" v="2783"/>
          <ac:picMkLst>
            <pc:docMk/>
            <pc:sldMk cId="3906105151" sldId="295"/>
            <ac:picMk id="160" creationId="{BEA47C10-45D8-5FC4-BDBB-E8E44ADF7324}"/>
          </ac:picMkLst>
        </pc:picChg>
      </pc:sldChg>
      <pc:sldChg chg="del">
        <pc:chgData name="서진 장" userId="5813af7c14629bc0" providerId="LiveId" clId="{3F6A3FAF-2182-491B-9563-A8C9FFC12ECB}" dt="2024-07-14T05:57:47.104" v="2043" actId="47"/>
        <pc:sldMkLst>
          <pc:docMk/>
          <pc:sldMk cId="4097756570" sldId="303"/>
        </pc:sldMkLst>
      </pc:sldChg>
      <pc:sldChg chg="modSp mod">
        <pc:chgData name="서진 장" userId="5813af7c14629bc0" providerId="LiveId" clId="{3F6A3FAF-2182-491B-9563-A8C9FFC12ECB}" dt="2024-07-14T03:49:37.500" v="1382" actId="14100"/>
        <pc:sldMkLst>
          <pc:docMk/>
          <pc:sldMk cId="3521090922" sldId="333"/>
        </pc:sldMkLst>
        <pc:spChg chg="mod">
          <ac:chgData name="서진 장" userId="5813af7c14629bc0" providerId="LiveId" clId="{3F6A3FAF-2182-491B-9563-A8C9FFC12ECB}" dt="2024-07-14T03:49:37.500" v="1382" actId="14100"/>
          <ac:spMkLst>
            <pc:docMk/>
            <pc:sldMk cId="3521090922" sldId="333"/>
            <ac:spMk id="171" creationId="{19D2DE3A-159C-0678-7722-8165D6D67C45}"/>
          </ac:spMkLst>
        </pc:spChg>
        <pc:grpChg chg="mod">
          <ac:chgData name="서진 장" userId="5813af7c14629bc0" providerId="LiveId" clId="{3F6A3FAF-2182-491B-9563-A8C9FFC12ECB}" dt="2024-07-14T03:49:14.369" v="1381" actId="14100"/>
          <ac:grpSpMkLst>
            <pc:docMk/>
            <pc:sldMk cId="3521090922" sldId="333"/>
            <ac:grpSpMk id="25" creationId="{10C0E3E7-9FDB-37CF-3936-26B9B88D8B94}"/>
          </ac:grpSpMkLst>
        </pc:grpChg>
      </pc:sldChg>
      <pc:sldChg chg="del">
        <pc:chgData name="서진 장" userId="5813af7c14629bc0" providerId="LiveId" clId="{3F6A3FAF-2182-491B-9563-A8C9FFC12ECB}" dt="2024-07-14T03:49:58.326" v="1383" actId="47"/>
        <pc:sldMkLst>
          <pc:docMk/>
          <pc:sldMk cId="1777909975" sldId="334"/>
        </pc:sldMkLst>
      </pc:sldChg>
      <pc:sldChg chg="del">
        <pc:chgData name="서진 장" userId="5813af7c14629bc0" providerId="LiveId" clId="{3F6A3FAF-2182-491B-9563-A8C9FFC12ECB}" dt="2024-07-14T05:57:36.746" v="2039" actId="47"/>
        <pc:sldMkLst>
          <pc:docMk/>
          <pc:sldMk cId="2914320032" sldId="337"/>
        </pc:sldMkLst>
      </pc:sldChg>
      <pc:sldChg chg="del">
        <pc:chgData name="서진 장" userId="5813af7c14629bc0" providerId="LiveId" clId="{3F6A3FAF-2182-491B-9563-A8C9FFC12ECB}" dt="2024-07-14T05:57:37.842" v="2040" actId="47"/>
        <pc:sldMkLst>
          <pc:docMk/>
          <pc:sldMk cId="2535324366" sldId="339"/>
        </pc:sldMkLst>
      </pc:sldChg>
      <pc:sldChg chg="modSp add del mod">
        <pc:chgData name="서진 장" userId="5813af7c14629bc0" providerId="LiveId" clId="{3F6A3FAF-2182-491B-9563-A8C9FFC12ECB}" dt="2024-07-14T05:58:01.410" v="2045" actId="47"/>
        <pc:sldMkLst>
          <pc:docMk/>
          <pc:sldMk cId="1323732482" sldId="340"/>
        </pc:sldMkLst>
        <pc:spChg chg="mod">
          <ac:chgData name="서진 장" userId="5813af7c14629bc0" providerId="LiveId" clId="{3F6A3FAF-2182-491B-9563-A8C9FFC12ECB}" dt="2024-07-14T05:57:52.100" v="2044" actId="6549"/>
          <ac:spMkLst>
            <pc:docMk/>
            <pc:sldMk cId="1323732482" sldId="340"/>
            <ac:spMk id="11" creationId="{6C8DE4B1-0C6D-133C-80D8-F6968CBF60AC}"/>
          </ac:spMkLst>
        </pc:spChg>
      </pc:sldChg>
      <pc:sldChg chg="addSp delSp modSp mod">
        <pc:chgData name="서진 장" userId="5813af7c14629bc0" providerId="LiveId" clId="{3F6A3FAF-2182-491B-9563-A8C9FFC12ECB}" dt="2024-07-14T04:15:08.407" v="1512" actId="1076"/>
        <pc:sldMkLst>
          <pc:docMk/>
          <pc:sldMk cId="1925626617" sldId="341"/>
        </pc:sldMkLst>
        <pc:spChg chg="add">
          <ac:chgData name="서진 장" userId="5813af7c14629bc0" providerId="LiveId" clId="{3F6A3FAF-2182-491B-9563-A8C9FFC12ECB}" dt="2024-07-14T04:14:21.690" v="1501"/>
          <ac:spMkLst>
            <pc:docMk/>
            <pc:sldMk cId="1925626617" sldId="341"/>
            <ac:spMk id="43" creationId="{D3880859-4AF0-F81A-7226-EEC3989BCA78}"/>
          </ac:spMkLst>
        </pc:spChg>
        <pc:spChg chg="add mod">
          <ac:chgData name="서진 장" userId="5813af7c14629bc0" providerId="LiveId" clId="{3F6A3FAF-2182-491B-9563-A8C9FFC12ECB}" dt="2024-07-14T04:14:25.034" v="1503"/>
          <ac:spMkLst>
            <pc:docMk/>
            <pc:sldMk cId="1925626617" sldId="341"/>
            <ac:spMk id="44" creationId="{AA02153B-EBE3-DF67-0970-3DD7DA2D5C5B}"/>
          </ac:spMkLst>
        </pc:spChg>
        <pc:spChg chg="mod">
          <ac:chgData name="서진 장" userId="5813af7c14629bc0" providerId="LiveId" clId="{3F6A3FAF-2182-491B-9563-A8C9FFC12ECB}" dt="2024-07-14T03:48:39.030" v="1333" actId="20577"/>
          <ac:spMkLst>
            <pc:docMk/>
            <pc:sldMk cId="1925626617" sldId="341"/>
            <ac:spMk id="94" creationId="{086D7F53-B19B-7B51-63AC-E8DAEA19E2B8}"/>
          </ac:spMkLst>
        </pc:spChg>
        <pc:spChg chg="mod">
          <ac:chgData name="서진 장" userId="5813af7c14629bc0" providerId="LiveId" clId="{3F6A3FAF-2182-491B-9563-A8C9FFC12ECB}" dt="2024-07-14T01:23:03.693" v="730" actId="20577"/>
          <ac:spMkLst>
            <pc:docMk/>
            <pc:sldMk cId="1925626617" sldId="341"/>
            <ac:spMk id="95" creationId="{F5EAF9AB-4D7C-5465-0AF3-CD762D73A6DD}"/>
          </ac:spMkLst>
        </pc:spChg>
        <pc:picChg chg="add del mod">
          <ac:chgData name="서진 장" userId="5813af7c14629bc0" providerId="LiveId" clId="{3F6A3FAF-2182-491B-9563-A8C9FFC12ECB}" dt="2024-07-14T04:00:38.893" v="1397" actId="478"/>
          <ac:picMkLst>
            <pc:docMk/>
            <pc:sldMk cId="1925626617" sldId="341"/>
            <ac:picMk id="9" creationId="{F07ED853-FABF-1479-CB76-3E465B121A57}"/>
          </ac:picMkLst>
        </pc:picChg>
        <pc:picChg chg="add mod modCrop">
          <ac:chgData name="서진 장" userId="5813af7c14629bc0" providerId="LiveId" clId="{3F6A3FAF-2182-491B-9563-A8C9FFC12ECB}" dt="2024-07-14T04:05:05.310" v="1438" actId="1076"/>
          <ac:picMkLst>
            <pc:docMk/>
            <pc:sldMk cId="1925626617" sldId="341"/>
            <ac:picMk id="11" creationId="{C3AD57D5-FC2A-0E78-53AB-05ADAD462565}"/>
          </ac:picMkLst>
        </pc:picChg>
        <pc:picChg chg="add mod ord modCrop">
          <ac:chgData name="서진 장" userId="5813af7c14629bc0" providerId="LiveId" clId="{3F6A3FAF-2182-491B-9563-A8C9FFC12ECB}" dt="2024-07-14T04:05:05.310" v="1438" actId="1076"/>
          <ac:picMkLst>
            <pc:docMk/>
            <pc:sldMk cId="1925626617" sldId="341"/>
            <ac:picMk id="13" creationId="{0CAE0B70-C826-E559-D48C-2588ACBCEA8C}"/>
          </ac:picMkLst>
        </pc:picChg>
        <pc:picChg chg="add mod ord">
          <ac:chgData name="서진 장" userId="5813af7c14629bc0" providerId="LiveId" clId="{3F6A3FAF-2182-491B-9563-A8C9FFC12ECB}" dt="2024-07-14T04:09:08.148" v="1482" actId="1076"/>
          <ac:picMkLst>
            <pc:docMk/>
            <pc:sldMk cId="1925626617" sldId="341"/>
            <ac:picMk id="14" creationId="{FB19EC5E-162B-CCE1-A184-F489A48CE9BE}"/>
          </ac:picMkLst>
        </pc:picChg>
        <pc:picChg chg="add mod">
          <ac:chgData name="서진 장" userId="5813af7c14629bc0" providerId="LiveId" clId="{3F6A3FAF-2182-491B-9563-A8C9FFC12ECB}" dt="2024-07-14T04:05:27.712" v="1439" actId="931"/>
          <ac:picMkLst>
            <pc:docMk/>
            <pc:sldMk cId="1925626617" sldId="341"/>
            <ac:picMk id="16" creationId="{99C2D987-79C6-311E-A58A-AB5719A1627F}"/>
          </ac:picMkLst>
        </pc:picChg>
        <pc:picChg chg="mod">
          <ac:chgData name="서진 장" userId="5813af7c14629bc0" providerId="LiveId" clId="{3F6A3FAF-2182-491B-9563-A8C9FFC12ECB}" dt="2024-07-14T04:10:20.829" v="1496" actId="1076"/>
          <ac:picMkLst>
            <pc:docMk/>
            <pc:sldMk cId="1925626617" sldId="341"/>
            <ac:picMk id="17" creationId="{5D7D92DC-AA5F-DB8A-4577-CE6DDC763B35}"/>
          </ac:picMkLst>
        </pc:picChg>
        <pc:picChg chg="add mod">
          <ac:chgData name="서진 장" userId="5813af7c14629bc0" providerId="LiveId" clId="{3F6A3FAF-2182-491B-9563-A8C9FFC12ECB}" dt="2024-07-14T04:15:08.407" v="1512" actId="1076"/>
          <ac:picMkLst>
            <pc:docMk/>
            <pc:sldMk cId="1925626617" sldId="341"/>
            <ac:picMk id="21" creationId="{6E43F7F1-8746-467B-F0F6-3BA68D7C5886}"/>
          </ac:picMkLst>
        </pc:picChg>
        <pc:picChg chg="add mod">
          <ac:chgData name="서진 장" userId="5813af7c14629bc0" providerId="LiveId" clId="{3F6A3FAF-2182-491B-9563-A8C9FFC12ECB}" dt="2024-07-14T04:08:37.125" v="1476" actId="1076"/>
          <ac:picMkLst>
            <pc:docMk/>
            <pc:sldMk cId="1925626617" sldId="341"/>
            <ac:picMk id="26" creationId="{E378AB45-3CD0-BC6D-95D4-84F0DB4B2928}"/>
          </ac:picMkLst>
        </pc:picChg>
        <pc:picChg chg="add mod">
          <ac:chgData name="서진 장" userId="5813af7c14629bc0" providerId="LiveId" clId="{3F6A3FAF-2182-491B-9563-A8C9FFC12ECB}" dt="2024-07-14T04:08:37.125" v="1476" actId="1076"/>
          <ac:picMkLst>
            <pc:docMk/>
            <pc:sldMk cId="1925626617" sldId="341"/>
            <ac:picMk id="28" creationId="{D3BE4B13-0155-27A9-2D9E-4468C4117322}"/>
          </ac:picMkLst>
        </pc:picChg>
        <pc:picChg chg="add mod">
          <ac:chgData name="서진 장" userId="5813af7c14629bc0" providerId="LiveId" clId="{3F6A3FAF-2182-491B-9563-A8C9FFC12ECB}" dt="2024-07-14T04:09:03.025" v="1478" actId="1076"/>
          <ac:picMkLst>
            <pc:docMk/>
            <pc:sldMk cId="1925626617" sldId="341"/>
            <ac:picMk id="39" creationId="{B71BFD5A-0391-F463-99BE-2D8871758E07}"/>
          </ac:picMkLst>
        </pc:picChg>
        <pc:picChg chg="add mod">
          <ac:chgData name="서진 장" userId="5813af7c14629bc0" providerId="LiveId" clId="{3F6A3FAF-2182-491B-9563-A8C9FFC12ECB}" dt="2024-07-14T04:09:12.440" v="1483" actId="1076"/>
          <ac:picMkLst>
            <pc:docMk/>
            <pc:sldMk cId="1925626617" sldId="341"/>
            <ac:picMk id="40" creationId="{362FD92E-7418-447A-4BEC-1C74EE54B17C}"/>
          </ac:picMkLst>
        </pc:picChg>
        <pc:picChg chg="add mod">
          <ac:chgData name="서진 장" userId="5813af7c14629bc0" providerId="LiveId" clId="{3F6A3FAF-2182-491B-9563-A8C9FFC12ECB}" dt="2024-07-14T04:10:37.513" v="1500" actId="207"/>
          <ac:picMkLst>
            <pc:docMk/>
            <pc:sldMk cId="1925626617" sldId="341"/>
            <ac:picMk id="42" creationId="{E58C65C8-9190-2C86-1E3F-0FF0D7F0419D}"/>
          </ac:picMkLst>
        </pc:picChg>
        <pc:picChg chg="add mod">
          <ac:chgData name="서진 장" userId="5813af7c14629bc0" providerId="LiveId" clId="{3F6A3FAF-2182-491B-9563-A8C9FFC12ECB}" dt="2024-07-14T04:14:55.593" v="1511" actId="1076"/>
          <ac:picMkLst>
            <pc:docMk/>
            <pc:sldMk cId="1925626617" sldId="341"/>
            <ac:picMk id="46" creationId="{DEF73D12-E559-CD20-05C2-79EDA5F86A62}"/>
          </ac:picMkLst>
        </pc:picChg>
        <pc:picChg chg="add mod">
          <ac:chgData name="서진 장" userId="5813af7c14629bc0" providerId="LiveId" clId="{3F6A3FAF-2182-491B-9563-A8C9FFC12ECB}" dt="2024-07-14T04:14:53.977" v="1510" actId="1076"/>
          <ac:picMkLst>
            <pc:docMk/>
            <pc:sldMk cId="1925626617" sldId="341"/>
            <ac:picMk id="47" creationId="{81C044D0-E092-9609-7ECF-ED715BD88B24}"/>
          </ac:picMkLst>
        </pc:picChg>
        <pc:cxnChg chg="add mod">
          <ac:chgData name="서진 장" userId="5813af7c14629bc0" providerId="LiveId" clId="{3F6A3FAF-2182-491B-9563-A8C9FFC12ECB}" dt="2024-07-14T04:08:28.255" v="1475" actId="17032"/>
          <ac:cxnSpMkLst>
            <pc:docMk/>
            <pc:sldMk cId="1925626617" sldId="341"/>
            <ac:cxnSpMk id="33" creationId="{470710CA-E266-39C2-C794-7CEA3F49322D}"/>
          </ac:cxnSpMkLst>
        </pc:cxnChg>
      </pc:sldChg>
      <pc:sldChg chg="addSp delSp modSp add mod ord">
        <pc:chgData name="서진 장" userId="5813af7c14629bc0" providerId="LiveId" clId="{3F6A3FAF-2182-491B-9563-A8C9FFC12ECB}" dt="2024-07-14T04:33:51.462" v="1607" actId="207"/>
        <pc:sldMkLst>
          <pc:docMk/>
          <pc:sldMk cId="16071737" sldId="342"/>
        </pc:sldMkLst>
        <pc:spChg chg="mod">
          <ac:chgData name="서진 장" userId="5813af7c14629bc0" providerId="LiveId" clId="{3F6A3FAF-2182-491B-9563-A8C9FFC12ECB}" dt="2024-07-14T03:48:43.730" v="1342" actId="20577"/>
          <ac:spMkLst>
            <pc:docMk/>
            <pc:sldMk cId="16071737" sldId="342"/>
            <ac:spMk id="82" creationId="{03F42FBE-711F-2AE5-DA50-EBCDB0265D7B}"/>
          </ac:spMkLst>
        </pc:spChg>
        <pc:spChg chg="mod">
          <ac:chgData name="서진 장" userId="5813af7c14629bc0" providerId="LiveId" clId="{3F6A3FAF-2182-491B-9563-A8C9FFC12ECB}" dt="2024-07-14T01:22:58.150" v="727" actId="20577"/>
          <ac:spMkLst>
            <pc:docMk/>
            <pc:sldMk cId="16071737" sldId="342"/>
            <ac:spMk id="84" creationId="{2D316C95-1060-3E2B-12CF-65A95B12E668}"/>
          </ac:spMkLst>
        </pc:spChg>
        <pc:spChg chg="mod">
          <ac:chgData name="서진 장" userId="5813af7c14629bc0" providerId="LiveId" clId="{3F6A3FAF-2182-491B-9563-A8C9FFC12ECB}" dt="2024-07-14T01:36:17.357" v="1283" actId="20577"/>
          <ac:spMkLst>
            <pc:docMk/>
            <pc:sldMk cId="16071737" sldId="342"/>
            <ac:spMk id="88" creationId="{7CFB97A8-0377-4583-43C1-B930793AB1B7}"/>
          </ac:spMkLst>
        </pc:spChg>
        <pc:picChg chg="add mod modCrop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9" creationId="{1B309115-D299-3210-F53F-89B2D7F98F97}"/>
          </ac:picMkLst>
        </pc:picChg>
        <pc:picChg chg="add mod ord modCrop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11" creationId="{7C995383-D236-D924-8AFB-7CA28069B56E}"/>
          </ac:picMkLst>
        </pc:picChg>
        <pc:picChg chg="add mod ord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12" creationId="{1812EA0E-BC6A-35AC-E2C8-785246232257}"/>
          </ac:picMkLst>
        </pc:picChg>
        <pc:picChg chg="add mod modCrop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14" creationId="{ABBF3218-C36B-66B8-FCE5-92483186DE90}"/>
          </ac:picMkLst>
        </pc:picChg>
        <pc:picChg chg="add mod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15" creationId="{559D9E42-D299-F817-4ACD-4B478955898A}"/>
          </ac:picMkLst>
        </pc:picChg>
        <pc:picChg chg="add mod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16" creationId="{059F84BF-D0CC-A71E-A74B-ACCF36D5976F}"/>
          </ac:picMkLst>
        </pc:picChg>
        <pc:picChg chg="mod">
          <ac:chgData name="서진 장" userId="5813af7c14629bc0" providerId="LiveId" clId="{3F6A3FAF-2182-491B-9563-A8C9FFC12ECB}" dt="2024-07-14T04:30:01.227" v="1574" actId="1076"/>
          <ac:picMkLst>
            <pc:docMk/>
            <pc:sldMk cId="16071737" sldId="342"/>
            <ac:picMk id="17" creationId="{5D7D92DC-AA5F-DB8A-4577-CE6DDC763B35}"/>
          </ac:picMkLst>
        </pc:picChg>
        <pc:picChg chg="add mod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19" creationId="{3F3C027A-96E6-E6A2-8A0B-7789819C7169}"/>
          </ac:picMkLst>
        </pc:picChg>
        <pc:picChg chg="add mod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21" creationId="{FAC3D97A-8076-159A-95B1-0EFBFCA9C011}"/>
          </ac:picMkLst>
        </pc:picChg>
        <pc:picChg chg="add mod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24" creationId="{DC42D2C4-8257-C1AD-CCD6-3E70166BA132}"/>
          </ac:picMkLst>
        </pc:picChg>
        <pc:picChg chg="add mod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26" creationId="{E1CE91E3-182B-9F9C-550C-F7A2C0D85D5A}"/>
          </ac:picMkLst>
        </pc:picChg>
        <pc:picChg chg="add mod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28" creationId="{66FDAD34-1932-14D8-2F4C-783214E6E03F}"/>
          </ac:picMkLst>
        </pc:picChg>
        <pc:picChg chg="add mod">
          <ac:chgData name="서진 장" userId="5813af7c14629bc0" providerId="LiveId" clId="{3F6A3FAF-2182-491B-9563-A8C9FFC12ECB}" dt="2024-07-14T04:29:55.740" v="1572" actId="1076"/>
          <ac:picMkLst>
            <pc:docMk/>
            <pc:sldMk cId="16071737" sldId="342"/>
            <ac:picMk id="30" creationId="{2EB524F4-C9D6-AEC5-4BB9-4ED0930EF70A}"/>
          </ac:picMkLst>
        </pc:picChg>
        <pc:picChg chg="del">
          <ac:chgData name="서진 장" userId="5813af7c14629bc0" providerId="LiveId" clId="{3F6A3FAF-2182-491B-9563-A8C9FFC12ECB}" dt="2024-07-14T03:48:20.856" v="1321" actId="478"/>
          <ac:picMkLst>
            <pc:docMk/>
            <pc:sldMk cId="16071737" sldId="342"/>
            <ac:picMk id="47" creationId="{1F653862-F9CD-E4A8-349F-AD419CC2ACBF}"/>
          </ac:picMkLst>
        </pc:picChg>
        <pc:picChg chg="add mod">
          <ac:chgData name="서진 장" userId="5813af7c14629bc0" providerId="LiveId" clId="{3F6A3FAF-2182-491B-9563-A8C9FFC12ECB}" dt="2024-07-14T04:31:25.722" v="1594" actId="1076"/>
          <ac:picMkLst>
            <pc:docMk/>
            <pc:sldMk cId="16071737" sldId="342"/>
            <ac:picMk id="49" creationId="{EC4D86CE-2727-063A-7455-FA5F7E45A091}"/>
          </ac:picMkLst>
        </pc:picChg>
        <pc:picChg chg="del">
          <ac:chgData name="서진 장" userId="5813af7c14629bc0" providerId="LiveId" clId="{3F6A3FAF-2182-491B-9563-A8C9FFC12ECB}" dt="2024-07-14T03:48:22.494" v="1322" actId="478"/>
          <ac:picMkLst>
            <pc:docMk/>
            <pc:sldMk cId="16071737" sldId="342"/>
            <ac:picMk id="51" creationId="{BB0CB8FD-2E65-F872-4874-DC2736EDCF40}"/>
          </ac:picMkLst>
        </pc:picChg>
        <pc:picChg chg="add mod">
          <ac:chgData name="서진 장" userId="5813af7c14629bc0" providerId="LiveId" clId="{3F6A3FAF-2182-491B-9563-A8C9FFC12ECB}" dt="2024-07-14T04:31:49.111" v="1601" actId="1076"/>
          <ac:picMkLst>
            <pc:docMk/>
            <pc:sldMk cId="16071737" sldId="342"/>
            <ac:picMk id="52" creationId="{46C4B72B-52AC-2A9E-947F-7A72C8787200}"/>
          </ac:picMkLst>
        </pc:picChg>
        <pc:picChg chg="add mod">
          <ac:chgData name="서진 장" userId="5813af7c14629bc0" providerId="LiveId" clId="{3F6A3FAF-2182-491B-9563-A8C9FFC12ECB}" dt="2024-07-14T04:33:51.462" v="1607" actId="207"/>
          <ac:picMkLst>
            <pc:docMk/>
            <pc:sldMk cId="16071737" sldId="342"/>
            <ac:picMk id="54" creationId="{FF1F215E-F891-B92F-57B2-81A864514776}"/>
          </ac:picMkLst>
        </pc:picChg>
        <pc:cxnChg chg="add del mod">
          <ac:chgData name="서진 장" userId="5813af7c14629bc0" providerId="LiveId" clId="{3F6A3FAF-2182-491B-9563-A8C9FFC12ECB}" dt="2024-07-14T04:30:30.454" v="1579" actId="478"/>
          <ac:cxnSpMkLst>
            <pc:docMk/>
            <pc:sldMk cId="16071737" sldId="342"/>
            <ac:cxnSpMk id="34" creationId="{D1ED2D0F-82EA-434A-2B11-268069779E8B}"/>
          </ac:cxnSpMkLst>
        </pc:cxnChg>
        <pc:cxnChg chg="add mod">
          <ac:chgData name="서진 장" userId="5813af7c14629bc0" providerId="LiveId" clId="{3F6A3FAF-2182-491B-9563-A8C9FFC12ECB}" dt="2024-07-14T04:30:48.410" v="1587" actId="14100"/>
          <ac:cxnSpMkLst>
            <pc:docMk/>
            <pc:sldMk cId="16071737" sldId="342"/>
            <ac:cxnSpMk id="39" creationId="{D25315EB-7735-AC24-5B50-A4BF1C988A95}"/>
          </ac:cxnSpMkLst>
        </pc:cxnChg>
      </pc:sldChg>
      <pc:sldChg chg="addSp modSp add mod ord">
        <pc:chgData name="서진 장" userId="5813af7c14629bc0" providerId="LiveId" clId="{3F6A3FAF-2182-491B-9563-A8C9FFC12ECB}" dt="2024-07-14T05:17:35.500" v="1650" actId="1076"/>
        <pc:sldMkLst>
          <pc:docMk/>
          <pc:sldMk cId="2818359418" sldId="343"/>
        </pc:sldMkLst>
        <pc:spChg chg="mod">
          <ac:chgData name="서진 장" userId="5813af7c14629bc0" providerId="LiveId" clId="{3F6A3FAF-2182-491B-9563-A8C9FFC12ECB}" dt="2024-07-14T03:48:47.192" v="1351" actId="20577"/>
          <ac:spMkLst>
            <pc:docMk/>
            <pc:sldMk cId="2818359418" sldId="343"/>
            <ac:spMk id="94" creationId="{086D7F53-B19B-7B51-63AC-E8DAEA19E2B8}"/>
          </ac:spMkLst>
        </pc:spChg>
        <pc:spChg chg="mod">
          <ac:chgData name="서진 장" userId="5813af7c14629bc0" providerId="LiveId" clId="{3F6A3FAF-2182-491B-9563-A8C9FFC12ECB}" dt="2024-07-14T01:33:02.317" v="956" actId="20577"/>
          <ac:spMkLst>
            <pc:docMk/>
            <pc:sldMk cId="2818359418" sldId="343"/>
            <ac:spMk id="95" creationId="{F5EAF9AB-4D7C-5465-0AF3-CD762D73A6DD}"/>
          </ac:spMkLst>
        </pc:spChg>
        <pc:spChg chg="mod">
          <ac:chgData name="서진 장" userId="5813af7c14629bc0" providerId="LiveId" clId="{3F6A3FAF-2182-491B-9563-A8C9FFC12ECB}" dt="2024-07-14T01:36:15.356" v="1281" actId="20577"/>
          <ac:spMkLst>
            <pc:docMk/>
            <pc:sldMk cId="2818359418" sldId="343"/>
            <ac:spMk id="99" creationId="{CA1A6F98-920F-FD16-1543-468789EEEDEF}"/>
          </ac:spMkLst>
        </pc:spChg>
        <pc:picChg chg="add mod">
          <ac:chgData name="서진 장" userId="5813af7c14629bc0" providerId="LiveId" clId="{3F6A3FAF-2182-491B-9563-A8C9FFC12ECB}" dt="2024-07-14T05:17:35.500" v="1650" actId="1076"/>
          <ac:picMkLst>
            <pc:docMk/>
            <pc:sldMk cId="2818359418" sldId="343"/>
            <ac:picMk id="6" creationId="{493E203B-5F61-3FF7-8A1D-6565F645199C}"/>
          </ac:picMkLst>
        </pc:picChg>
        <pc:picChg chg="add mod">
          <ac:chgData name="서진 장" userId="5813af7c14629bc0" providerId="LiveId" clId="{3F6A3FAF-2182-491B-9563-A8C9FFC12ECB}" dt="2024-07-14T05:17:35.179" v="1649" actId="1076"/>
          <ac:picMkLst>
            <pc:docMk/>
            <pc:sldMk cId="2818359418" sldId="343"/>
            <ac:picMk id="9" creationId="{DC5210E5-2B12-9C8E-8367-E99CFAFDCDC9}"/>
          </ac:picMkLst>
        </pc:picChg>
        <pc:picChg chg="add mod">
          <ac:chgData name="서진 장" userId="5813af7c14629bc0" providerId="LiveId" clId="{3F6A3FAF-2182-491B-9563-A8C9FFC12ECB}" dt="2024-07-14T05:17:34.673" v="1648" actId="1076"/>
          <ac:picMkLst>
            <pc:docMk/>
            <pc:sldMk cId="2818359418" sldId="343"/>
            <ac:picMk id="10" creationId="{EAE7A8ED-F72B-481C-589A-0AD7F1DF13A0}"/>
          </ac:picMkLst>
        </pc:picChg>
      </pc:sldChg>
      <pc:sldChg chg="addSp delSp modSp add del mod ord">
        <pc:chgData name="서진 장" userId="5813af7c14629bc0" providerId="LiveId" clId="{3F6A3FAF-2182-491B-9563-A8C9FFC12ECB}" dt="2024-07-14T05:13:22.519" v="1643" actId="1076"/>
        <pc:sldMkLst>
          <pc:docMk/>
          <pc:sldMk cId="2478410669" sldId="344"/>
        </pc:sldMkLst>
        <pc:spChg chg="mod">
          <ac:chgData name="서진 장" userId="5813af7c14629bc0" providerId="LiveId" clId="{3F6A3FAF-2182-491B-9563-A8C9FFC12ECB}" dt="2024-07-14T03:48:51.728" v="1368" actId="20577"/>
          <ac:spMkLst>
            <pc:docMk/>
            <pc:sldMk cId="2478410669" sldId="344"/>
            <ac:spMk id="82" creationId="{03F42FBE-711F-2AE5-DA50-EBCDB0265D7B}"/>
          </ac:spMkLst>
        </pc:spChg>
        <pc:spChg chg="mod">
          <ac:chgData name="서진 장" userId="5813af7c14629bc0" providerId="LiveId" clId="{3F6A3FAF-2182-491B-9563-A8C9FFC12ECB}" dt="2024-07-14T01:35:24.021" v="1270" actId="20577"/>
          <ac:spMkLst>
            <pc:docMk/>
            <pc:sldMk cId="2478410669" sldId="344"/>
            <ac:spMk id="84" creationId="{2D316C95-1060-3E2B-12CF-65A95B12E668}"/>
          </ac:spMkLst>
        </pc:spChg>
        <pc:spChg chg="mod">
          <ac:chgData name="서진 장" userId="5813af7c14629bc0" providerId="LiveId" clId="{3F6A3FAF-2182-491B-9563-A8C9FFC12ECB}" dt="2024-07-14T01:36:12.886" v="1279" actId="20577"/>
          <ac:spMkLst>
            <pc:docMk/>
            <pc:sldMk cId="2478410669" sldId="344"/>
            <ac:spMk id="88" creationId="{7CFB97A8-0377-4583-43C1-B930793AB1B7}"/>
          </ac:spMkLst>
        </pc:spChg>
        <pc:picChg chg="add mod">
          <ac:chgData name="서진 장" userId="5813af7c14629bc0" providerId="LiveId" clId="{3F6A3FAF-2182-491B-9563-A8C9FFC12ECB}" dt="2024-07-14T05:12:21.922" v="1636" actId="1076"/>
          <ac:picMkLst>
            <pc:docMk/>
            <pc:sldMk cId="2478410669" sldId="344"/>
            <ac:picMk id="9" creationId="{36858FD8-CF83-5E50-7678-2CE6E75F703B}"/>
          </ac:picMkLst>
        </pc:picChg>
        <pc:picChg chg="add mod">
          <ac:chgData name="서진 장" userId="5813af7c14629bc0" providerId="LiveId" clId="{3F6A3FAF-2182-491B-9563-A8C9FFC12ECB}" dt="2024-07-14T05:12:21.922" v="1636" actId="1076"/>
          <ac:picMkLst>
            <pc:docMk/>
            <pc:sldMk cId="2478410669" sldId="344"/>
            <ac:picMk id="11" creationId="{DDAF3EBA-D3B3-FC99-805A-09403B2760EA}"/>
          </ac:picMkLst>
        </pc:picChg>
        <pc:picChg chg="add mod">
          <ac:chgData name="서진 장" userId="5813af7c14629bc0" providerId="LiveId" clId="{3F6A3FAF-2182-491B-9563-A8C9FFC12ECB}" dt="2024-07-14T05:12:21.922" v="1636" actId="1076"/>
          <ac:picMkLst>
            <pc:docMk/>
            <pc:sldMk cId="2478410669" sldId="344"/>
            <ac:picMk id="12" creationId="{18C97EC1-E1F1-2016-7478-F736B5799466}"/>
          </ac:picMkLst>
        </pc:picChg>
        <pc:picChg chg="add mod">
          <ac:chgData name="서진 장" userId="5813af7c14629bc0" providerId="LiveId" clId="{3F6A3FAF-2182-491B-9563-A8C9FFC12ECB}" dt="2024-07-14T05:12:21.922" v="1636" actId="1076"/>
          <ac:picMkLst>
            <pc:docMk/>
            <pc:sldMk cId="2478410669" sldId="344"/>
            <ac:picMk id="13" creationId="{58EA7BB7-3EA8-19C5-49ED-780BA83623DF}"/>
          </ac:picMkLst>
        </pc:picChg>
        <pc:picChg chg="add mod">
          <ac:chgData name="서진 장" userId="5813af7c14629bc0" providerId="LiveId" clId="{3F6A3FAF-2182-491B-9563-A8C9FFC12ECB}" dt="2024-07-14T05:12:21.922" v="1636" actId="1076"/>
          <ac:picMkLst>
            <pc:docMk/>
            <pc:sldMk cId="2478410669" sldId="344"/>
            <ac:picMk id="14" creationId="{DF09DB89-C0D5-BF09-67AA-CEC6DE38FCF4}"/>
          </ac:picMkLst>
        </pc:picChg>
        <pc:picChg chg="add mod">
          <ac:chgData name="서진 장" userId="5813af7c14629bc0" providerId="LiveId" clId="{3F6A3FAF-2182-491B-9563-A8C9FFC12ECB}" dt="2024-07-14T05:12:21.922" v="1636" actId="1076"/>
          <ac:picMkLst>
            <pc:docMk/>
            <pc:sldMk cId="2478410669" sldId="344"/>
            <ac:picMk id="15" creationId="{57DF9447-1EDE-F243-B5A7-69770226A746}"/>
          </ac:picMkLst>
        </pc:picChg>
        <pc:picChg chg="add mod">
          <ac:chgData name="서진 장" userId="5813af7c14629bc0" providerId="LiveId" clId="{3F6A3FAF-2182-491B-9563-A8C9FFC12ECB}" dt="2024-07-14T05:12:21.922" v="1636" actId="1076"/>
          <ac:picMkLst>
            <pc:docMk/>
            <pc:sldMk cId="2478410669" sldId="344"/>
            <ac:picMk id="16" creationId="{AD315F00-B2A9-283E-3808-153769D05F95}"/>
          </ac:picMkLst>
        </pc:picChg>
        <pc:picChg chg="mod">
          <ac:chgData name="서진 장" userId="5813af7c14629bc0" providerId="LiveId" clId="{3F6A3FAF-2182-491B-9563-A8C9FFC12ECB}" dt="2024-07-14T05:12:54.558" v="1640" actId="1076"/>
          <ac:picMkLst>
            <pc:docMk/>
            <pc:sldMk cId="2478410669" sldId="344"/>
            <ac:picMk id="17" creationId="{5D7D92DC-AA5F-DB8A-4577-CE6DDC763B35}"/>
          </ac:picMkLst>
        </pc:picChg>
        <pc:picChg chg="add mod">
          <ac:chgData name="서진 장" userId="5813af7c14629bc0" providerId="LiveId" clId="{3F6A3FAF-2182-491B-9563-A8C9FFC12ECB}" dt="2024-07-14T05:12:58.113" v="1641" actId="1076"/>
          <ac:picMkLst>
            <pc:docMk/>
            <pc:sldMk cId="2478410669" sldId="344"/>
            <ac:picMk id="21" creationId="{AE00CD73-B251-A81E-FBFF-4F9B8D6CF04D}"/>
          </ac:picMkLst>
        </pc:picChg>
        <pc:picChg chg="add mod">
          <ac:chgData name="서진 장" userId="5813af7c14629bc0" providerId="LiveId" clId="{3F6A3FAF-2182-491B-9563-A8C9FFC12ECB}" dt="2024-07-14T05:13:22.519" v="1643" actId="1076"/>
          <ac:picMkLst>
            <pc:docMk/>
            <pc:sldMk cId="2478410669" sldId="344"/>
            <ac:picMk id="26" creationId="{5CA20150-0829-CDD2-3005-6B42EABC7E1A}"/>
          </ac:picMkLst>
        </pc:picChg>
        <pc:picChg chg="del">
          <ac:chgData name="서진 장" userId="5813af7c14629bc0" providerId="LiveId" clId="{3F6A3FAF-2182-491B-9563-A8C9FFC12ECB}" dt="2024-07-14T03:48:26.012" v="1323" actId="478"/>
          <ac:picMkLst>
            <pc:docMk/>
            <pc:sldMk cId="2478410669" sldId="344"/>
            <ac:picMk id="47" creationId="{1F653862-F9CD-E4A8-349F-AD419CC2ACBF}"/>
          </ac:picMkLst>
        </pc:picChg>
        <pc:picChg chg="del">
          <ac:chgData name="서진 장" userId="5813af7c14629bc0" providerId="LiveId" clId="{3F6A3FAF-2182-491B-9563-A8C9FFC12ECB}" dt="2024-07-14T03:48:27.113" v="1324" actId="478"/>
          <ac:picMkLst>
            <pc:docMk/>
            <pc:sldMk cId="2478410669" sldId="344"/>
            <ac:picMk id="51" creationId="{BB0CB8FD-2E65-F872-4874-DC2736EDCF40}"/>
          </ac:picMkLst>
        </pc:picChg>
      </pc:sldChg>
      <pc:sldChg chg="addSp delSp modSp add del mod">
        <pc:chgData name="서진 장" userId="5813af7c14629bc0" providerId="LiveId" clId="{3F6A3FAF-2182-491B-9563-A8C9FFC12ECB}" dt="2024-07-14T05:57:00.102" v="2038" actId="255"/>
        <pc:sldMkLst>
          <pc:docMk/>
          <pc:sldMk cId="1897416713" sldId="345"/>
        </pc:sldMkLst>
        <pc:spChg chg="add del mod">
          <ac:chgData name="서진 장" userId="5813af7c14629bc0" providerId="LiveId" clId="{3F6A3FAF-2182-491B-9563-A8C9FFC12ECB}" dt="2024-07-14T05:47:25.286" v="1660" actId="11529"/>
          <ac:spMkLst>
            <pc:docMk/>
            <pc:sldMk cId="1897416713" sldId="345"/>
            <ac:spMk id="6" creationId="{EE0517E5-0AD6-BC2F-55DA-1A39D6A65F2C}"/>
          </ac:spMkLst>
        </pc:spChg>
        <pc:spChg chg="add del mod">
          <ac:chgData name="서진 장" userId="5813af7c14629bc0" providerId="LiveId" clId="{3F6A3FAF-2182-491B-9563-A8C9FFC12ECB}" dt="2024-07-14T05:48:33.666" v="1671" actId="478"/>
          <ac:spMkLst>
            <pc:docMk/>
            <pc:sldMk cId="1897416713" sldId="345"/>
            <ac:spMk id="9" creationId="{27A2B6F6-88B0-F112-E2E8-DA59C85C9FD9}"/>
          </ac:spMkLst>
        </pc:spChg>
        <pc:spChg chg="add del mod">
          <ac:chgData name="서진 장" userId="5813af7c14629bc0" providerId="LiveId" clId="{3F6A3FAF-2182-491B-9563-A8C9FFC12ECB}" dt="2024-07-14T05:48:36.391" v="1672" actId="478"/>
          <ac:spMkLst>
            <pc:docMk/>
            <pc:sldMk cId="1897416713" sldId="345"/>
            <ac:spMk id="10" creationId="{D25DF17A-0987-2B9B-5C39-4B977D494EB0}"/>
          </ac:spMkLst>
        </pc:spChg>
        <pc:spChg chg="add del mod">
          <ac:chgData name="서진 장" userId="5813af7c14629bc0" providerId="LiveId" clId="{3F6A3FAF-2182-491B-9563-A8C9FFC12ECB}" dt="2024-07-14T05:48:23.543" v="1670" actId="478"/>
          <ac:spMkLst>
            <pc:docMk/>
            <pc:sldMk cId="1897416713" sldId="345"/>
            <ac:spMk id="11" creationId="{F563A70B-6542-181D-BC8D-F48562054928}"/>
          </ac:spMkLst>
        </pc:spChg>
        <pc:spChg chg="add mod">
          <ac:chgData name="서진 장" userId="5813af7c14629bc0" providerId="LiveId" clId="{3F6A3FAF-2182-491B-9563-A8C9FFC12ECB}" dt="2024-07-14T05:51:39.336" v="1898" actId="1076"/>
          <ac:spMkLst>
            <pc:docMk/>
            <pc:sldMk cId="1897416713" sldId="345"/>
            <ac:spMk id="12" creationId="{0F375F81-CA59-5093-20CC-488FB83AF35A}"/>
          </ac:spMkLst>
        </pc:spChg>
        <pc:spChg chg="add mod">
          <ac:chgData name="서진 장" userId="5813af7c14629bc0" providerId="LiveId" clId="{3F6A3FAF-2182-491B-9563-A8C9FFC12ECB}" dt="2024-07-14T05:51:29.848" v="1897" actId="1076"/>
          <ac:spMkLst>
            <pc:docMk/>
            <pc:sldMk cId="1897416713" sldId="345"/>
            <ac:spMk id="13" creationId="{CBDBD759-EBC3-28B4-38FA-FD4A1C63B81F}"/>
          </ac:spMkLst>
        </pc:spChg>
        <pc:spChg chg="add del mod">
          <ac:chgData name="서진 장" userId="5813af7c14629bc0" providerId="LiveId" clId="{3F6A3FAF-2182-491B-9563-A8C9FFC12ECB}" dt="2024-07-14T05:51:21.458" v="1896" actId="478"/>
          <ac:spMkLst>
            <pc:docMk/>
            <pc:sldMk cId="1897416713" sldId="345"/>
            <ac:spMk id="14" creationId="{53BA6FEF-EBD0-1A46-7C99-1CCE994E1BA0}"/>
          </ac:spMkLst>
        </pc:spChg>
        <pc:spChg chg="add mod">
          <ac:chgData name="서진 장" userId="5813af7c14629bc0" providerId="LiveId" clId="{3F6A3FAF-2182-491B-9563-A8C9FFC12ECB}" dt="2024-07-14T05:51:47.305" v="1899" actId="1076"/>
          <ac:spMkLst>
            <pc:docMk/>
            <pc:sldMk cId="1897416713" sldId="345"/>
            <ac:spMk id="15" creationId="{CCBD8F7C-F819-52D2-14D2-F26914EFEA85}"/>
          </ac:spMkLst>
        </pc:spChg>
        <pc:spChg chg="add mod">
          <ac:chgData name="서진 장" userId="5813af7c14629bc0" providerId="LiveId" clId="{3F6A3FAF-2182-491B-9563-A8C9FFC12ECB}" dt="2024-07-14T05:52:26.743" v="1920" actId="1076"/>
          <ac:spMkLst>
            <pc:docMk/>
            <pc:sldMk cId="1897416713" sldId="345"/>
            <ac:spMk id="16" creationId="{5CBB734D-EE51-71C7-A044-62410B4D4C10}"/>
          </ac:spMkLst>
        </pc:spChg>
        <pc:spChg chg="add del mod">
          <ac:chgData name="서진 장" userId="5813af7c14629bc0" providerId="LiveId" clId="{3F6A3FAF-2182-491B-9563-A8C9FFC12ECB}" dt="2024-07-14T05:52:45.116" v="1934"/>
          <ac:spMkLst>
            <pc:docMk/>
            <pc:sldMk cId="1897416713" sldId="345"/>
            <ac:spMk id="19" creationId="{4D41E80E-7BF4-8153-FC19-6372732585AF}"/>
          </ac:spMkLst>
        </pc:spChg>
        <pc:spChg chg="add mod">
          <ac:chgData name="서진 장" userId="5813af7c14629bc0" providerId="LiveId" clId="{3F6A3FAF-2182-491B-9563-A8C9FFC12ECB}" dt="2024-07-14T05:52:35.874" v="1932" actId="20577"/>
          <ac:spMkLst>
            <pc:docMk/>
            <pc:sldMk cId="1897416713" sldId="345"/>
            <ac:spMk id="21" creationId="{E5788C9A-3D14-A365-B461-8DBEB97354BE}"/>
          </ac:spMkLst>
        </pc:spChg>
        <pc:spChg chg="add mod">
          <ac:chgData name="서진 장" userId="5813af7c14629bc0" providerId="LiveId" clId="{3F6A3FAF-2182-491B-9563-A8C9FFC12ECB}" dt="2024-07-14T05:53:16.792" v="1946" actId="20577"/>
          <ac:spMkLst>
            <pc:docMk/>
            <pc:sldMk cId="1897416713" sldId="345"/>
            <ac:spMk id="24" creationId="{B9D6544D-8CB7-E4F2-CBE1-EF323F6CA774}"/>
          </ac:spMkLst>
        </pc:spChg>
        <pc:spChg chg="add mod">
          <ac:chgData name="서진 장" userId="5813af7c14629bc0" providerId="LiveId" clId="{3F6A3FAF-2182-491B-9563-A8C9FFC12ECB}" dt="2024-07-14T05:54:53.768" v="1970" actId="931"/>
          <ac:spMkLst>
            <pc:docMk/>
            <pc:sldMk cId="1897416713" sldId="345"/>
            <ac:spMk id="28" creationId="{44F26E36-3A56-77AD-A292-DAE3D420E6E8}"/>
          </ac:spMkLst>
        </pc:spChg>
        <pc:spChg chg="add mod">
          <ac:chgData name="서진 장" userId="5813af7c14629bc0" providerId="LiveId" clId="{3F6A3FAF-2182-491B-9563-A8C9FFC12ECB}" dt="2024-07-14T05:55:57.113" v="2005" actId="20577"/>
          <ac:spMkLst>
            <pc:docMk/>
            <pc:sldMk cId="1897416713" sldId="345"/>
            <ac:spMk id="36" creationId="{A0BE18EE-944A-2F3B-7182-B8A39178A73C}"/>
          </ac:spMkLst>
        </pc:spChg>
        <pc:spChg chg="add mod">
          <ac:chgData name="서진 장" userId="5813af7c14629bc0" providerId="LiveId" clId="{3F6A3FAF-2182-491B-9563-A8C9FFC12ECB}" dt="2024-07-14T05:56:28.262" v="2027" actId="1076"/>
          <ac:spMkLst>
            <pc:docMk/>
            <pc:sldMk cId="1897416713" sldId="345"/>
            <ac:spMk id="37" creationId="{EEA3C4CC-D28E-B340-5E30-8CDD6367B547}"/>
          </ac:spMkLst>
        </pc:spChg>
        <pc:spChg chg="add mod">
          <ac:chgData name="서진 장" userId="5813af7c14629bc0" providerId="LiveId" clId="{3F6A3FAF-2182-491B-9563-A8C9FFC12ECB}" dt="2024-07-14T05:57:00.102" v="2038" actId="255"/>
          <ac:spMkLst>
            <pc:docMk/>
            <pc:sldMk cId="1897416713" sldId="345"/>
            <ac:spMk id="39" creationId="{F365EDB2-E589-F80A-286E-14D507A78611}"/>
          </ac:spMkLst>
        </pc:spChg>
        <pc:spChg chg="mod">
          <ac:chgData name="서진 장" userId="5813af7c14629bc0" providerId="LiveId" clId="{3F6A3FAF-2182-491B-9563-A8C9FFC12ECB}" dt="2024-07-14T03:48:55.439" v="1377" actId="20577"/>
          <ac:spMkLst>
            <pc:docMk/>
            <pc:sldMk cId="1897416713" sldId="345"/>
            <ac:spMk id="94" creationId="{086D7F53-B19B-7B51-63AC-E8DAEA19E2B8}"/>
          </ac:spMkLst>
        </pc:spChg>
        <pc:spChg chg="mod">
          <ac:chgData name="서진 장" userId="5813af7c14629bc0" providerId="LiveId" clId="{3F6A3FAF-2182-491B-9563-A8C9FFC12ECB}" dt="2024-07-14T05:49:23.908" v="1848" actId="20577"/>
          <ac:spMkLst>
            <pc:docMk/>
            <pc:sldMk cId="1897416713" sldId="345"/>
            <ac:spMk id="95" creationId="{F5EAF9AB-4D7C-5465-0AF3-CD762D73A6DD}"/>
          </ac:spMkLst>
        </pc:spChg>
        <pc:picChg chg="mod">
          <ac:chgData name="서진 장" userId="5813af7c14629bc0" providerId="LiveId" clId="{3F6A3FAF-2182-491B-9563-A8C9FFC12ECB}" dt="2024-07-14T05:50:22.309" v="1864" actId="1076"/>
          <ac:picMkLst>
            <pc:docMk/>
            <pc:sldMk cId="1897416713" sldId="345"/>
            <ac:picMk id="17" creationId="{5D7D92DC-AA5F-DB8A-4577-CE6DDC763B35}"/>
          </ac:picMkLst>
        </pc:picChg>
        <pc:picChg chg="add mod">
          <ac:chgData name="서진 장" userId="5813af7c14629bc0" providerId="LiveId" clId="{3F6A3FAF-2182-491B-9563-A8C9FFC12ECB}" dt="2024-07-14T05:55:06.494" v="1976" actId="1076"/>
          <ac:picMkLst>
            <pc:docMk/>
            <pc:sldMk cId="1897416713" sldId="345"/>
            <ac:picMk id="27" creationId="{B9A24AFF-30F3-D738-A5FF-862631BFC1EA}"/>
          </ac:picMkLst>
        </pc:picChg>
        <pc:picChg chg="add mod">
          <ac:chgData name="서진 장" userId="5813af7c14629bc0" providerId="LiveId" clId="{3F6A3FAF-2182-491B-9563-A8C9FFC12ECB}" dt="2024-07-14T05:55:12.270" v="1979" actId="1076"/>
          <ac:picMkLst>
            <pc:docMk/>
            <pc:sldMk cId="1897416713" sldId="345"/>
            <ac:picMk id="33" creationId="{B4930FEB-69C1-3E40-6106-20039000CDC9}"/>
          </ac:picMkLst>
        </pc:picChg>
        <pc:picChg chg="add mod">
          <ac:chgData name="서진 장" userId="5813af7c14629bc0" providerId="LiveId" clId="{3F6A3FAF-2182-491B-9563-A8C9FFC12ECB}" dt="2024-07-14T05:55:24.479" v="1983" actId="1076"/>
          <ac:picMkLst>
            <pc:docMk/>
            <pc:sldMk cId="1897416713" sldId="345"/>
            <ac:picMk id="34" creationId="{4F703E99-B7E0-25C3-FE38-F975EE227A97}"/>
          </ac:picMkLst>
        </pc:picChg>
        <pc:picChg chg="add mod">
          <ac:chgData name="서진 장" userId="5813af7c14629bc0" providerId="LiveId" clId="{3F6A3FAF-2182-491B-9563-A8C9FFC12ECB}" dt="2024-07-14T05:55:36.295" v="1986" actId="1076"/>
          <ac:picMkLst>
            <pc:docMk/>
            <pc:sldMk cId="1897416713" sldId="345"/>
            <ac:picMk id="35" creationId="{FA66735F-2C14-A6EE-0221-CFB251197D46}"/>
          </ac:picMkLst>
        </pc:picChg>
        <pc:picChg chg="add mod">
          <ac:chgData name="서진 장" userId="5813af7c14629bc0" providerId="LiveId" clId="{3F6A3FAF-2182-491B-9563-A8C9FFC12ECB}" dt="2024-07-14T05:53:03.608" v="1936" actId="1076"/>
          <ac:picMkLst>
            <pc:docMk/>
            <pc:sldMk cId="1897416713" sldId="345"/>
            <ac:picMk id="2050" creationId="{5A8A2369-3F5A-C7E5-3456-217A84BBAE54}"/>
          </ac:picMkLst>
        </pc:picChg>
      </pc:sldChg>
      <pc:sldChg chg="addSp delSp modSp add mod">
        <pc:chgData name="서진 장" userId="5813af7c14629bc0" providerId="LiveId" clId="{3F6A3FAF-2182-491B-9563-A8C9FFC12ECB}" dt="2024-07-14T05:58:59.679" v="2107" actId="20577"/>
        <pc:sldMkLst>
          <pc:docMk/>
          <pc:sldMk cId="2731812417" sldId="346"/>
        </pc:sldMkLst>
        <pc:spChg chg="add mod">
          <ac:chgData name="서진 장" userId="5813af7c14629bc0" providerId="LiveId" clId="{3F6A3FAF-2182-491B-9563-A8C9FFC12ECB}" dt="2024-07-14T05:58:59.679" v="2107" actId="20577"/>
          <ac:spMkLst>
            <pc:docMk/>
            <pc:sldMk cId="2731812417" sldId="346"/>
            <ac:spMk id="10" creationId="{AA3C96E9-5399-4DDD-84E3-C01ACD1FB34B}"/>
          </ac:spMkLst>
        </pc:spChg>
        <pc:spChg chg="del">
          <ac:chgData name="서진 장" userId="5813af7c14629bc0" providerId="LiveId" clId="{3F6A3FAF-2182-491B-9563-A8C9FFC12ECB}" dt="2024-07-14T05:58:15.716" v="2048" actId="478"/>
          <ac:spMkLst>
            <pc:docMk/>
            <pc:sldMk cId="2731812417" sldId="346"/>
            <ac:spMk id="18" creationId="{2EAF6D58-084F-2DED-DF2E-AAB0DF464557}"/>
          </ac:spMkLst>
        </pc:spChg>
        <pc:grpChg chg="del">
          <ac:chgData name="서진 장" userId="5813af7c14629bc0" providerId="LiveId" clId="{3F6A3FAF-2182-491B-9563-A8C9FFC12ECB}" dt="2024-07-14T05:58:13.791" v="2047" actId="478"/>
          <ac:grpSpMkLst>
            <pc:docMk/>
            <pc:sldMk cId="2731812417" sldId="346"/>
            <ac:grpSpMk id="20" creationId="{739452E3-2013-66BF-2EBE-F0EC960C4077}"/>
          </ac:grpSpMkLst>
        </pc:grpChg>
        <pc:grpChg chg="del">
          <ac:chgData name="서진 장" userId="5813af7c14629bc0" providerId="LiveId" clId="{3F6A3FAF-2182-491B-9563-A8C9FFC12ECB}" dt="2024-07-14T05:58:13.791" v="2047" actId="478"/>
          <ac:grpSpMkLst>
            <pc:docMk/>
            <pc:sldMk cId="2731812417" sldId="346"/>
            <ac:grpSpMk id="91" creationId="{77EFC602-0655-EA65-32C1-E8D5294AECFB}"/>
          </ac:grpSpMkLst>
        </pc:grpChg>
        <pc:picChg chg="del">
          <ac:chgData name="서진 장" userId="5813af7c14629bc0" providerId="LiveId" clId="{3F6A3FAF-2182-491B-9563-A8C9FFC12ECB}" dt="2024-07-14T05:58:13.791" v="2047" actId="478"/>
          <ac:picMkLst>
            <pc:docMk/>
            <pc:sldMk cId="2731812417" sldId="346"/>
            <ac:picMk id="6" creationId="{493E203B-5F61-3FF7-8A1D-6565F645199C}"/>
          </ac:picMkLst>
        </pc:picChg>
        <pc:picChg chg="del">
          <ac:chgData name="서진 장" userId="5813af7c14629bc0" providerId="LiveId" clId="{3F6A3FAF-2182-491B-9563-A8C9FFC12ECB}" dt="2024-07-14T05:58:13.791" v="2047" actId="478"/>
          <ac:picMkLst>
            <pc:docMk/>
            <pc:sldMk cId="2731812417" sldId="346"/>
            <ac:picMk id="9" creationId="{DC5210E5-2B12-9C8E-8367-E99CFAFDCDC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2024-07-14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5840992-A2F5-42B7-8FDA-0C4D99C832C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552" y="6537029"/>
            <a:ext cx="911510" cy="2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35.svg"/><Relationship Id="rId7" Type="http://schemas.openxmlformats.org/officeDocument/2006/relationships/image" Target="../media/image98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6.png"/><Relationship Id="rId11" Type="http://schemas.openxmlformats.org/officeDocument/2006/relationships/image" Target="../media/image102.svg"/><Relationship Id="rId5" Type="http://schemas.openxmlformats.org/officeDocument/2006/relationships/image" Target="../media/image97.svg"/><Relationship Id="rId10" Type="http://schemas.openxmlformats.org/officeDocument/2006/relationships/image" Target="../media/image101.png"/><Relationship Id="rId4" Type="http://schemas.openxmlformats.org/officeDocument/2006/relationships/image" Target="../media/image96.png"/><Relationship Id="rId9" Type="http://schemas.openxmlformats.org/officeDocument/2006/relationships/image" Target="../media/image100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19" Type="http://schemas.openxmlformats.org/officeDocument/2006/relationships/image" Target="../media/image49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18" Type="http://schemas.openxmlformats.org/officeDocument/2006/relationships/image" Target="../media/image30.png"/><Relationship Id="rId3" Type="http://schemas.openxmlformats.org/officeDocument/2006/relationships/image" Target="../media/image3.svg"/><Relationship Id="rId21" Type="http://schemas.openxmlformats.org/officeDocument/2006/relationships/image" Target="../media/image33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2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19" Type="http://schemas.openxmlformats.org/officeDocument/2006/relationships/image" Target="../media/image31.sv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3" Type="http://schemas.openxmlformats.org/officeDocument/2006/relationships/image" Target="../media/image35.svg"/><Relationship Id="rId21" Type="http://schemas.openxmlformats.org/officeDocument/2006/relationships/image" Target="../media/image51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19" Type="http://schemas.openxmlformats.org/officeDocument/2006/relationships/image" Target="../media/image49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Relationship Id="rId22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26" Type="http://schemas.openxmlformats.org/officeDocument/2006/relationships/image" Target="../media/image59.svg"/><Relationship Id="rId3" Type="http://schemas.openxmlformats.org/officeDocument/2006/relationships/image" Target="../media/image35.svg"/><Relationship Id="rId21" Type="http://schemas.openxmlformats.org/officeDocument/2006/relationships/image" Target="../media/image54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5" Type="http://schemas.openxmlformats.org/officeDocument/2006/relationships/image" Target="../media/image58.pn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24" Type="http://schemas.openxmlformats.org/officeDocument/2006/relationships/image" Target="../media/image57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23" Type="http://schemas.openxmlformats.org/officeDocument/2006/relationships/image" Target="../media/image56.png"/><Relationship Id="rId28" Type="http://schemas.openxmlformats.org/officeDocument/2006/relationships/image" Target="../media/image61.svg"/><Relationship Id="rId10" Type="http://schemas.openxmlformats.org/officeDocument/2006/relationships/image" Target="../media/image42.png"/><Relationship Id="rId19" Type="http://schemas.openxmlformats.org/officeDocument/2006/relationships/image" Target="../media/image49.svg"/><Relationship Id="rId31" Type="http://schemas.openxmlformats.org/officeDocument/2006/relationships/image" Target="../media/image64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Relationship Id="rId22" Type="http://schemas.openxmlformats.org/officeDocument/2006/relationships/image" Target="../media/image55.svg"/><Relationship Id="rId27" Type="http://schemas.openxmlformats.org/officeDocument/2006/relationships/image" Target="../media/image60.png"/><Relationship Id="rId30" Type="http://schemas.openxmlformats.org/officeDocument/2006/relationships/image" Target="../media/image6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26" Type="http://schemas.openxmlformats.org/officeDocument/2006/relationships/image" Target="../media/image69.svg"/><Relationship Id="rId3" Type="http://schemas.openxmlformats.org/officeDocument/2006/relationships/image" Target="../media/image35.svg"/><Relationship Id="rId21" Type="http://schemas.openxmlformats.org/officeDocument/2006/relationships/image" Target="../media/image60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5" Type="http://schemas.openxmlformats.org/officeDocument/2006/relationships/image" Target="../media/image68.pn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24" Type="http://schemas.openxmlformats.org/officeDocument/2006/relationships/image" Target="../media/image67.pn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23" Type="http://schemas.openxmlformats.org/officeDocument/2006/relationships/image" Target="../media/image66.png"/><Relationship Id="rId10" Type="http://schemas.openxmlformats.org/officeDocument/2006/relationships/image" Target="../media/image42.png"/><Relationship Id="rId19" Type="http://schemas.openxmlformats.org/officeDocument/2006/relationships/image" Target="../media/image49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Relationship Id="rId22" Type="http://schemas.openxmlformats.org/officeDocument/2006/relationships/image" Target="../media/image6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3" Type="http://schemas.openxmlformats.org/officeDocument/2006/relationships/image" Target="../media/image35.svg"/><Relationship Id="rId21" Type="http://schemas.openxmlformats.org/officeDocument/2006/relationships/image" Target="../media/image67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10" Type="http://schemas.openxmlformats.org/officeDocument/2006/relationships/image" Target="../media/image42.png"/><Relationship Id="rId19" Type="http://schemas.openxmlformats.org/officeDocument/2006/relationships/image" Target="../media/image49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26" Type="http://schemas.openxmlformats.org/officeDocument/2006/relationships/image" Target="../media/image75.svg"/><Relationship Id="rId3" Type="http://schemas.openxmlformats.org/officeDocument/2006/relationships/image" Target="../media/image35.svg"/><Relationship Id="rId21" Type="http://schemas.openxmlformats.org/officeDocument/2006/relationships/image" Target="../media/image71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5" Type="http://schemas.openxmlformats.org/officeDocument/2006/relationships/image" Target="../media/image74.pn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24" Type="http://schemas.openxmlformats.org/officeDocument/2006/relationships/image" Target="../media/image65.pn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23" Type="http://schemas.openxmlformats.org/officeDocument/2006/relationships/image" Target="../media/image73.svg"/><Relationship Id="rId28" Type="http://schemas.openxmlformats.org/officeDocument/2006/relationships/image" Target="../media/image77.svg"/><Relationship Id="rId10" Type="http://schemas.openxmlformats.org/officeDocument/2006/relationships/image" Target="../media/image42.png"/><Relationship Id="rId19" Type="http://schemas.openxmlformats.org/officeDocument/2006/relationships/image" Target="../media/image49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Relationship Id="rId22" Type="http://schemas.openxmlformats.org/officeDocument/2006/relationships/image" Target="../media/image72.png"/><Relationship Id="rId27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3" Type="http://schemas.openxmlformats.org/officeDocument/2006/relationships/image" Target="../media/image35.svg"/><Relationship Id="rId21" Type="http://schemas.openxmlformats.org/officeDocument/2006/relationships/image" Target="../media/image79.pn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17" Type="http://schemas.openxmlformats.org/officeDocument/2006/relationships/image" Target="../media/image3.svg"/><Relationship Id="rId2" Type="http://schemas.openxmlformats.org/officeDocument/2006/relationships/image" Target="../media/image34.png"/><Relationship Id="rId16" Type="http://schemas.openxmlformats.org/officeDocument/2006/relationships/image" Target="../media/image2.png"/><Relationship Id="rId20" Type="http://schemas.openxmlformats.org/officeDocument/2006/relationships/image" Target="../media/image7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24" Type="http://schemas.openxmlformats.org/officeDocument/2006/relationships/image" Target="../media/image66.png"/><Relationship Id="rId5" Type="http://schemas.openxmlformats.org/officeDocument/2006/relationships/image" Target="../media/image37.svg"/><Relationship Id="rId15" Type="http://schemas.openxmlformats.org/officeDocument/2006/relationships/image" Target="../media/image47.svg"/><Relationship Id="rId23" Type="http://schemas.openxmlformats.org/officeDocument/2006/relationships/image" Target="../media/image81.svg"/><Relationship Id="rId10" Type="http://schemas.openxmlformats.org/officeDocument/2006/relationships/image" Target="../media/image42.png"/><Relationship Id="rId19" Type="http://schemas.openxmlformats.org/officeDocument/2006/relationships/image" Target="../media/image49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6.png"/><Relationship Id="rId22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svg"/><Relationship Id="rId18" Type="http://schemas.openxmlformats.org/officeDocument/2006/relationships/image" Target="../media/image38.png"/><Relationship Id="rId3" Type="http://schemas.openxmlformats.org/officeDocument/2006/relationships/image" Target="../media/image35.svg"/><Relationship Id="rId21" Type="http://schemas.openxmlformats.org/officeDocument/2006/relationships/image" Target="../media/image95.svg"/><Relationship Id="rId7" Type="http://schemas.openxmlformats.org/officeDocument/2006/relationships/image" Target="../media/image83.svg"/><Relationship Id="rId12" Type="http://schemas.openxmlformats.org/officeDocument/2006/relationships/image" Target="../media/image88.png"/><Relationship Id="rId17" Type="http://schemas.openxmlformats.org/officeDocument/2006/relationships/image" Target="../media/image93.svg"/><Relationship Id="rId2" Type="http://schemas.openxmlformats.org/officeDocument/2006/relationships/image" Target="../media/image34.png"/><Relationship Id="rId16" Type="http://schemas.openxmlformats.org/officeDocument/2006/relationships/image" Target="../media/image92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11" Type="http://schemas.openxmlformats.org/officeDocument/2006/relationships/image" Target="../media/image87.svg"/><Relationship Id="rId5" Type="http://schemas.openxmlformats.org/officeDocument/2006/relationships/image" Target="../media/image37.svg"/><Relationship Id="rId15" Type="http://schemas.openxmlformats.org/officeDocument/2006/relationships/image" Target="../media/image91.svg"/><Relationship Id="rId10" Type="http://schemas.openxmlformats.org/officeDocument/2006/relationships/image" Target="../media/image86.png"/><Relationship Id="rId19" Type="http://schemas.openxmlformats.org/officeDocument/2006/relationships/image" Target="../media/image39.svg"/><Relationship Id="rId4" Type="http://schemas.openxmlformats.org/officeDocument/2006/relationships/image" Target="../media/image36.png"/><Relationship Id="rId9" Type="http://schemas.openxmlformats.org/officeDocument/2006/relationships/image" Target="../media/image85.sv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한국정보교육원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계획 발표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드래곤 </a:t>
              </a:r>
              <a:r>
                <a:rPr lang="ko-KR" altLang="en-US" sz="4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플라이트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16705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2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시정시퇴근조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김정훈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장서진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정동주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하동우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819A9C1C-0662-4499-B8DE-51A372C7F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2110" y="6248042"/>
            <a:ext cx="1793952" cy="40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일정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705648"/>
              </p:ext>
            </p:extLst>
          </p:nvPr>
        </p:nvGraphicFramePr>
        <p:xfrm>
          <a:off x="524528" y="2249264"/>
          <a:ext cx="11487846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539024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788582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명세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7/19(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발표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토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7/22(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3" y="2724921"/>
            <a:ext cx="2474842" cy="326913"/>
            <a:chOff x="4574113" y="3307757"/>
            <a:chExt cx="2474842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3" y="3307757"/>
              <a:ext cx="2474842" cy="326913"/>
              <a:chOff x="4665553" y="3307757"/>
              <a:chExt cx="2474842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3" y="3307757"/>
                <a:ext cx="2456766" cy="326913"/>
                <a:chOff x="4665552" y="3307757"/>
                <a:chExt cx="2629852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게임 세부 기획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9" y="2724921"/>
            <a:ext cx="1706925" cy="326913"/>
            <a:chOff x="7383739" y="3307757"/>
            <a:chExt cx="1619098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9" y="3307757"/>
              <a:ext cx="1619098" cy="326913"/>
              <a:chOff x="4665553" y="3307757"/>
              <a:chExt cx="1619098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3" y="3307757"/>
                <a:ext cx="1619098" cy="326913"/>
                <a:chOff x="4665552" y="3307757"/>
                <a:chExt cx="1733168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3" y="3307757"/>
                  <a:ext cx="1733167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258321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팀원 별 역할 분배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258321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기획서 작성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314008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 및 디버그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4844233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결과 보고서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7" y="4844233"/>
            <a:ext cx="1936900" cy="326914"/>
            <a:chOff x="7383737" y="5427069"/>
            <a:chExt cx="1936900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7" y="5427069"/>
              <a:ext cx="1936900" cy="326914"/>
              <a:chOff x="4665551" y="3307757"/>
              <a:chExt cx="1936900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936899" cy="326914"/>
                <a:chOff x="4665552" y="3307756"/>
                <a:chExt cx="2073360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207336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PPT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및 발표 준비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D8B1136F-A633-B3B1-C5D5-169F2F8067AC}"/>
              </a:ext>
            </a:extLst>
          </p:cNvPr>
          <p:cNvGrpSpPr/>
          <p:nvPr/>
        </p:nvGrpSpPr>
        <p:grpSpPr>
          <a:xfrm>
            <a:off x="9427615" y="3265543"/>
            <a:ext cx="1716293" cy="326913"/>
            <a:chOff x="7383738" y="3841157"/>
            <a:chExt cx="1716293" cy="326913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E3536A06-6AB3-1E91-6736-B058C50D0086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C4E0A772-38F6-D535-3A3A-E0E8E7DAAF05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128" name="사각형: 둥근 모서리 127">
                  <a:extLst>
                    <a:ext uri="{FF2B5EF4-FFF2-40B4-BE49-F238E27FC236}">
                      <a16:creationId xmlns:a16="http://schemas.microsoft.com/office/drawing/2014/main" id="{DC9F3F2F-6BAA-7BFA-F211-A00C44F6F0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9" name="타원 128">
                  <a:extLst>
                    <a:ext uri="{FF2B5EF4-FFF2-40B4-BE49-F238E27FC236}">
                      <a16:creationId xmlns:a16="http://schemas.microsoft.com/office/drawing/2014/main" id="{9C2E7E59-4617-9254-25F6-E9953B5FBD9E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B80AC4D-E1F6-1E58-041B-CE94E3C03810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제안서 작성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25" name="그래픽 124">
              <a:extLst>
                <a:ext uri="{FF2B5EF4-FFF2-40B4-BE49-F238E27FC236}">
                  <a16:creationId xmlns:a16="http://schemas.microsoft.com/office/drawing/2014/main" id="{1BF386CA-0D32-A8F5-06B5-F9D29A3C3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4B719A06-D563-54E4-2F2F-710F55168882}"/>
              </a:ext>
            </a:extLst>
          </p:cNvPr>
          <p:cNvGrpSpPr/>
          <p:nvPr/>
        </p:nvGrpSpPr>
        <p:grpSpPr>
          <a:xfrm>
            <a:off x="4564411" y="3787479"/>
            <a:ext cx="1716293" cy="326913"/>
            <a:chOff x="7383738" y="3841157"/>
            <a:chExt cx="1716293" cy="326913"/>
          </a:xfrm>
        </p:grpSpPr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F389480B-CB09-B92C-70C3-335757C88A75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B012DDB2-BBFD-DBC7-C012-E94997CB7866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135" name="사각형: 둥근 모서리 134">
                  <a:extLst>
                    <a:ext uri="{FF2B5EF4-FFF2-40B4-BE49-F238E27FC236}">
                      <a16:creationId xmlns:a16="http://schemas.microsoft.com/office/drawing/2014/main" id="{4EB45BA9-33FC-3F1C-2EFF-D66B7440F21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E7AB10AC-5950-0ABA-B7B2-8EA5D5B73ED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B74265EC-CB8E-0899-85A9-3860B7560D9A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err="1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에셋</a:t>
                </a: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준비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2" name="그래픽 131">
              <a:extLst>
                <a:ext uri="{FF2B5EF4-FFF2-40B4-BE49-F238E27FC236}">
                  <a16:creationId xmlns:a16="http://schemas.microsoft.com/office/drawing/2014/main" id="{A040CC05-1472-2378-A92E-11BBCA96E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5C58E6B-4D6E-0D8C-C13C-40A4F8AD8163}"/>
              </a:ext>
            </a:extLst>
          </p:cNvPr>
          <p:cNvGrpSpPr/>
          <p:nvPr/>
        </p:nvGrpSpPr>
        <p:grpSpPr>
          <a:xfrm>
            <a:off x="6376502" y="3776890"/>
            <a:ext cx="1716293" cy="326913"/>
            <a:chOff x="7383738" y="3841157"/>
            <a:chExt cx="1716293" cy="326913"/>
          </a:xfrm>
        </p:grpSpPr>
        <p:grpSp>
          <p:nvGrpSpPr>
            <p:cNvPr id="138" name="그룹 137">
              <a:extLst>
                <a:ext uri="{FF2B5EF4-FFF2-40B4-BE49-F238E27FC236}">
                  <a16:creationId xmlns:a16="http://schemas.microsoft.com/office/drawing/2014/main" id="{E2E179A9-0324-5E27-CD73-76EC371D884F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4669DA91-335A-6207-1E4B-7B2A20D16594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142" name="사각형: 둥근 모서리 141">
                  <a:extLst>
                    <a:ext uri="{FF2B5EF4-FFF2-40B4-BE49-F238E27FC236}">
                      <a16:creationId xmlns:a16="http://schemas.microsoft.com/office/drawing/2014/main" id="{4BCC37C0-6AF9-8B35-C177-ABD140FFBC5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43" name="타원 142">
                  <a:extLst>
                    <a:ext uri="{FF2B5EF4-FFF2-40B4-BE49-F238E27FC236}">
                      <a16:creationId xmlns:a16="http://schemas.microsoft.com/office/drawing/2014/main" id="{EB8C0E41-FDBD-2FDB-1FB4-AE11E39D011C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892FF5A-9E1A-9BEC-339D-4C2602148D84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캐릭터 구현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39" name="그래픽 138">
              <a:extLst>
                <a:ext uri="{FF2B5EF4-FFF2-40B4-BE49-F238E27FC236}">
                  <a16:creationId xmlns:a16="http://schemas.microsoft.com/office/drawing/2014/main" id="{EBF85F5D-5B64-7995-1854-42D1D6F91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0295E337-C598-4AB2-190A-5BE35F17073F}"/>
              </a:ext>
            </a:extLst>
          </p:cNvPr>
          <p:cNvGrpSpPr/>
          <p:nvPr/>
        </p:nvGrpSpPr>
        <p:grpSpPr>
          <a:xfrm>
            <a:off x="8198424" y="3773154"/>
            <a:ext cx="1716293" cy="326913"/>
            <a:chOff x="7383738" y="3841157"/>
            <a:chExt cx="1716293" cy="326913"/>
          </a:xfrm>
        </p:grpSpPr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C4B79F2A-6A4D-22AD-4D0E-B162F11A224A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147" name="그룹 146">
                <a:extLst>
                  <a:ext uri="{FF2B5EF4-FFF2-40B4-BE49-F238E27FC236}">
                    <a16:creationId xmlns:a16="http://schemas.microsoft.com/office/drawing/2014/main" id="{806C53D4-6010-B6CF-B692-A1B97CC83F96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149" name="사각형: 둥근 모서리 148">
                  <a:extLst>
                    <a:ext uri="{FF2B5EF4-FFF2-40B4-BE49-F238E27FC236}">
                      <a16:creationId xmlns:a16="http://schemas.microsoft.com/office/drawing/2014/main" id="{E0F28D53-131D-A0A0-C44D-58035669B9C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0" name="타원 149">
                  <a:extLst>
                    <a:ext uri="{FF2B5EF4-FFF2-40B4-BE49-F238E27FC236}">
                      <a16:creationId xmlns:a16="http://schemas.microsoft.com/office/drawing/2014/main" id="{3BC5179C-14C7-6385-1929-4C3CD38B0AD6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4122A83-073D-52CF-DAD2-D388694148C7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몬스터 구현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46" name="그래픽 145">
              <a:extLst>
                <a:ext uri="{FF2B5EF4-FFF2-40B4-BE49-F238E27FC236}">
                  <a16:creationId xmlns:a16="http://schemas.microsoft.com/office/drawing/2014/main" id="{D4296CBB-A50C-D6F4-3CF1-AF099B84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D4A4EE0-8F3E-6E42-B00E-F389785F152B}"/>
              </a:ext>
            </a:extLst>
          </p:cNvPr>
          <p:cNvGrpSpPr/>
          <p:nvPr/>
        </p:nvGrpSpPr>
        <p:grpSpPr>
          <a:xfrm>
            <a:off x="10020020" y="3769881"/>
            <a:ext cx="1716293" cy="326913"/>
            <a:chOff x="7383738" y="3841157"/>
            <a:chExt cx="1716293" cy="326913"/>
          </a:xfrm>
        </p:grpSpPr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CC6A7DA7-EF7D-D595-1FE7-A91DFC48F15B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076623BC-5473-583E-3990-C992EB722EE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156" name="사각형: 둥근 모서리 155">
                  <a:extLst>
                    <a:ext uri="{FF2B5EF4-FFF2-40B4-BE49-F238E27FC236}">
                      <a16:creationId xmlns:a16="http://schemas.microsoft.com/office/drawing/2014/main" id="{655B4D08-A59A-9726-3683-5882AD7382DF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57" name="타원 156">
                  <a:extLst>
                    <a:ext uri="{FF2B5EF4-FFF2-40B4-BE49-F238E27FC236}">
                      <a16:creationId xmlns:a16="http://schemas.microsoft.com/office/drawing/2014/main" id="{22F9E913-77C4-DC75-70EF-593E1752711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7D92F2F-B58B-57FD-106C-3B6AB0559180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UI </a:t>
                </a:r>
                <a:r>
                  <a:rPr lang="ko-KR" altLang="en-US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및 기타 구현</a:t>
                </a:r>
                <a:endPara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2F220660-234F-1B9A-1634-6CD43EE4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F5022643-9FB0-1857-19F6-9D485F78CB9E}"/>
              </a:ext>
            </a:extLst>
          </p:cNvPr>
          <p:cNvGrpSpPr/>
          <p:nvPr/>
        </p:nvGrpSpPr>
        <p:grpSpPr>
          <a:xfrm>
            <a:off x="9672757" y="4844233"/>
            <a:ext cx="1936900" cy="326914"/>
            <a:chOff x="7383737" y="5427069"/>
            <a:chExt cx="1936900" cy="326914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BCBA3E08-7F42-C8E4-AE96-7C32E9BAB416}"/>
                </a:ext>
              </a:extLst>
            </p:cNvPr>
            <p:cNvGrpSpPr/>
            <p:nvPr/>
          </p:nvGrpSpPr>
          <p:grpSpPr>
            <a:xfrm>
              <a:off x="7383737" y="5427069"/>
              <a:ext cx="1936900" cy="326914"/>
              <a:chOff x="4665551" y="3307757"/>
              <a:chExt cx="1936900" cy="326914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337A89FA-D946-9467-0C37-C8F38632F1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936899" cy="326914"/>
                <a:chOff x="4665552" y="3307756"/>
                <a:chExt cx="2073360" cy="358636"/>
              </a:xfrm>
            </p:grpSpPr>
            <p:sp>
              <p:nvSpPr>
                <p:cNvPr id="163" name="사각형: 둥근 모서리 162">
                  <a:extLst>
                    <a:ext uri="{FF2B5EF4-FFF2-40B4-BE49-F238E27FC236}">
                      <a16:creationId xmlns:a16="http://schemas.microsoft.com/office/drawing/2014/main" id="{EE2895EA-276A-0B3A-7F8D-61E1227034C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2073360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64" name="타원 163">
                  <a:extLst>
                    <a:ext uri="{FF2B5EF4-FFF2-40B4-BE49-F238E27FC236}">
                      <a16:creationId xmlns:a16="http://schemas.microsoft.com/office/drawing/2014/main" id="{806C468C-B67F-1628-A3CB-E5D9D6CB643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6D04E00-23CB-8EA2-5B0E-B153F8E46694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발표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60" name="그래픽 159">
              <a:extLst>
                <a:ext uri="{FF2B5EF4-FFF2-40B4-BE49-F238E27FC236}">
                  <a16:creationId xmlns:a16="http://schemas.microsoft.com/office/drawing/2014/main" id="{BEA47C10-45D8-5FC4-BDBB-E8E44ADF7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3C96E9-5399-4DDD-84E3-C01ACD1FB34B}"/>
              </a:ext>
            </a:extLst>
          </p:cNvPr>
          <p:cNvSpPr txBox="1"/>
          <p:nvPr/>
        </p:nvSpPr>
        <p:spPr>
          <a:xfrm>
            <a:off x="4535189" y="3253881"/>
            <a:ext cx="31216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Thank you.</a:t>
            </a:r>
            <a:endParaRPr lang="ko-KR" altLang="en-US" sz="4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1812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3657881"/>
            <a:ext cx="4633979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63170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4457187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5256493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일정 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1579034"/>
            <a:ext cx="3916374" cy="4598109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273832"/>
              <a:ext cx="1704241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51966"/>
              <a:chOff x="450323" y="2128943"/>
              <a:chExt cx="889526" cy="766832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3" y="2128943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2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887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Html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이용한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종스크롤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러닝 액션 슈팅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드래곤 </a:t>
              </a:r>
              <a:r>
                <a:rPr lang="ko-KR" altLang="en-US" sz="12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플라이트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웹 구현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" name="그래픽 50" descr="브라우저 창 윤곽선">
            <a:extLst>
              <a:ext uri="{FF2B5EF4-FFF2-40B4-BE49-F238E27FC236}">
                <a16:creationId xmlns:a16="http://schemas.microsoft.com/office/drawing/2014/main" id="{BB0CB8FD-2E65-F872-4874-DC2736EDCF4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49725" y="1128547"/>
            <a:ext cx="4416774" cy="4416774"/>
          </a:xfrm>
          <a:prstGeom prst="rect">
            <a:avLst/>
          </a:prstGeom>
        </p:spPr>
      </p:pic>
      <p:pic>
        <p:nvPicPr>
          <p:cNvPr id="47" name="그림 46" descr="만화 영화, 애니메이션, 소설, 가상의 캐릭터이(가) 표시된 사진&#10;&#10;자동 생성된 설명">
            <a:extLst>
              <a:ext uri="{FF2B5EF4-FFF2-40B4-BE49-F238E27FC236}">
                <a16:creationId xmlns:a16="http://schemas.microsoft.com/office/drawing/2014/main" id="{1F653862-F9CD-E4A8-349F-AD419CC2AC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530" y="2984713"/>
            <a:ext cx="5009844" cy="21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7644171" y="1664804"/>
            <a:ext cx="3922507" cy="4512340"/>
            <a:chOff x="2764508" y="2373418"/>
            <a:chExt cx="2141968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29619" y="2373418"/>
              <a:ext cx="408282" cy="351966"/>
              <a:chOff x="322362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322362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488577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1139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구성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&lt;</a:t>
              </a: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캐릭터</a:t>
              </a: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&gt;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64508" y="4453027"/>
              <a:ext cx="2122307" cy="1261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공격속도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체력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좌우 이동 기능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 강화 및 몬스터 충돌 이벤트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약 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3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가지 정도의 캐릭터 구현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그림 12" descr="박쥐, 만화 영화, 포유류이(가) 표시된 사진&#10;&#10;자동 생성된 설명">
            <a:extLst>
              <a:ext uri="{FF2B5EF4-FFF2-40B4-BE49-F238E27FC236}">
                <a16:creationId xmlns:a16="http://schemas.microsoft.com/office/drawing/2014/main" id="{0CAE0B70-C826-E559-D48C-2588ACBCEA8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2" r="2708" b="52997"/>
          <a:stretch/>
        </p:blipFill>
        <p:spPr>
          <a:xfrm>
            <a:off x="1858975" y="3376535"/>
            <a:ext cx="1836767" cy="1524794"/>
          </a:xfrm>
          <a:prstGeom prst="rect">
            <a:avLst/>
          </a:prstGeom>
        </p:spPr>
      </p:pic>
      <p:pic>
        <p:nvPicPr>
          <p:cNvPr id="14" name="그림 13" descr="박쥐, 만화 영화, 포유류이(가) 표시된 사진&#10;&#10;자동 생성된 설명">
            <a:extLst>
              <a:ext uri="{FF2B5EF4-FFF2-40B4-BE49-F238E27FC236}">
                <a16:creationId xmlns:a16="http://schemas.microsoft.com/office/drawing/2014/main" id="{FB19EC5E-162B-CCE1-A184-F489A48CE9B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72" r="2708" b="52997"/>
          <a:stretch/>
        </p:blipFill>
        <p:spPr>
          <a:xfrm flipH="1">
            <a:off x="3461604" y="3418116"/>
            <a:ext cx="1996471" cy="1472284"/>
          </a:xfrm>
          <a:prstGeom prst="rect">
            <a:avLst/>
          </a:prstGeom>
        </p:spPr>
      </p:pic>
      <p:pic>
        <p:nvPicPr>
          <p:cNvPr id="11" name="그림 10" descr="박쥐, 만화 영화, 포유류이(가) 표시된 사진&#10;&#10;자동 생성된 설명">
            <a:extLst>
              <a:ext uri="{FF2B5EF4-FFF2-40B4-BE49-F238E27FC236}">
                <a16:creationId xmlns:a16="http://schemas.microsoft.com/office/drawing/2014/main" id="{C3AD57D5-FC2A-0E78-53AB-05ADAD462565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415"/>
          <a:stretch/>
        </p:blipFill>
        <p:spPr>
          <a:xfrm>
            <a:off x="3208243" y="2617613"/>
            <a:ext cx="1044116" cy="2637698"/>
          </a:xfrm>
          <a:prstGeom prst="rect">
            <a:avLst/>
          </a:prstGeom>
        </p:spPr>
      </p:pic>
      <p:pic>
        <p:nvPicPr>
          <p:cNvPr id="21" name="그래픽 20" descr="빛나는 하트 단색으로 채워진">
            <a:extLst>
              <a:ext uri="{FF2B5EF4-FFF2-40B4-BE49-F238E27FC236}">
                <a16:creationId xmlns:a16="http://schemas.microsoft.com/office/drawing/2014/main" id="{6E43F7F1-8746-467B-F0F6-3BA68D7C588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51156" y="5036673"/>
            <a:ext cx="799752" cy="799752"/>
          </a:xfrm>
          <a:prstGeom prst="rect">
            <a:avLst/>
          </a:prstGeom>
        </p:spPr>
      </p:pic>
      <p:pic>
        <p:nvPicPr>
          <p:cNvPr id="26" name="그래픽 25" descr="검 단색으로 채워진">
            <a:extLst>
              <a:ext uri="{FF2B5EF4-FFF2-40B4-BE49-F238E27FC236}">
                <a16:creationId xmlns:a16="http://schemas.microsoft.com/office/drawing/2014/main" id="{E378AB45-3CD0-BC6D-95D4-84F0DB4B292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679562" y="5115752"/>
            <a:ext cx="586515" cy="586515"/>
          </a:xfrm>
          <a:prstGeom prst="rect">
            <a:avLst/>
          </a:prstGeom>
        </p:spPr>
      </p:pic>
      <p:pic>
        <p:nvPicPr>
          <p:cNvPr id="28" name="그래픽 27" descr="모래가 다 떨어진 모래 시계 단색으로 채워진">
            <a:extLst>
              <a:ext uri="{FF2B5EF4-FFF2-40B4-BE49-F238E27FC236}">
                <a16:creationId xmlns:a16="http://schemas.microsoft.com/office/drawing/2014/main" id="{D3BE4B13-0155-27A9-2D9E-4468C411732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037322" y="5449925"/>
            <a:ext cx="228755" cy="228755"/>
          </a:xfrm>
          <a:prstGeom prst="rect">
            <a:avLst/>
          </a:prstGeom>
        </p:spPr>
      </p:pic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470710CA-E266-39C2-C794-7CEA3F49322D}"/>
              </a:ext>
            </a:extLst>
          </p:cNvPr>
          <p:cNvCxnSpPr>
            <a:cxnSpLocks/>
          </p:cNvCxnSpPr>
          <p:nvPr/>
        </p:nvCxnSpPr>
        <p:spPr>
          <a:xfrm>
            <a:off x="3978115" y="4914412"/>
            <a:ext cx="2267779" cy="898001"/>
          </a:xfrm>
          <a:prstGeom prst="bentConnector3">
            <a:avLst>
              <a:gd name="adj1" fmla="val 47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그래픽 38" descr="오른쪽 화살표 단색으로 채워진">
            <a:extLst>
              <a:ext uri="{FF2B5EF4-FFF2-40B4-BE49-F238E27FC236}">
                <a16:creationId xmlns:a16="http://schemas.microsoft.com/office/drawing/2014/main" id="{B71BFD5A-0391-F463-99BE-2D8871758E0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361881" y="3409122"/>
            <a:ext cx="914400" cy="914400"/>
          </a:xfrm>
          <a:prstGeom prst="rect">
            <a:avLst/>
          </a:prstGeom>
        </p:spPr>
      </p:pic>
      <p:pic>
        <p:nvPicPr>
          <p:cNvPr id="40" name="그래픽 39" descr="오른쪽 화살표 단색으로 채워진">
            <a:extLst>
              <a:ext uri="{FF2B5EF4-FFF2-40B4-BE49-F238E27FC236}">
                <a16:creationId xmlns:a16="http://schemas.microsoft.com/office/drawing/2014/main" id="{362FD92E-7418-447A-4BEC-1C74EE54B17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 flipH="1">
            <a:off x="920331" y="3378141"/>
            <a:ext cx="935427" cy="914400"/>
          </a:xfrm>
          <a:prstGeom prst="rect">
            <a:avLst/>
          </a:prstGeom>
        </p:spPr>
      </p:pic>
      <p:pic>
        <p:nvPicPr>
          <p:cNvPr id="42" name="그래픽 41" descr="갈매기형 화살표 단색으로 채워진">
            <a:extLst>
              <a:ext uri="{FF2B5EF4-FFF2-40B4-BE49-F238E27FC236}">
                <a16:creationId xmlns:a16="http://schemas.microsoft.com/office/drawing/2014/main" id="{E58C65C8-9190-2C86-1E3F-0FF0D7F0419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 rot="5400000">
            <a:off x="6394344" y="5073767"/>
            <a:ext cx="369332" cy="369332"/>
          </a:xfrm>
          <a:prstGeom prst="rect">
            <a:avLst/>
          </a:prstGeom>
        </p:spPr>
      </p:pic>
      <p:sp>
        <p:nvSpPr>
          <p:cNvPr id="43" name="AutoShape 2" descr="Bullet0101">
            <a:extLst>
              <a:ext uri="{FF2B5EF4-FFF2-40B4-BE49-F238E27FC236}">
                <a16:creationId xmlns:a16="http://schemas.microsoft.com/office/drawing/2014/main" id="{D3880859-4AF0-F81A-7226-EEC3989BC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6" name="그림 45" descr="양초, 열, 불꽃, 바지선이(가) 표시된 사진&#10;&#10;자동 생성된 설명">
            <a:extLst>
              <a:ext uri="{FF2B5EF4-FFF2-40B4-BE49-F238E27FC236}">
                <a16:creationId xmlns:a16="http://schemas.microsoft.com/office/drawing/2014/main" id="{DEF73D12-E559-CD20-05C2-79EDA5F86A6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28" y="2047606"/>
            <a:ext cx="812985" cy="812985"/>
          </a:xfrm>
          <a:prstGeom prst="rect">
            <a:avLst/>
          </a:prstGeom>
        </p:spPr>
      </p:pic>
      <p:pic>
        <p:nvPicPr>
          <p:cNvPr id="47" name="그림 46" descr="양초, 열, 불꽃, 바지선이(가) 표시된 사진&#10;&#10;자동 생성된 설명">
            <a:extLst>
              <a:ext uri="{FF2B5EF4-FFF2-40B4-BE49-F238E27FC236}">
                <a16:creationId xmlns:a16="http://schemas.microsoft.com/office/drawing/2014/main" id="{81C044D0-E092-9609-7ECF-ED715BD88B2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28" y="1287957"/>
            <a:ext cx="812985" cy="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26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6899" y="-42626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1579034"/>
            <a:ext cx="3916374" cy="4598109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99614"/>
              <a:ext cx="1704241" cy="10632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몬스터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51966"/>
              <a:chOff x="450323" y="2128943"/>
              <a:chExt cx="889526" cy="766832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3" y="2128943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9" y="2271882"/>
                <a:ext cx="557043" cy="443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10703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몬스터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보스 몬스터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황금 상자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몬스터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몬스터에 따른 드랍 테이블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몬스터 별 처치 이벤트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그림 10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7C995383-D236-D924-8AFB-7CA28069B56E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7" t="42733"/>
          <a:stretch/>
        </p:blipFill>
        <p:spPr>
          <a:xfrm rot="20280150">
            <a:off x="8379937" y="2373723"/>
            <a:ext cx="503619" cy="774815"/>
          </a:xfrm>
          <a:prstGeom prst="rect">
            <a:avLst/>
          </a:prstGeom>
        </p:spPr>
      </p:pic>
      <p:pic>
        <p:nvPicPr>
          <p:cNvPr id="12" name="그림 11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1812EA0E-BC6A-35AC-E2C8-785246232257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7" t="42733"/>
          <a:stretch/>
        </p:blipFill>
        <p:spPr>
          <a:xfrm rot="1426935" flipH="1">
            <a:off x="9310122" y="2385444"/>
            <a:ext cx="591823" cy="774815"/>
          </a:xfrm>
          <a:prstGeom prst="rect">
            <a:avLst/>
          </a:prstGeom>
        </p:spPr>
      </p:pic>
      <p:pic>
        <p:nvPicPr>
          <p:cNvPr id="9" name="그림 8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1B309115-D299-3210-F53F-89B2D7F98F97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-2599" r="33890" b="2599"/>
          <a:stretch/>
        </p:blipFill>
        <p:spPr>
          <a:xfrm>
            <a:off x="8713129" y="2133656"/>
            <a:ext cx="856361" cy="1352976"/>
          </a:xfrm>
          <a:prstGeom prst="rect">
            <a:avLst/>
          </a:prstGeom>
        </p:spPr>
      </p:pic>
      <p:pic>
        <p:nvPicPr>
          <p:cNvPr id="14" name="그림 13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ABBF3218-C36B-66B8-FCE5-92483186DE90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2" t="17578" b="61851"/>
          <a:stretch/>
        </p:blipFill>
        <p:spPr>
          <a:xfrm>
            <a:off x="8783352" y="2726053"/>
            <a:ext cx="348224" cy="289562"/>
          </a:xfrm>
          <a:prstGeom prst="rect">
            <a:avLst/>
          </a:prstGeom>
        </p:spPr>
      </p:pic>
      <p:pic>
        <p:nvPicPr>
          <p:cNvPr id="15" name="그림 14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559D9E42-D299-F817-4ACD-4B478955898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2" t="17578" b="61851"/>
          <a:stretch/>
        </p:blipFill>
        <p:spPr>
          <a:xfrm flipH="1">
            <a:off x="9091597" y="2731350"/>
            <a:ext cx="355737" cy="289562"/>
          </a:xfrm>
          <a:prstGeom prst="rect">
            <a:avLst/>
          </a:prstGeom>
        </p:spPr>
      </p:pic>
      <p:pic>
        <p:nvPicPr>
          <p:cNvPr id="16" name="그림 15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059F84BF-D0CC-A71E-A74B-ACCF36D5976F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7" t="42733"/>
          <a:stretch/>
        </p:blipFill>
        <p:spPr>
          <a:xfrm rot="20280150">
            <a:off x="6731643" y="2341914"/>
            <a:ext cx="503619" cy="774815"/>
          </a:xfrm>
          <a:prstGeom prst="rect">
            <a:avLst/>
          </a:prstGeom>
        </p:spPr>
      </p:pic>
      <p:pic>
        <p:nvPicPr>
          <p:cNvPr id="19" name="그림 18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3F3C027A-96E6-E6A2-8A0B-7789819C7169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7" t="42733"/>
          <a:stretch/>
        </p:blipFill>
        <p:spPr>
          <a:xfrm rot="1426935" flipH="1">
            <a:off x="7661828" y="2353635"/>
            <a:ext cx="591823" cy="774815"/>
          </a:xfrm>
          <a:prstGeom prst="rect">
            <a:avLst/>
          </a:prstGeom>
        </p:spPr>
      </p:pic>
      <p:pic>
        <p:nvPicPr>
          <p:cNvPr id="21" name="그림 20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FAC3D97A-8076-159A-95B1-0EFBFCA9C011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-2599" r="33890" b="2599"/>
          <a:stretch/>
        </p:blipFill>
        <p:spPr>
          <a:xfrm>
            <a:off x="7064835" y="2101847"/>
            <a:ext cx="856361" cy="1352976"/>
          </a:xfrm>
          <a:prstGeom prst="rect">
            <a:avLst/>
          </a:prstGeom>
        </p:spPr>
      </p:pic>
      <p:pic>
        <p:nvPicPr>
          <p:cNvPr id="24" name="그림 23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DC42D2C4-8257-C1AD-CCD6-3E70166BA13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2" t="17578" b="61851"/>
          <a:stretch/>
        </p:blipFill>
        <p:spPr>
          <a:xfrm>
            <a:off x="7135058" y="2694244"/>
            <a:ext cx="348224" cy="289562"/>
          </a:xfrm>
          <a:prstGeom prst="rect">
            <a:avLst/>
          </a:prstGeom>
        </p:spPr>
      </p:pic>
      <p:pic>
        <p:nvPicPr>
          <p:cNvPr id="26" name="그림 25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E1CE91E3-182B-9F9C-550C-F7A2C0D85D5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2" t="17578" b="61851"/>
          <a:stretch/>
        </p:blipFill>
        <p:spPr>
          <a:xfrm flipH="1">
            <a:off x="7443303" y="2699541"/>
            <a:ext cx="355737" cy="289562"/>
          </a:xfrm>
          <a:prstGeom prst="rect">
            <a:avLst/>
          </a:prstGeom>
        </p:spPr>
      </p:pic>
      <p:pic>
        <p:nvPicPr>
          <p:cNvPr id="28" name="그래픽 27" descr="오른쪽 화살표 단색으로 채워진">
            <a:extLst>
              <a:ext uri="{FF2B5EF4-FFF2-40B4-BE49-F238E27FC236}">
                <a16:creationId xmlns:a16="http://schemas.microsoft.com/office/drawing/2014/main" id="{66FDAD34-1932-14D8-2F4C-783214E6E03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5400000">
            <a:off x="8674376" y="3981433"/>
            <a:ext cx="914400" cy="914400"/>
          </a:xfrm>
          <a:prstGeom prst="rect">
            <a:avLst/>
          </a:prstGeom>
        </p:spPr>
      </p:pic>
      <p:pic>
        <p:nvPicPr>
          <p:cNvPr id="30" name="그래픽 29" descr="오른쪽 화살표 단색으로 채워진">
            <a:extLst>
              <a:ext uri="{FF2B5EF4-FFF2-40B4-BE49-F238E27FC236}">
                <a16:creationId xmlns:a16="http://schemas.microsoft.com/office/drawing/2014/main" id="{2EB524F4-C9D6-AEC5-4BB9-4ED0930EF70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5400000">
            <a:off x="6987108" y="3928916"/>
            <a:ext cx="914400" cy="914400"/>
          </a:xfrm>
          <a:prstGeom prst="rect">
            <a:avLst/>
          </a:prstGeom>
        </p:spPr>
      </p:pic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D25315EB-7735-AC24-5B50-A4BF1C988A95}"/>
              </a:ext>
            </a:extLst>
          </p:cNvPr>
          <p:cNvCxnSpPr>
            <a:cxnSpLocks/>
          </p:cNvCxnSpPr>
          <p:nvPr/>
        </p:nvCxnSpPr>
        <p:spPr>
          <a:xfrm flipV="1">
            <a:off x="5073591" y="3064853"/>
            <a:ext cx="1878387" cy="946704"/>
          </a:xfrm>
          <a:prstGeom prst="bentConnector3">
            <a:avLst>
              <a:gd name="adj1" fmla="val 8319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9" name="그림 48" descr="원이(가) 표시된 사진&#10;&#10;자동 생성된 설명">
            <a:extLst>
              <a:ext uri="{FF2B5EF4-FFF2-40B4-BE49-F238E27FC236}">
                <a16:creationId xmlns:a16="http://schemas.microsoft.com/office/drawing/2014/main" id="{EC4D86CE-2727-063A-7455-FA5F7E45A09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30" y="3429000"/>
            <a:ext cx="533400" cy="533400"/>
          </a:xfrm>
          <a:prstGeom prst="rect">
            <a:avLst/>
          </a:prstGeom>
        </p:spPr>
      </p:pic>
      <p:pic>
        <p:nvPicPr>
          <p:cNvPr id="52" name="그림 51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46C4B72B-52AC-2A9E-947F-7A72C878720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96" y="3326574"/>
            <a:ext cx="635826" cy="635826"/>
          </a:xfrm>
          <a:prstGeom prst="rect">
            <a:avLst/>
          </a:prstGeom>
        </p:spPr>
      </p:pic>
      <p:pic>
        <p:nvPicPr>
          <p:cNvPr id="54" name="그래픽 53" descr="두개골 단색으로 채워진">
            <a:extLst>
              <a:ext uri="{FF2B5EF4-FFF2-40B4-BE49-F238E27FC236}">
                <a16:creationId xmlns:a16="http://schemas.microsoft.com/office/drawing/2014/main" id="{FF1F215E-F891-B92F-57B2-81A86451477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703063" y="2772154"/>
            <a:ext cx="826682" cy="82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7644171" y="1664804"/>
            <a:ext cx="3922507" cy="4512340"/>
            <a:chOff x="2764508" y="2373418"/>
            <a:chExt cx="2141968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29619" y="2373418"/>
              <a:ext cx="408282" cy="351966"/>
              <a:chOff x="322362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322362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488576" y="2271885"/>
                <a:ext cx="557044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1139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구성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&lt;</a:t>
              </a: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아이템</a:t>
              </a: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&gt;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64508" y="4453027"/>
              <a:ext cx="2122307" cy="919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체력 회복 물약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골드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추후 여러 아이템 추가 예정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그림 5" descr="원이(가) 표시된 사진&#10;&#10;자동 생성된 설명">
            <a:extLst>
              <a:ext uri="{FF2B5EF4-FFF2-40B4-BE49-F238E27FC236}">
                <a16:creationId xmlns:a16="http://schemas.microsoft.com/office/drawing/2014/main" id="{493E203B-5F61-3FF7-8A1D-6565F645199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70" y="3322552"/>
            <a:ext cx="984025" cy="984025"/>
          </a:xfrm>
          <a:prstGeom prst="rect">
            <a:avLst/>
          </a:prstGeom>
        </p:spPr>
      </p:pic>
      <p:pic>
        <p:nvPicPr>
          <p:cNvPr id="9" name="그림 8" descr="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DC5210E5-2B12-9C8E-8367-E99CFAFDCDC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404" y="3156802"/>
            <a:ext cx="1163864" cy="116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35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535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1579034"/>
            <a:ext cx="3916374" cy="4598109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99614"/>
              <a:ext cx="1704241" cy="10632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구성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&lt;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&gt;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51966"/>
              <a:chOff x="450323" y="2128943"/>
              <a:chExt cx="889526" cy="766832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3" y="2128943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9" y="2271882"/>
                <a:ext cx="557043" cy="4437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2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시간에 따라 증가하는 거리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몬스터 별 점수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거리와 잡은 몬스터의 점수를 합산하는 점수시스템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래픽 8" descr="스톱워치 단색으로 채워진">
            <a:extLst>
              <a:ext uri="{FF2B5EF4-FFF2-40B4-BE49-F238E27FC236}">
                <a16:creationId xmlns:a16="http://schemas.microsoft.com/office/drawing/2014/main" id="{36858FD8-CF83-5E50-7678-2CE6E75F703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184940" y="3298926"/>
            <a:ext cx="1141276" cy="1141276"/>
          </a:xfrm>
          <a:prstGeom prst="rect">
            <a:avLst/>
          </a:prstGeom>
        </p:spPr>
      </p:pic>
      <p:pic>
        <p:nvPicPr>
          <p:cNvPr id="11" name="그래픽 10" descr="추가 단색으로 채워진">
            <a:extLst>
              <a:ext uri="{FF2B5EF4-FFF2-40B4-BE49-F238E27FC236}">
                <a16:creationId xmlns:a16="http://schemas.microsoft.com/office/drawing/2014/main" id="{DDAF3EBA-D3B3-FC99-805A-09403B2760E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05430" y="3665372"/>
            <a:ext cx="586977" cy="586977"/>
          </a:xfrm>
          <a:prstGeom prst="rect">
            <a:avLst/>
          </a:prstGeom>
        </p:spPr>
      </p:pic>
      <p:pic>
        <p:nvPicPr>
          <p:cNvPr id="12" name="그림 11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18C97EC1-E1F1-2016-7478-F736B579946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7" t="42733"/>
          <a:stretch/>
        </p:blipFill>
        <p:spPr>
          <a:xfrm rot="20280150">
            <a:off x="7506293" y="3333049"/>
            <a:ext cx="503619" cy="774815"/>
          </a:xfrm>
          <a:prstGeom prst="rect">
            <a:avLst/>
          </a:prstGeom>
        </p:spPr>
      </p:pic>
      <p:pic>
        <p:nvPicPr>
          <p:cNvPr id="13" name="그림 12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58EA7BB7-3EA8-19C5-49ED-780BA83623DF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7" t="42733"/>
          <a:stretch/>
        </p:blipFill>
        <p:spPr>
          <a:xfrm rot="1426935" flipH="1">
            <a:off x="8436478" y="3344770"/>
            <a:ext cx="591823" cy="774815"/>
          </a:xfrm>
          <a:prstGeom prst="rect">
            <a:avLst/>
          </a:prstGeom>
        </p:spPr>
      </p:pic>
      <p:pic>
        <p:nvPicPr>
          <p:cNvPr id="14" name="그림 13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DF09DB89-C0D5-BF09-67AA-CEC6DE38FCF4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6" t="-2599" r="33890" b="2599"/>
          <a:stretch/>
        </p:blipFill>
        <p:spPr>
          <a:xfrm>
            <a:off x="7839485" y="3092982"/>
            <a:ext cx="856361" cy="1352976"/>
          </a:xfrm>
          <a:prstGeom prst="rect">
            <a:avLst/>
          </a:prstGeom>
        </p:spPr>
      </p:pic>
      <p:pic>
        <p:nvPicPr>
          <p:cNvPr id="15" name="그림 14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57DF9447-1EDE-F243-B5A7-69770226A74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2" t="17578" b="61851"/>
          <a:stretch/>
        </p:blipFill>
        <p:spPr>
          <a:xfrm>
            <a:off x="7909708" y="3685379"/>
            <a:ext cx="348224" cy="289562"/>
          </a:xfrm>
          <a:prstGeom prst="rect">
            <a:avLst/>
          </a:prstGeom>
        </p:spPr>
      </p:pic>
      <p:pic>
        <p:nvPicPr>
          <p:cNvPr id="16" name="그림 15" descr="스케치, 만화 영화, 애니메이션, 예술이(가) 표시된 사진&#10;&#10;자동 생성된 설명">
            <a:extLst>
              <a:ext uri="{FF2B5EF4-FFF2-40B4-BE49-F238E27FC236}">
                <a16:creationId xmlns:a16="http://schemas.microsoft.com/office/drawing/2014/main" id="{AD315F00-B2A9-283E-3808-153769D05F95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2" t="17578" b="61851"/>
          <a:stretch/>
        </p:blipFill>
        <p:spPr>
          <a:xfrm flipH="1">
            <a:off x="8217953" y="3690676"/>
            <a:ext cx="355737" cy="289562"/>
          </a:xfrm>
          <a:prstGeom prst="rect">
            <a:avLst/>
          </a:prstGeom>
        </p:spPr>
      </p:pic>
      <p:pic>
        <p:nvPicPr>
          <p:cNvPr id="21" name="그래픽 20" descr="오른쪽 캐럿 단색으로 채워진">
            <a:extLst>
              <a:ext uri="{FF2B5EF4-FFF2-40B4-BE49-F238E27FC236}">
                <a16:creationId xmlns:a16="http://schemas.microsoft.com/office/drawing/2014/main" id="{AE00CD73-B251-A81E-FBFF-4F9B8D6CF04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019414" y="3481872"/>
            <a:ext cx="914400" cy="914400"/>
          </a:xfrm>
          <a:prstGeom prst="rect">
            <a:avLst/>
          </a:prstGeom>
        </p:spPr>
      </p:pic>
      <p:pic>
        <p:nvPicPr>
          <p:cNvPr id="26" name="그래픽 25" descr="트로피 단색으로 채워진">
            <a:extLst>
              <a:ext uri="{FF2B5EF4-FFF2-40B4-BE49-F238E27FC236}">
                <a16:creationId xmlns:a16="http://schemas.microsoft.com/office/drawing/2014/main" id="{5CA20150-0829-CDD2-3005-6B42EABC7E1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257382" y="34169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1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168CD54-D633-5776-71CD-FD7897E3EC30}"/>
              </a:ext>
            </a:extLst>
          </p:cNvPr>
          <p:cNvSpPr txBox="1"/>
          <p:nvPr/>
        </p:nvSpPr>
        <p:spPr>
          <a:xfrm>
            <a:off x="743615" y="1430219"/>
            <a:ext cx="1032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7644171" y="1664804"/>
            <a:ext cx="3922507" cy="4512340"/>
            <a:chOff x="2764508" y="2373418"/>
            <a:chExt cx="2141968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29619" y="2373418"/>
              <a:ext cx="408282" cy="351966"/>
              <a:chOff x="322362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322362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488577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1139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구성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&lt;UI</a:t>
              </a:r>
              <a:r>
                <a:rPr lang="ko-KR" altLang="en-US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와 그 외</a:t>
              </a:r>
              <a:r>
                <a:rPr lang="en-US" altLang="ko-KR" sz="16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&gt;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64508" y="4453027"/>
              <a:ext cx="2122307" cy="9194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시작화면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로비화면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71450" indent="-171450" algn="ctr">
                <a:lnSpc>
                  <a:spcPct val="110000"/>
                </a:lnSpc>
                <a:buFontTx/>
                <a:buChar char="-"/>
                <a:defRPr/>
              </a:pP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게임플레이 화면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4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게임오버 화면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375F81-CA59-5093-20CC-488FB83AF35A}"/>
              </a:ext>
            </a:extLst>
          </p:cNvPr>
          <p:cNvSpPr/>
          <p:nvPr/>
        </p:nvSpPr>
        <p:spPr>
          <a:xfrm>
            <a:off x="1316292" y="2108527"/>
            <a:ext cx="2171312" cy="385506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BDBD759-EBC3-28B4-38FA-FD4A1C63B81F}"/>
              </a:ext>
            </a:extLst>
          </p:cNvPr>
          <p:cNvSpPr/>
          <p:nvPr/>
        </p:nvSpPr>
        <p:spPr>
          <a:xfrm>
            <a:off x="4327505" y="2079609"/>
            <a:ext cx="2171312" cy="3855061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BD8F7C-F819-52D2-14D2-F26914EFEA85}"/>
              </a:ext>
            </a:extLst>
          </p:cNvPr>
          <p:cNvSpPr txBox="1"/>
          <p:nvPr/>
        </p:nvSpPr>
        <p:spPr>
          <a:xfrm>
            <a:off x="517675" y="1619108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B734D-EE51-71C7-A044-62410B4D4C10}"/>
              </a:ext>
            </a:extLst>
          </p:cNvPr>
          <p:cNvSpPr txBox="1"/>
          <p:nvPr/>
        </p:nvSpPr>
        <p:spPr>
          <a:xfrm>
            <a:off x="1840979" y="6121719"/>
            <a:ext cx="112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시작화면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5788C9A-3D14-A365-B461-8DBEB97354BE}"/>
              </a:ext>
            </a:extLst>
          </p:cNvPr>
          <p:cNvSpPr txBox="1"/>
          <p:nvPr/>
        </p:nvSpPr>
        <p:spPr>
          <a:xfrm>
            <a:off x="4852192" y="6109649"/>
            <a:ext cx="1121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로비화면</a:t>
            </a:r>
          </a:p>
        </p:txBody>
      </p:sp>
      <p:pic>
        <p:nvPicPr>
          <p:cNvPr id="2050" name="Picture 2" descr="cdn.hantoday.net/news/photo/201601/img_10194_5422_...">
            <a:extLst>
              <a:ext uri="{FF2B5EF4-FFF2-40B4-BE49-F238E27FC236}">
                <a16:creationId xmlns:a16="http://schemas.microsoft.com/office/drawing/2014/main" id="{5A8A2369-3F5A-C7E5-3456-217A84BBA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291" y="3340281"/>
            <a:ext cx="1895475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D6544D-8CB7-E4F2-CBE1-EF323F6CA774}"/>
              </a:ext>
            </a:extLst>
          </p:cNvPr>
          <p:cNvSpPr/>
          <p:nvPr/>
        </p:nvSpPr>
        <p:spPr>
          <a:xfrm>
            <a:off x="1985192" y="5146831"/>
            <a:ext cx="929735" cy="280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시작</a:t>
            </a:r>
          </a:p>
        </p:txBody>
      </p:sp>
      <p:pic>
        <p:nvPicPr>
          <p:cNvPr id="27" name="그림 26" descr="포유류, 클립아트, 예술, 일러스트레이션이(가) 표시된 사진&#10;&#10;자동 생성된 설명">
            <a:extLst>
              <a:ext uri="{FF2B5EF4-FFF2-40B4-BE49-F238E27FC236}">
                <a16:creationId xmlns:a16="http://schemas.microsoft.com/office/drawing/2014/main" id="{B9A24AFF-30F3-D738-A5FF-862631BFC1E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393" y="2553520"/>
            <a:ext cx="2078213" cy="2881864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F26E36-3A56-77AD-A292-DAE3D420E6E8}"/>
              </a:ext>
            </a:extLst>
          </p:cNvPr>
          <p:cNvSpPr/>
          <p:nvPr/>
        </p:nvSpPr>
        <p:spPr>
          <a:xfrm>
            <a:off x="4933633" y="5188807"/>
            <a:ext cx="929735" cy="280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선택</a:t>
            </a:r>
          </a:p>
        </p:txBody>
      </p:sp>
      <p:pic>
        <p:nvPicPr>
          <p:cNvPr id="33" name="그래픽 32" descr="재생 단색으로 채워진">
            <a:extLst>
              <a:ext uri="{FF2B5EF4-FFF2-40B4-BE49-F238E27FC236}">
                <a16:creationId xmlns:a16="http://schemas.microsoft.com/office/drawing/2014/main" id="{B4930FEB-69C1-3E40-6106-20039000CDC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047328" y="5124589"/>
            <a:ext cx="360858" cy="360858"/>
          </a:xfrm>
          <a:prstGeom prst="rect">
            <a:avLst/>
          </a:prstGeom>
        </p:spPr>
      </p:pic>
      <p:pic>
        <p:nvPicPr>
          <p:cNvPr id="34" name="그래픽 33" descr="재생 단색으로 채워진">
            <a:extLst>
              <a:ext uri="{FF2B5EF4-FFF2-40B4-BE49-F238E27FC236}">
                <a16:creationId xmlns:a16="http://schemas.microsoft.com/office/drawing/2014/main" id="{4F703E99-B7E0-25C3-FE38-F975EE227A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flipH="1">
            <a:off x="4384246" y="5139493"/>
            <a:ext cx="360858" cy="360858"/>
          </a:xfrm>
          <a:prstGeom prst="rect">
            <a:avLst/>
          </a:prstGeom>
        </p:spPr>
      </p:pic>
      <p:pic>
        <p:nvPicPr>
          <p:cNvPr id="35" name="그림 34" descr="원이(가) 표시된 사진&#10;&#10;자동 생성된 설명">
            <a:extLst>
              <a:ext uri="{FF2B5EF4-FFF2-40B4-BE49-F238E27FC236}">
                <a16:creationId xmlns:a16="http://schemas.microsoft.com/office/drawing/2014/main" id="{FA66735F-2C14-A6EE-0221-CFB251197D4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46" y="2170693"/>
            <a:ext cx="263338" cy="26333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0BE18EE-944A-2F3B-7182-B8A39178A73C}"/>
              </a:ext>
            </a:extLst>
          </p:cNvPr>
          <p:cNvSpPr txBox="1"/>
          <p:nvPr/>
        </p:nvSpPr>
        <p:spPr>
          <a:xfrm>
            <a:off x="4538205" y="2129676"/>
            <a:ext cx="112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99999999</a:t>
            </a:r>
            <a:endParaRPr lang="ko-KR" altLang="en-US" sz="12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EA3C4CC-D28E-B340-5E30-8CDD6367B547}"/>
              </a:ext>
            </a:extLst>
          </p:cNvPr>
          <p:cNvSpPr/>
          <p:nvPr/>
        </p:nvSpPr>
        <p:spPr>
          <a:xfrm>
            <a:off x="4653842" y="5547067"/>
            <a:ext cx="1489313" cy="280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게임시작</a:t>
            </a:r>
          </a:p>
        </p:txBody>
      </p:sp>
      <p:sp>
        <p:nvSpPr>
          <p:cNvPr id="39" name="순서도: 대체 처리 38">
            <a:extLst>
              <a:ext uri="{FF2B5EF4-FFF2-40B4-BE49-F238E27FC236}">
                <a16:creationId xmlns:a16="http://schemas.microsoft.com/office/drawing/2014/main" id="{F365EDB2-E589-F80A-286E-14D507A78611}"/>
              </a:ext>
            </a:extLst>
          </p:cNvPr>
          <p:cNvSpPr/>
          <p:nvPr/>
        </p:nvSpPr>
        <p:spPr>
          <a:xfrm>
            <a:off x="5771964" y="2553520"/>
            <a:ext cx="636222" cy="280058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강화</a:t>
            </a:r>
          </a:p>
        </p:txBody>
      </p:sp>
    </p:spTree>
    <p:extLst>
      <p:ext uri="{BB962C8B-B14F-4D97-AF65-F5344CB8AC3E}">
        <p14:creationId xmlns:p14="http://schemas.microsoft.com/office/powerpoint/2010/main" val="1897416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55993"/>
              </p:ext>
            </p:extLst>
          </p:nvPr>
        </p:nvGraphicFramePr>
        <p:xfrm>
          <a:off x="524528" y="2348880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장서진 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김정훈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정동주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하동우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119490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 descr="악마 같은 얼굴(윤곽선) 단색으로 채워진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583832" y="3566246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일반 몬스터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황금상자 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119490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점수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아이템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 descr="물약 단색으로 채워진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7663661" y="3573835"/>
              <a:ext cx="191121" cy="191121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3878552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3897052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3905109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보스 몬스터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 descr="단색으로 채워진 악마 얼굴 단색으로 채워진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4604883" y="3962702"/>
            <a:ext cx="193294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4672673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UI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및 화면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 descr="웹 디자인 단색으로 채워진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4611723" y="5120407"/>
              <a:ext cx="201488" cy="201488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438261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캐릭터 구현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 descr="남성 우주 비행사 단색으로 채워진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>
            <a:xfrm>
              <a:off x="4608710" y="5897394"/>
              <a:ext cx="182946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1764</TotalTime>
  <Words>351</Words>
  <Application>Microsoft Office PowerPoint</Application>
  <PresentationFormat>와이드스크린</PresentationFormat>
  <Paragraphs>154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맑은 고딕 Semilight</vt:lpstr>
      <vt:lpstr>세방고딕 Bold</vt:lpstr>
      <vt:lpstr>세방고딕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서진 장</cp:lastModifiedBy>
  <cp:revision>29</cp:revision>
  <dcterms:created xsi:type="dcterms:W3CDTF">2023-12-20T03:00:25Z</dcterms:created>
  <dcterms:modified xsi:type="dcterms:W3CDTF">2024-07-14T06:47:33Z</dcterms:modified>
</cp:coreProperties>
</file>