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34" autoAdjust="0"/>
  </p:normalViewPr>
  <p:slideViewPr>
    <p:cSldViewPr snapToGrid="0">
      <p:cViewPr varScale="1">
        <p:scale>
          <a:sx n="92" d="100"/>
          <a:sy n="92" d="100"/>
        </p:scale>
        <p:origin x="22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514-6623-D317-0084-9198DD37F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B64E6-39D2-E483-7A5A-6E7AC2569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0F14-0CD7-EB6A-57D7-D4BDC934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23C55-0BF0-CDAE-D757-A2F7C3C7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EDC91-38F8-4815-4065-7DFA9606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5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3B2B6-CCC4-859E-A450-90BBB59F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7B0B6-D824-7DDA-132F-E8C1D9D0F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6BCA2-6720-5130-ED2F-1FAE5EE2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75F35-7317-4A41-7139-05BC44F5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CE4B7-8386-8EE0-3946-458039F9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7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F4C87F-23AD-81A0-1F86-780F55FE0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50107-0CCA-3730-242B-C0FB30B98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AFE48-08BF-5C9C-5635-19367685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12F35-BCFA-BC9F-95A3-1E12BBBA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65120-459B-3A1F-2F84-5712B865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447B4-DD9C-C54D-C15E-85331A88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ABD4F-C84F-749D-685D-9D14D12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B9DEC-F57F-5C79-7B2F-AB187CB0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A8BDB-139F-3807-B325-8B444021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7A17F-6AE8-DF65-BA96-0A36C6D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6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71376-92E3-D039-505F-0CE37827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AB91D-19A7-F2B4-4E6B-83C0204E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62853-171D-5698-260D-200EA3DD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215BF-B229-509D-5AE4-AD9E452D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CDD17-6DC5-2BB7-CDA7-C0675D1B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8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427D8-A18B-E5DF-335A-E0BAB5DF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23559-0EF1-2753-F62F-33688E196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70809-5E90-57B6-7F40-1759AEA3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4963F-7A57-B3CA-6C1E-1F7A957C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36160-1379-4492-665F-E597E7F0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8D3DF-88FB-5094-7C48-E1EC9F7A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2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4B57B-D844-2994-DD9F-6B0BC13F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E4547-1683-FC59-39AC-53A480B5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DE540-BFD1-AC4A-6B63-C20EE4323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4AF1B8-62E0-C35F-7043-42D19AF03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57D78C-0C68-074D-7FBF-1B9B6B9BB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7AA63-F8A1-D61F-3982-595166B2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89E5B2-5CC7-D13C-405D-4786BC2A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B99C02-54D2-85B6-9073-E0A431A3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8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A6613-A367-5EC7-A49E-90C1594A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A9609-6804-EBB3-3484-6EBEA9B1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4665B-889B-CF5F-190C-605F39AF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19848-B728-5BAE-48EA-5586A4B4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6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3F124A-8BB9-2B4D-8ADE-9FB09035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CFDC7A-7BF6-5891-3A94-EE22011F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536D5E-6D7D-4603-3A48-BDE46B1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1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D4B06-8397-47E0-688C-14F94983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D107D-60A2-EA33-2F49-FB94698E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6F152-182E-116E-6C24-8E646898E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08ECA-D1D1-B57C-BBD7-CB114A3F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61385-A26B-D5AD-C918-93E83B9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95EC1-FE11-76CF-6CA5-13DB620B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4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36D1D-225C-4ADA-4F8B-2B7FE2DF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CB352F-B137-339D-3463-04822E3E9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D704C-543E-520E-43A0-71BFB93E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F9184-F226-9F8E-F052-34C06BD0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15ED8-2225-74B3-9F18-A0ECA43D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5F7AA-4DD0-B5B7-3C20-30A8A4ED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2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B16CA2-602A-AD7B-2E74-86B8D788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5DCA5-2EA9-9C09-4200-59897250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1BFAF-99B9-1257-2B16-E71D86CFD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E7287-4EE3-003C-D482-227BDD57F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1FDF9-BB4B-82EA-602D-99E5A05BB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GABOX :: 콘텐트리중앙">
            <a:extLst>
              <a:ext uri="{FF2B5EF4-FFF2-40B4-BE49-F238E27FC236}">
                <a16:creationId xmlns:a16="http://schemas.microsoft.com/office/drawing/2014/main" id="{CFE43ACA-1348-CB56-F7CB-705120FB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053" y="-140678"/>
            <a:ext cx="12880731" cy="76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68BA28-0125-76BC-A86C-780117042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메가박스 클론코딩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F67F7F-012B-8168-A998-F955CAE05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이서진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008" y="5349875"/>
            <a:ext cx="7332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큰틀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빨강</a:t>
            </a:r>
            <a:endParaRPr lang="en-US" altLang="ko-KR" dirty="0" smtClean="0"/>
          </a:p>
          <a:p>
            <a:r>
              <a:rPr lang="ko-KR" altLang="en-US" dirty="0" smtClean="0"/>
              <a:t>세부 태그 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연두</a:t>
            </a:r>
            <a:endParaRPr lang="en-US" altLang="ko-KR" dirty="0" smtClean="0"/>
          </a:p>
          <a:p>
            <a:r>
              <a:rPr lang="en-US" altLang="ko-KR" dirty="0" smtClean="0"/>
              <a:t>CSS : </a:t>
            </a:r>
            <a:r>
              <a:rPr lang="ko-KR" altLang="en-US" dirty="0" smtClean="0"/>
              <a:t>파랑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8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3C19A7-4088-C9A6-D1BA-A4E27184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&lt;Header&gt; 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banner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99228" y="1911254"/>
            <a:ext cx="11593543" cy="2342225"/>
            <a:chOff x="370348" y="1938939"/>
            <a:chExt cx="11593543" cy="23422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89BB482-D4AA-FE32-9F24-74F972FF2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348" y="2694499"/>
              <a:ext cx="11593543" cy="80973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43B3130-D665-64A8-C4FC-7398A51590F0}"/>
                </a:ext>
              </a:extLst>
            </p:cNvPr>
            <p:cNvSpPr/>
            <p:nvPr/>
          </p:nvSpPr>
          <p:spPr>
            <a:xfrm>
              <a:off x="4937760" y="2694499"/>
              <a:ext cx="2397760" cy="80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A5E40E-FCCA-B225-3D83-2774E8169F23}"/>
                </a:ext>
              </a:extLst>
            </p:cNvPr>
            <p:cNvSpPr/>
            <p:nvPr/>
          </p:nvSpPr>
          <p:spPr>
            <a:xfrm>
              <a:off x="619760" y="2693536"/>
              <a:ext cx="4318000" cy="80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2B1F56-4DE2-986A-32D7-9EA275DA0854}"/>
                </a:ext>
              </a:extLst>
            </p:cNvPr>
            <p:cNvSpPr/>
            <p:nvPr/>
          </p:nvSpPr>
          <p:spPr>
            <a:xfrm>
              <a:off x="7335520" y="2694499"/>
              <a:ext cx="4257040" cy="8097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40F33E3-1FF3-7768-B982-905ABA37F7C4}"/>
                </a:ext>
              </a:extLst>
            </p:cNvPr>
            <p:cNvSpPr/>
            <p:nvPr/>
          </p:nvSpPr>
          <p:spPr>
            <a:xfrm>
              <a:off x="619760" y="2687493"/>
              <a:ext cx="4257040" cy="3198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81FCB7-8FB3-4CF5-00CF-A61296C5482A}"/>
                </a:ext>
              </a:extLst>
            </p:cNvPr>
            <p:cNvSpPr/>
            <p:nvPr/>
          </p:nvSpPr>
          <p:spPr>
            <a:xfrm>
              <a:off x="7335520" y="2694499"/>
              <a:ext cx="4257040" cy="3198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18DCF1-AE35-347E-223D-07923293BD51}"/>
                </a:ext>
              </a:extLst>
            </p:cNvPr>
            <p:cNvSpPr txBox="1"/>
            <p:nvPr/>
          </p:nvSpPr>
          <p:spPr>
            <a:xfrm>
              <a:off x="4876800" y="3563543"/>
              <a:ext cx="2672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아이디명 </a:t>
              </a:r>
              <a:r>
                <a:rPr lang="en-US" altLang="ko-KR" dirty="0"/>
                <a:t>Banner--logo 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9A84D6-549F-8121-B236-15B4963A8DE3}"/>
                </a:ext>
              </a:extLst>
            </p:cNvPr>
            <p:cNvSpPr txBox="1"/>
            <p:nvPr/>
          </p:nvSpPr>
          <p:spPr>
            <a:xfrm>
              <a:off x="619761" y="3634833"/>
              <a:ext cx="386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클래스명 </a:t>
              </a:r>
              <a:r>
                <a:rPr lang="en-US" altLang="ko-KR" dirty="0"/>
                <a:t>Banner-- </a:t>
              </a:r>
              <a:r>
                <a:rPr lang="en-US" altLang="ko-KR" dirty="0" err="1"/>
                <a:t>siteMenu</a:t>
              </a:r>
              <a:r>
                <a:rPr lang="en-US" altLang="ko-KR" dirty="0"/>
                <a:t>- left</a:t>
              </a:r>
            </a:p>
            <a:p>
              <a:r>
                <a:rPr lang="en-US" altLang="ko-KR" dirty="0" smtClean="0"/>
                <a:t>&lt;</a:t>
              </a:r>
              <a:r>
                <a:rPr lang="en-US" altLang="ko-KR" dirty="0" err="1" smtClean="0"/>
                <a:t>Nav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E8FCB1-00CD-5455-84FE-75CD65BBBA50}"/>
                </a:ext>
              </a:extLst>
            </p:cNvPr>
            <p:cNvSpPr txBox="1"/>
            <p:nvPr/>
          </p:nvSpPr>
          <p:spPr>
            <a:xfrm>
              <a:off x="492760" y="1938939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클래스명 </a:t>
              </a:r>
              <a:r>
                <a:rPr lang="en-US" altLang="ko-KR" dirty="0"/>
                <a:t>Banner—</a:t>
              </a:r>
              <a:r>
                <a:rPr lang="en-US" altLang="ko-KR" dirty="0" err="1"/>
                <a:t>customerMenu</a:t>
              </a:r>
              <a:r>
                <a:rPr lang="en-US" altLang="ko-KR" dirty="0"/>
                <a:t>-left</a:t>
              </a:r>
            </a:p>
            <a:p>
              <a:r>
                <a:rPr lang="en-US" altLang="ko-KR" dirty="0"/>
                <a:t> &lt;</a:t>
              </a:r>
              <a:r>
                <a:rPr lang="en-US" altLang="ko-KR" dirty="0" err="1"/>
                <a:t>nav</a:t>
              </a:r>
              <a:r>
                <a:rPr lang="en-US" altLang="ko-KR" dirty="0" smtClean="0"/>
                <a:t>&gt;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3BE909-AA99-91E8-F1EF-B4678E29A471}"/>
                </a:ext>
              </a:extLst>
            </p:cNvPr>
            <p:cNvSpPr txBox="1"/>
            <p:nvPr/>
          </p:nvSpPr>
          <p:spPr>
            <a:xfrm>
              <a:off x="7731760" y="3564506"/>
              <a:ext cx="386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클래스명 </a:t>
              </a:r>
              <a:r>
                <a:rPr lang="en-US" altLang="ko-KR" dirty="0"/>
                <a:t>Banner-- </a:t>
              </a:r>
              <a:r>
                <a:rPr lang="en-US" altLang="ko-KR" dirty="0" err="1"/>
                <a:t>siteMenu</a:t>
              </a:r>
              <a:r>
                <a:rPr lang="en-US" altLang="ko-KR" dirty="0"/>
                <a:t>- right</a:t>
              </a:r>
            </a:p>
            <a:p>
              <a:r>
                <a:rPr lang="en-US" altLang="ko-KR" dirty="0"/>
                <a:t>&lt;nav&gt;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7E5EA0-8634-A57D-B658-8BE01C1E075E}"/>
                </a:ext>
              </a:extLst>
            </p:cNvPr>
            <p:cNvSpPr txBox="1"/>
            <p:nvPr/>
          </p:nvSpPr>
          <p:spPr>
            <a:xfrm>
              <a:off x="7335520" y="1938939"/>
              <a:ext cx="4511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클래스명 </a:t>
              </a:r>
              <a:r>
                <a:rPr lang="en-US" altLang="ko-KR" dirty="0"/>
                <a:t>Banner—</a:t>
              </a:r>
              <a:r>
                <a:rPr lang="en-US" altLang="ko-KR" dirty="0" err="1"/>
                <a:t>customerMenu</a:t>
              </a:r>
              <a:r>
                <a:rPr lang="en-US" altLang="ko-KR" dirty="0"/>
                <a:t>-right</a:t>
              </a:r>
            </a:p>
            <a:p>
              <a:r>
                <a:rPr lang="en-US" altLang="ko-KR" dirty="0"/>
                <a:t>&lt;nav&gt; </a:t>
              </a:r>
              <a:endParaRPr lang="ko-KR" altLang="en-US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29762" y="2694500"/>
            <a:ext cx="817684" cy="2509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50731" y="2425120"/>
            <a:ext cx="199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</a:rPr>
              <a:t>ul</a:t>
            </a:r>
            <a:r>
              <a:rPr lang="en-US" altLang="ko-KR" sz="1000" dirty="0" smtClean="0">
                <a:solidFill>
                  <a:srgbClr val="00B050"/>
                </a:solidFill>
              </a:rPr>
              <a:t>&gt;li&gt;a&gt;text  </a:t>
            </a:r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 : left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28460" y="3024711"/>
            <a:ext cx="501161" cy="4058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98552" y="4253479"/>
            <a:ext cx="3034127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</a:rPr>
              <a:t>Ul</a:t>
            </a:r>
            <a:r>
              <a:rPr lang="en-US" altLang="ko-KR" sz="1000" dirty="0" smtClean="0">
                <a:solidFill>
                  <a:srgbClr val="00B050"/>
                </a:solidFill>
              </a:rPr>
              <a:t>&gt;li.</a:t>
            </a:r>
            <a:r>
              <a:rPr lang="ko-KR" altLang="en-US" sz="1000" dirty="0" smtClean="0">
                <a:solidFill>
                  <a:srgbClr val="00B050"/>
                </a:solidFill>
              </a:rPr>
              <a:t>위치</a:t>
            </a:r>
            <a:r>
              <a:rPr lang="en-US" altLang="ko-KR" sz="1000" dirty="0" smtClean="0">
                <a:solidFill>
                  <a:srgbClr val="00B050"/>
                </a:solidFill>
              </a:rPr>
              <a:t>&gt;div.</a:t>
            </a:r>
            <a:r>
              <a:rPr lang="ko-KR" altLang="en-US" sz="1000" dirty="0" smtClean="0">
                <a:solidFill>
                  <a:srgbClr val="00B050"/>
                </a:solidFill>
              </a:rPr>
              <a:t>메뉴</a:t>
            </a:r>
            <a:r>
              <a:rPr lang="en-US" altLang="ko-KR" sz="1000" dirty="0" smtClean="0">
                <a:solidFill>
                  <a:srgbClr val="00B050"/>
                </a:solidFill>
              </a:rPr>
              <a:t>&gt;div&gt;a*</a:t>
            </a:r>
            <a:r>
              <a:rPr lang="ko-KR" altLang="en-US" sz="1000" dirty="0" smtClean="0">
                <a:solidFill>
                  <a:srgbClr val="00B050"/>
                </a:solidFill>
              </a:rPr>
              <a:t>세부메뉴개수</a:t>
            </a:r>
            <a:r>
              <a:rPr lang="en-US" altLang="ko-KR" sz="1000" dirty="0" smtClean="0">
                <a:solidFill>
                  <a:srgbClr val="00B050"/>
                </a:solidFill>
              </a:rPr>
              <a:t>&gt;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img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cxnSp>
        <p:nvCxnSpPr>
          <p:cNvPr id="21" name="직선 화살표 연결선 20"/>
          <p:cNvCxnSpPr>
            <a:endCxn id="17" idx="2"/>
          </p:cNvCxnSpPr>
          <p:nvPr/>
        </p:nvCxnSpPr>
        <p:spPr>
          <a:xfrm>
            <a:off x="2479040" y="3475589"/>
            <a:ext cx="1" cy="7778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228" y="4715144"/>
            <a:ext cx="25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 : left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9762" y="3024711"/>
            <a:ext cx="817684" cy="3512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609600" y="3430553"/>
            <a:ext cx="228600" cy="128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133671" y="4677114"/>
            <a:ext cx="2520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 : right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574173" y="3051157"/>
            <a:ext cx="817684" cy="3512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10444043" y="3392523"/>
            <a:ext cx="228600" cy="1283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F5E629D-D507-2CF1-AF6C-7F073ADB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662" y="52307"/>
            <a:ext cx="9799320" cy="66278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haeder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sitemap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51683" y="629920"/>
            <a:ext cx="9077278" cy="6061303"/>
            <a:chOff x="1651683" y="629920"/>
            <a:chExt cx="9077278" cy="606130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FD3A6A0-84B1-6355-C051-8A8B616C7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683" y="629920"/>
              <a:ext cx="9077278" cy="606130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09D338-FDDD-2363-8929-DD0BD6D8A3F5}"/>
                </a:ext>
              </a:extLst>
            </p:cNvPr>
            <p:cNvSpPr/>
            <p:nvPr/>
          </p:nvSpPr>
          <p:spPr>
            <a:xfrm>
              <a:off x="2021840" y="1849120"/>
              <a:ext cx="8518477" cy="48421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75578A-4648-1569-6636-F460D169AB9C}"/>
                </a:ext>
              </a:extLst>
            </p:cNvPr>
            <p:cNvSpPr/>
            <p:nvPr/>
          </p:nvSpPr>
          <p:spPr>
            <a:xfrm>
              <a:off x="7569200" y="1849120"/>
              <a:ext cx="2971117" cy="48421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BEA81E4-484A-74CD-D994-78EAC71EA9C7}"/>
                </a:ext>
              </a:extLst>
            </p:cNvPr>
            <p:cNvSpPr/>
            <p:nvPr/>
          </p:nvSpPr>
          <p:spPr>
            <a:xfrm>
              <a:off x="2021840" y="1849120"/>
              <a:ext cx="5547360" cy="1686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C41484-61BF-ED16-CF39-8CCACD488AFD}"/>
                </a:ext>
              </a:extLst>
            </p:cNvPr>
            <p:cNvSpPr/>
            <p:nvPr/>
          </p:nvSpPr>
          <p:spPr>
            <a:xfrm>
              <a:off x="2021839" y="1463040"/>
              <a:ext cx="8518477" cy="365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43AFE2-B359-7A37-1B61-DD754FFD3B39}"/>
                </a:ext>
              </a:extLst>
            </p:cNvPr>
            <p:cNvSpPr txBox="1"/>
            <p:nvPr/>
          </p:nvSpPr>
          <p:spPr>
            <a:xfrm>
              <a:off x="2852760" y="1479788"/>
              <a:ext cx="2560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&lt;div&gt; sitemap--title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4347D8-C83F-8B1F-2B1E-3B35EF0400D7}"/>
                </a:ext>
              </a:extLst>
            </p:cNvPr>
            <p:cNvSpPr txBox="1"/>
            <p:nvPr/>
          </p:nvSpPr>
          <p:spPr>
            <a:xfrm>
              <a:off x="7685355" y="5394960"/>
              <a:ext cx="2560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&lt;nav&gt;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</a:t>
              </a:r>
              <a:r>
                <a:rPr lang="en-US" altLang="ko-KR" dirty="0">
                  <a:solidFill>
                    <a:srgbClr val="FF0000"/>
                  </a:solidFill>
                </a:rPr>
                <a:t>sitemap--right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C5AC04-0D5B-A858-8240-0724B82C949B}"/>
                </a:ext>
              </a:extLst>
            </p:cNvPr>
            <p:cNvSpPr txBox="1"/>
            <p:nvPr/>
          </p:nvSpPr>
          <p:spPr>
            <a:xfrm>
              <a:off x="2021839" y="3556000"/>
              <a:ext cx="4567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&lt;nav&gt;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>
                  <a:solidFill>
                    <a:srgbClr val="FF0000"/>
                  </a:solidFill>
                </a:rPr>
                <a:t>sitemap--company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BC1EC5-2CB3-3354-95DC-AE8FE4BE6720}"/>
                </a:ext>
              </a:extLst>
            </p:cNvPr>
            <p:cNvSpPr txBox="1"/>
            <p:nvPr/>
          </p:nvSpPr>
          <p:spPr>
            <a:xfrm>
              <a:off x="2021839" y="3137350"/>
              <a:ext cx="3836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&lt;nav&gt;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>
                  <a:solidFill>
                    <a:srgbClr val="FF0000"/>
                  </a:solidFill>
                </a:rPr>
                <a:t>sitemap--movie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21170" y="1979560"/>
            <a:ext cx="800100" cy="33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21170" y="2391401"/>
            <a:ext cx="800100" cy="33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3411" y="2023502"/>
            <a:ext cx="1749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</a:rPr>
              <a:t>Nav</a:t>
            </a:r>
            <a:r>
              <a:rPr lang="en-US" altLang="ko-KR" sz="1000" dirty="0" smtClean="0">
                <a:solidFill>
                  <a:srgbClr val="00B050"/>
                </a:solidFill>
              </a:rPr>
              <a:t>&gt;</a:t>
            </a:r>
            <a:r>
              <a:rPr lang="en-US" altLang="ko-KR" sz="1000" dirty="0" err="1" smtClean="0">
                <a:solidFill>
                  <a:srgbClr val="00B050"/>
                </a:solidFill>
              </a:rPr>
              <a:t>ul</a:t>
            </a:r>
            <a:r>
              <a:rPr lang="en-US" altLang="ko-KR" sz="1000" dirty="0" smtClean="0">
                <a:solidFill>
                  <a:srgbClr val="00B050"/>
                </a:solidFill>
              </a:rPr>
              <a:t>&gt;li&gt;div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5677" y="2479287"/>
            <a:ext cx="20707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</a:rPr>
              <a:t>메뉴제목의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</a:rPr>
              <a:t>li&gt;div&gt;a*</a:t>
            </a:r>
            <a:r>
              <a:rPr lang="ko-KR" altLang="en-US" sz="1000" dirty="0" err="1" smtClean="0">
                <a:solidFill>
                  <a:srgbClr val="00B050"/>
                </a:solidFill>
              </a:rPr>
              <a:t>서브메뉴수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80835" y="2762455"/>
            <a:ext cx="943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00B050"/>
                </a:solidFill>
              </a:rPr>
              <a:t>movie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85355" y="3572188"/>
            <a:ext cx="142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>
                <a:solidFill>
                  <a:srgbClr val="00B050"/>
                </a:solidFill>
              </a:rPr>
              <a:t>메뉴제목</a:t>
            </a:r>
            <a:r>
              <a:rPr lang="ko-KR" altLang="en-US" sz="900" dirty="0" smtClean="0">
                <a:solidFill>
                  <a:srgbClr val="00B050"/>
                </a:solidFill>
              </a:rPr>
              <a:t> </a:t>
            </a:r>
            <a:r>
              <a:rPr lang="ko-KR" altLang="en-US" sz="900" dirty="0" err="1" smtClean="0">
                <a:solidFill>
                  <a:srgbClr val="00B050"/>
                </a:solidFill>
              </a:rPr>
              <a:t>클래스명</a:t>
            </a:r>
            <a:r>
              <a:rPr lang="en-US" altLang="ko-KR" sz="900" dirty="0" smtClean="0">
                <a:solidFill>
                  <a:srgbClr val="00B050"/>
                </a:solidFill>
              </a:rPr>
              <a:t>Sitemap—menu-title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C1B847-6FCE-0009-E6F7-B46BEC7D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33" y="284102"/>
            <a:ext cx="9231775" cy="112800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&lt;main&gt; class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boxoffice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677" y="1287828"/>
            <a:ext cx="10427600" cy="5139680"/>
            <a:chOff x="89093" y="1270243"/>
            <a:chExt cx="10427600" cy="51396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3749FBE-8316-B5C2-46B4-C7605A597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1135" y="1270243"/>
              <a:ext cx="8945558" cy="513968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8CA8FD-1139-88CF-DF5F-DA7D74908BB7}"/>
                </a:ext>
              </a:extLst>
            </p:cNvPr>
            <p:cNvSpPr/>
            <p:nvPr/>
          </p:nvSpPr>
          <p:spPr>
            <a:xfrm>
              <a:off x="2118167" y="1452101"/>
              <a:ext cx="7859210" cy="5671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B5CDFC-8575-2E1C-6549-8CC7820EED7C}"/>
                </a:ext>
              </a:extLst>
            </p:cNvPr>
            <p:cNvSpPr/>
            <p:nvPr/>
          </p:nvSpPr>
          <p:spPr>
            <a:xfrm>
              <a:off x="2120096" y="5842764"/>
              <a:ext cx="7859210" cy="5671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AD57EF-04BF-0D73-BF41-DC388619DF3C}"/>
                </a:ext>
              </a:extLst>
            </p:cNvPr>
            <p:cNvSpPr/>
            <p:nvPr/>
          </p:nvSpPr>
          <p:spPr>
            <a:xfrm>
              <a:off x="2118167" y="5296825"/>
              <a:ext cx="7859210" cy="5671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8F1DFCE-E9D4-0A58-8E46-923FCDDB0A54}"/>
                </a:ext>
              </a:extLst>
            </p:cNvPr>
            <p:cNvSpPr/>
            <p:nvPr/>
          </p:nvSpPr>
          <p:spPr>
            <a:xfrm>
              <a:off x="2118167" y="2019260"/>
              <a:ext cx="7859210" cy="3256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B7E1B8-9D58-4FD9-ACF0-5CF5084B75A4}"/>
                </a:ext>
              </a:extLst>
            </p:cNvPr>
            <p:cNvSpPr/>
            <p:nvPr/>
          </p:nvSpPr>
          <p:spPr>
            <a:xfrm>
              <a:off x="2116238" y="2040480"/>
              <a:ext cx="1965767" cy="3256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D9B563-C009-5BFC-B180-026E5282EA9D}"/>
                </a:ext>
              </a:extLst>
            </p:cNvPr>
            <p:cNvSpPr/>
            <p:nvPr/>
          </p:nvSpPr>
          <p:spPr>
            <a:xfrm>
              <a:off x="4083934" y="2029870"/>
              <a:ext cx="1965767" cy="3256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72BB50-90C8-6BA1-DCBC-56C8E25A6939}"/>
                </a:ext>
              </a:extLst>
            </p:cNvPr>
            <p:cNvSpPr/>
            <p:nvPr/>
          </p:nvSpPr>
          <p:spPr>
            <a:xfrm>
              <a:off x="6043914" y="2040480"/>
              <a:ext cx="1965767" cy="3256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A9B2FB-9B49-58B0-D8E9-4ECA173FDE0A}"/>
                </a:ext>
              </a:extLst>
            </p:cNvPr>
            <p:cNvSpPr/>
            <p:nvPr/>
          </p:nvSpPr>
          <p:spPr>
            <a:xfrm>
              <a:off x="8011610" y="2019260"/>
              <a:ext cx="1965767" cy="3256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884E93-3A02-42B3-E86E-B82634C0D721}"/>
                </a:ext>
              </a:extLst>
            </p:cNvPr>
            <p:cNvSpPr txBox="1"/>
            <p:nvPr/>
          </p:nvSpPr>
          <p:spPr>
            <a:xfrm>
              <a:off x="2171668" y="1483931"/>
              <a:ext cx="349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&lt;div&gt;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 err="1">
                  <a:solidFill>
                    <a:srgbClr val="FF0000"/>
                  </a:solidFill>
                </a:rPr>
                <a:t>boxoffice</a:t>
              </a:r>
              <a:r>
                <a:rPr lang="en-US" altLang="ko-KR" dirty="0">
                  <a:solidFill>
                    <a:srgbClr val="FF0000"/>
                  </a:solidFill>
                </a:rPr>
                <a:t>--title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525DF-0702-28D6-7275-5A1ED7CA8F04}"/>
                </a:ext>
              </a:extLst>
            </p:cNvPr>
            <p:cNvSpPr txBox="1"/>
            <p:nvPr/>
          </p:nvSpPr>
          <p:spPr>
            <a:xfrm>
              <a:off x="193310" y="5439022"/>
              <a:ext cx="399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&lt;div&gt;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 err="1">
                  <a:solidFill>
                    <a:srgbClr val="FF0000"/>
                  </a:solidFill>
                </a:rPr>
                <a:t>boxoffice</a:t>
              </a:r>
              <a:r>
                <a:rPr lang="en-US" altLang="ko-KR" dirty="0">
                  <a:solidFill>
                    <a:srgbClr val="FF0000"/>
                  </a:solidFill>
                </a:rPr>
                <a:t>--submenu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7EACD8-7754-70BE-7682-5DFAF95A7225}"/>
                </a:ext>
              </a:extLst>
            </p:cNvPr>
            <p:cNvSpPr txBox="1"/>
            <p:nvPr/>
          </p:nvSpPr>
          <p:spPr>
            <a:xfrm>
              <a:off x="89093" y="2264700"/>
              <a:ext cx="1965767" cy="661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&lt;div&gt;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 err="1">
                  <a:solidFill>
                    <a:srgbClr val="FF0000"/>
                  </a:solidFill>
                </a:rPr>
                <a:t>boxoffice</a:t>
              </a:r>
              <a:r>
                <a:rPr lang="en-US" altLang="ko-KR" dirty="0">
                  <a:solidFill>
                    <a:srgbClr val="FF0000"/>
                  </a:solidFill>
                </a:rPr>
                <a:t>--movie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93B1DB-48AE-2330-9FFA-D7EC498B5CB3}"/>
                </a:ext>
              </a:extLst>
            </p:cNvPr>
            <p:cNvSpPr txBox="1"/>
            <p:nvPr/>
          </p:nvSpPr>
          <p:spPr>
            <a:xfrm>
              <a:off x="193310" y="5924472"/>
              <a:ext cx="420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&lt;div&gt; </a:t>
              </a:r>
              <a:r>
                <a:rPr lang="ko-KR" altLang="en-US" dirty="0">
                  <a:solidFill>
                    <a:srgbClr val="FF0000"/>
                  </a:solidFill>
                </a:rPr>
                <a:t>아이디명 </a:t>
              </a:r>
              <a:r>
                <a:rPr lang="en-US" altLang="ko-KR" dirty="0" err="1">
                  <a:solidFill>
                    <a:srgbClr val="FF0000"/>
                  </a:solidFill>
                </a:rPr>
                <a:t>boxoffice</a:t>
              </a:r>
              <a:r>
                <a:rPr lang="en-US" altLang="ko-KR" dirty="0">
                  <a:solidFill>
                    <a:srgbClr val="FF0000"/>
                  </a:solidFill>
                </a:rPr>
                <a:t>--mouse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171668" y="2073891"/>
            <a:ext cx="1843172" cy="24583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64532" y="4598553"/>
            <a:ext cx="568601" cy="233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94511" y="4608885"/>
            <a:ext cx="1068150" cy="268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863958" y="1718609"/>
            <a:ext cx="1068150" cy="268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578741" y="1686896"/>
            <a:ext cx="1068150" cy="268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42804" y="5338987"/>
            <a:ext cx="291445" cy="268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973369" y="5349874"/>
            <a:ext cx="712177" cy="2440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54547" y="5353382"/>
            <a:ext cx="1115130" cy="2405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08797" y="5363992"/>
            <a:ext cx="253864" cy="2405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639044" y="1220488"/>
            <a:ext cx="152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3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9A95BD-A51E-A55E-375A-698BD7A4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30" y="215879"/>
            <a:ext cx="10111451" cy="1046986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&lt;name&gt;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curation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7237" y="1434037"/>
            <a:ext cx="9507234" cy="5208084"/>
            <a:chOff x="387237" y="1434037"/>
            <a:chExt cx="9507234" cy="520808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2EFABE2-D6E2-568E-C306-B594B9E66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037" y="1434037"/>
              <a:ext cx="8119434" cy="520808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FB41B51-FDD6-BE63-BBF1-871F87D01A30}"/>
                </a:ext>
              </a:extLst>
            </p:cNvPr>
            <p:cNvSpPr/>
            <p:nvPr/>
          </p:nvSpPr>
          <p:spPr>
            <a:xfrm>
              <a:off x="1956122" y="1562582"/>
              <a:ext cx="7569843" cy="462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908036-E3D6-CFBE-97B1-7AE43CA3552C}"/>
                </a:ext>
              </a:extLst>
            </p:cNvPr>
            <p:cNvSpPr/>
            <p:nvPr/>
          </p:nvSpPr>
          <p:spPr>
            <a:xfrm>
              <a:off x="4363656" y="4062714"/>
              <a:ext cx="5162309" cy="2176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95944F-3520-CBFB-5952-6CC50171107C}"/>
                </a:ext>
              </a:extLst>
            </p:cNvPr>
            <p:cNvSpPr/>
            <p:nvPr/>
          </p:nvSpPr>
          <p:spPr>
            <a:xfrm>
              <a:off x="1966757" y="2017852"/>
              <a:ext cx="2396900" cy="4220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F6D30D-8CAA-279F-19BE-CE60E7FD11D9}"/>
                </a:ext>
              </a:extLst>
            </p:cNvPr>
            <p:cNvSpPr/>
            <p:nvPr/>
          </p:nvSpPr>
          <p:spPr>
            <a:xfrm>
              <a:off x="4363655" y="2025570"/>
              <a:ext cx="5162308" cy="20371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C91097-51EC-C152-AC4D-7329557E4AB2}"/>
                </a:ext>
              </a:extLst>
            </p:cNvPr>
            <p:cNvSpPr txBox="1"/>
            <p:nvPr/>
          </p:nvSpPr>
          <p:spPr>
            <a:xfrm>
              <a:off x="2771108" y="1573285"/>
              <a:ext cx="349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&lt;div&gt;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>
                  <a:solidFill>
                    <a:srgbClr val="FF0000"/>
                  </a:solidFill>
                </a:rPr>
                <a:t>curation--title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6AE5E1-DCD8-5D7D-3196-E933F38F2CC4}"/>
                </a:ext>
              </a:extLst>
            </p:cNvPr>
            <p:cNvSpPr txBox="1"/>
            <p:nvPr/>
          </p:nvSpPr>
          <p:spPr>
            <a:xfrm>
              <a:off x="4839764" y="6238754"/>
              <a:ext cx="4210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</a:t>
              </a:r>
              <a:r>
                <a:rPr lang="en-US" altLang="ko-KR" dirty="0" err="1">
                  <a:solidFill>
                    <a:srgbClr val="FF0000"/>
                  </a:solidFill>
                </a:rPr>
                <a:t>aritcle</a:t>
              </a:r>
              <a:r>
                <a:rPr lang="en-US" altLang="ko-KR" dirty="0">
                  <a:solidFill>
                    <a:srgbClr val="FF0000"/>
                  </a:solidFill>
                </a:rPr>
                <a:t>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>
                  <a:solidFill>
                    <a:srgbClr val="FF0000"/>
                  </a:solidFill>
                </a:rPr>
                <a:t>curation--subfile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80FC30-D707-B31B-05F2-46131168C9A0}"/>
                </a:ext>
              </a:extLst>
            </p:cNvPr>
            <p:cNvSpPr txBox="1"/>
            <p:nvPr/>
          </p:nvSpPr>
          <p:spPr>
            <a:xfrm>
              <a:off x="387237" y="5460191"/>
              <a:ext cx="3767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&lt;aside&gt;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>
                  <a:solidFill>
                    <a:srgbClr val="FF0000"/>
                  </a:solidFill>
                </a:rPr>
                <a:t>curation--</a:t>
              </a:r>
              <a:r>
                <a:rPr lang="en-US" altLang="ko-KR" dirty="0" err="1">
                  <a:solidFill>
                    <a:srgbClr val="FF0000"/>
                  </a:solidFill>
                </a:rPr>
                <a:t>img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72AE08-EBAB-888E-207C-80824C93F74A}"/>
                </a:ext>
              </a:extLst>
            </p:cNvPr>
            <p:cNvSpPr txBox="1"/>
            <p:nvPr/>
          </p:nvSpPr>
          <p:spPr>
            <a:xfrm>
              <a:off x="5455610" y="2314858"/>
              <a:ext cx="407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&lt;div&gt;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>
                  <a:solidFill>
                    <a:srgbClr val="FF0000"/>
                  </a:solidFill>
                </a:rPr>
                <a:t>curation--</a:t>
              </a:r>
              <a:r>
                <a:rPr lang="en-US" altLang="ko-KR" dirty="0" err="1">
                  <a:solidFill>
                    <a:srgbClr val="FF0000"/>
                  </a:solidFill>
                </a:rPr>
                <a:t>fileInfo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5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CE8F231-66DE-A343-0DDF-CD590592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&lt;section&gt; </a:t>
            </a:r>
            <a:r>
              <a:rPr lang="ko-KR" altLang="en-US" dirty="0">
                <a:solidFill>
                  <a:srgbClr val="FF0000"/>
                </a:solidFill>
              </a:rPr>
              <a:t>클래스명</a:t>
            </a:r>
            <a:r>
              <a:rPr lang="en-US" altLang="ko-KR" dirty="0" err="1">
                <a:solidFill>
                  <a:srgbClr val="FF0000"/>
                </a:solidFill>
              </a:rPr>
              <a:t>megaboxInfo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18315" y="1781856"/>
            <a:ext cx="8955369" cy="4240136"/>
            <a:chOff x="1618315" y="1781856"/>
            <a:chExt cx="8955369" cy="424013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EE6CD48-0F75-3548-D41D-456B68576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315" y="1862168"/>
              <a:ext cx="8955369" cy="415982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B76A3-F5A9-F972-8A8B-3640005D614D}"/>
                </a:ext>
              </a:extLst>
            </p:cNvPr>
            <p:cNvSpPr/>
            <p:nvPr/>
          </p:nvSpPr>
          <p:spPr>
            <a:xfrm>
              <a:off x="1889760" y="1781856"/>
              <a:ext cx="8554720" cy="5777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9D0D65E-C8E7-4F1A-03A3-AD2077E7E961}"/>
                </a:ext>
              </a:extLst>
            </p:cNvPr>
            <p:cNvSpPr/>
            <p:nvPr/>
          </p:nvSpPr>
          <p:spPr>
            <a:xfrm>
              <a:off x="1889760" y="2338203"/>
              <a:ext cx="8554720" cy="17234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B56BC2-9DC8-2255-D0B1-7A95D712AEA4}"/>
                </a:ext>
              </a:extLst>
            </p:cNvPr>
            <p:cNvSpPr/>
            <p:nvPr/>
          </p:nvSpPr>
          <p:spPr>
            <a:xfrm>
              <a:off x="1889760" y="4644523"/>
              <a:ext cx="8554720" cy="10247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0D727C-24F8-BCFC-1994-21EF023CA6B0}"/>
                </a:ext>
              </a:extLst>
            </p:cNvPr>
            <p:cNvSpPr/>
            <p:nvPr/>
          </p:nvSpPr>
          <p:spPr>
            <a:xfrm>
              <a:off x="1889760" y="4076700"/>
              <a:ext cx="8554720" cy="567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E7149B-5F12-98BF-29E5-19995A2065E1}"/>
                </a:ext>
              </a:extLst>
            </p:cNvPr>
            <p:cNvSpPr txBox="1"/>
            <p:nvPr/>
          </p:nvSpPr>
          <p:spPr>
            <a:xfrm>
              <a:off x="3993646" y="1953336"/>
              <a:ext cx="44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&lt;div&gt;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 err="1">
                  <a:solidFill>
                    <a:srgbClr val="FF0000"/>
                  </a:solidFill>
                </a:rPr>
                <a:t>megaInfo</a:t>
              </a:r>
              <a:r>
                <a:rPr lang="en-US" altLang="ko-KR" dirty="0">
                  <a:solidFill>
                    <a:srgbClr val="FF0000"/>
                  </a:solidFill>
                </a:rPr>
                <a:t>-title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7E4383-1E39-8EA1-B6C6-83641F3BB6A5}"/>
                </a:ext>
              </a:extLst>
            </p:cNvPr>
            <p:cNvSpPr txBox="1"/>
            <p:nvPr/>
          </p:nvSpPr>
          <p:spPr>
            <a:xfrm>
              <a:off x="4237486" y="5346966"/>
              <a:ext cx="44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&lt;nav&gt;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 err="1">
                  <a:solidFill>
                    <a:srgbClr val="FF0000"/>
                  </a:solidFill>
                </a:rPr>
                <a:t>megaInfo</a:t>
              </a:r>
              <a:r>
                <a:rPr lang="en-US" altLang="ko-KR" dirty="0">
                  <a:solidFill>
                    <a:srgbClr val="FF0000"/>
                  </a:solidFill>
                </a:rPr>
                <a:t>-CS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78FAF3-BE01-BD37-F3E9-3E953816F997}"/>
                </a:ext>
              </a:extLst>
            </p:cNvPr>
            <p:cNvSpPr txBox="1"/>
            <p:nvPr/>
          </p:nvSpPr>
          <p:spPr>
            <a:xfrm>
              <a:off x="4237486" y="4108635"/>
              <a:ext cx="44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&lt;div&gt;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 err="1">
                  <a:solidFill>
                    <a:srgbClr val="FF0000"/>
                  </a:solidFill>
                </a:rPr>
                <a:t>megaInfo</a:t>
              </a:r>
              <a:r>
                <a:rPr lang="en-US" altLang="ko-KR" dirty="0">
                  <a:solidFill>
                    <a:srgbClr val="FF0000"/>
                  </a:solidFill>
                </a:rPr>
                <a:t>-notification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6483E-8242-96FC-EDE9-D9D83FDD006A}"/>
                </a:ext>
              </a:extLst>
            </p:cNvPr>
            <p:cNvSpPr txBox="1"/>
            <p:nvPr/>
          </p:nvSpPr>
          <p:spPr>
            <a:xfrm>
              <a:off x="3952240" y="3715794"/>
              <a:ext cx="442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&lt;section&gt;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 err="1">
                  <a:solidFill>
                    <a:srgbClr val="FF0000"/>
                  </a:solidFill>
                </a:rPr>
                <a:t>megaInfo</a:t>
              </a:r>
              <a:r>
                <a:rPr lang="en-US" altLang="ko-KR" dirty="0">
                  <a:solidFill>
                    <a:srgbClr val="FF0000"/>
                  </a:solidFill>
                </a:rPr>
                <a:t>-ad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96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E35F659-B1C3-D197-C61D-D6231A5F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&lt;footer&gt;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footer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18281" y="1709518"/>
            <a:ext cx="11811197" cy="2855968"/>
            <a:chOff x="318281" y="1709518"/>
            <a:chExt cx="11811197" cy="28559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0767B62-01AE-FAE4-62B1-D85157DA0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281" y="2557341"/>
              <a:ext cx="11555438" cy="174331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CFBF79E-27C5-10ED-74E2-A541F85D1792}"/>
                </a:ext>
              </a:extLst>
            </p:cNvPr>
            <p:cNvSpPr/>
            <p:nvPr/>
          </p:nvSpPr>
          <p:spPr>
            <a:xfrm>
              <a:off x="568960" y="2638621"/>
              <a:ext cx="9235440" cy="571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CD236E4-5D11-3C16-3B48-B078B03CEFFF}"/>
                </a:ext>
              </a:extLst>
            </p:cNvPr>
            <p:cNvSpPr/>
            <p:nvPr/>
          </p:nvSpPr>
          <p:spPr>
            <a:xfrm>
              <a:off x="9804400" y="2657451"/>
              <a:ext cx="1798320" cy="571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CF826B-8221-1089-09C4-F77B7A70A79C}"/>
                </a:ext>
              </a:extLst>
            </p:cNvPr>
            <p:cNvSpPr/>
            <p:nvPr/>
          </p:nvSpPr>
          <p:spPr>
            <a:xfrm>
              <a:off x="568960" y="3229390"/>
              <a:ext cx="11033760" cy="847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520A26-A34D-DDBB-649B-1E2BA01F477E}"/>
                </a:ext>
              </a:extLst>
            </p:cNvPr>
            <p:cNvSpPr txBox="1"/>
            <p:nvPr/>
          </p:nvSpPr>
          <p:spPr>
            <a:xfrm>
              <a:off x="1574800" y="2153920"/>
              <a:ext cx="606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&lt;nav&gt; </a:t>
              </a:r>
              <a:r>
                <a:rPr lang="ko-KR" altLang="en-US" dirty="0">
                  <a:solidFill>
                    <a:srgbClr val="FF0000"/>
                  </a:solidFill>
                </a:rPr>
                <a:t>클래스명 </a:t>
              </a:r>
              <a:r>
                <a:rPr lang="en-US" altLang="ko-KR" dirty="0">
                  <a:solidFill>
                    <a:srgbClr val="FF0000"/>
                  </a:solidFill>
                </a:rPr>
                <a:t>footer -</a:t>
              </a:r>
              <a:r>
                <a:rPr lang="en-US" altLang="ko-KR" dirty="0" err="1">
                  <a:solidFill>
                    <a:srgbClr val="FF0000"/>
                  </a:solidFill>
                </a:rPr>
                <a:t>aboutUs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555286-96C9-5554-CB8E-8260E3BDDCE9}"/>
                </a:ext>
              </a:extLst>
            </p:cNvPr>
            <p:cNvSpPr txBox="1"/>
            <p:nvPr/>
          </p:nvSpPr>
          <p:spPr>
            <a:xfrm>
              <a:off x="2834640" y="4196154"/>
              <a:ext cx="480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&lt;section&gt;</a:t>
              </a:r>
              <a:r>
                <a:rPr lang="ko-KR" altLang="en-US" dirty="0">
                  <a:solidFill>
                    <a:srgbClr val="FF0000"/>
                  </a:solidFill>
                </a:rPr>
                <a:t> 아이디명 </a:t>
              </a:r>
              <a:r>
                <a:rPr lang="en-US" altLang="ko-KR" dirty="0">
                  <a:solidFill>
                    <a:srgbClr val="FF0000"/>
                  </a:solidFill>
                </a:rPr>
                <a:t>footer--Company-Info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D91F30-4B57-282F-B3C8-D44B8B3A0953}"/>
                </a:ext>
              </a:extLst>
            </p:cNvPr>
            <p:cNvSpPr txBox="1"/>
            <p:nvPr/>
          </p:nvSpPr>
          <p:spPr>
            <a:xfrm>
              <a:off x="9804400" y="1709518"/>
              <a:ext cx="23250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&lt;span&gt;</a:t>
              </a:r>
              <a:r>
                <a:rPr lang="ko-KR" altLang="en-US" dirty="0">
                  <a:solidFill>
                    <a:srgbClr val="FF0000"/>
                  </a:solidFill>
                </a:rPr>
                <a:t> 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ID</a:t>
              </a:r>
              <a:r>
                <a:rPr lang="ko-KR" altLang="en-US" dirty="0">
                  <a:solidFill>
                    <a:srgbClr val="FF0000"/>
                  </a:solidFill>
                </a:rPr>
                <a:t>명 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footer-</a:t>
              </a:r>
              <a:r>
                <a:rPr lang="en-US" altLang="ko-KR" dirty="0" err="1">
                  <a:solidFill>
                    <a:srgbClr val="FF0000"/>
                  </a:solidFill>
                </a:rPr>
                <a:t>findTheather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60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231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메가박스 클론코딩</vt:lpstr>
      <vt:lpstr>&lt;Header&gt;  클래스명 banner </vt:lpstr>
      <vt:lpstr>&lt;haeder&gt; 클래스명 sitemap</vt:lpstr>
      <vt:lpstr>&lt;main&gt; class명 boxoffice</vt:lpstr>
      <vt:lpstr>&lt;name&gt; 클래스명 curation</vt:lpstr>
      <vt:lpstr>&lt;section&gt; 클래스명megaboxInfo</vt:lpstr>
      <vt:lpstr>&lt;footer&gt; 클래스명 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메가박스 클론코딩</dc:title>
  <dc:creator>서진 이</dc:creator>
  <cp:lastModifiedBy>Windows 사용자</cp:lastModifiedBy>
  <cp:revision>7</cp:revision>
  <dcterms:created xsi:type="dcterms:W3CDTF">2025-07-24T23:40:25Z</dcterms:created>
  <dcterms:modified xsi:type="dcterms:W3CDTF">2025-07-25T07:01:20Z</dcterms:modified>
</cp:coreProperties>
</file>