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D7E79-0AE3-4846-DE6D-971F631B0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98E6-EDC9-5F46-80AB-4AA2D9CC8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113BA-8A92-D514-D7BC-696AFCC8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9DA02-E79C-6081-C7C2-E6D05638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63AF15-945E-FEFE-83C8-2A95E8AB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D1A11-361E-7916-9AF3-4D51DD33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4306AE-9EE5-843A-2799-03C796D0C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ADF2D-6AC9-5C55-738E-80A6B5C4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88CA0-ABD7-B229-E1A8-2A6EB4A7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F4C7C-5D65-CFBA-5CFA-4CA09708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82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44C8E-CBDE-711F-73EC-8F8AB3D4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080FB0-D93B-7C99-C142-E172EF80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1543E-DAE6-A8BD-E7F8-431CDA1C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1D5F3-3769-A81A-02AB-84DA0A4A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2A2F6-0469-A79B-1164-439506B6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BC806-632C-91C6-C85F-3EA5E75C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0C348-129F-8DE0-BD78-D5DBA1E0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AF836-B434-6E49-47B0-708A4B8B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02A79-4D17-0B28-CAA0-2B78F0AC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FD251-A8AA-0055-BD23-85D67871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6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20D45-EFCE-633E-FD1E-042A73D7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9F88C-4F7B-12B9-37BB-5D4779E4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6E02B-61F8-3D3B-0065-97B8274D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BD1D0-C9CB-2A4A-97F9-57489236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1D7B5-BAE3-26B7-2550-DB4EDEBC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62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CA7F8-9EEB-3919-A01F-4EC5B21B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BF885-5FCE-9454-29D5-480210884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F43CB-EBE6-69B5-7D56-7F972E0C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914215-9DB3-7FC3-DC84-EBEE4BA0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B7F724-C2DD-E1D6-C687-176CD0EC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F96C9-A72C-FF65-27D0-0CDC8346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02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5AB4E-375D-340F-5CE9-ABF0F8EE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95BC7-BCE0-AB44-B79D-20C7A344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46967-0671-A046-6C1A-5A68A5B6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5807FC-E00D-7A56-1B1A-B4AF1D7C1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9F3EF0-47CF-C5E1-5C1A-A21E290C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161466-1908-558D-54A4-14BC2386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5AF98E-2676-7600-E4C0-F472E0BB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206211-B863-2C3C-7F4D-E96D2F48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9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A8AD-A2B3-B9B4-5E4A-1BC56B35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B15B5D-6E61-111E-7BB2-F7F89478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FC033-3852-15B7-261C-40D1919D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22BE0E-C882-9D8C-B882-3C6319F0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8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9E0FE4-99FD-9DFB-C3C4-DF501CED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4B2F19-A62E-2821-0EC7-A849E70F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B313-7482-DDAB-D3FE-E2FD874A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7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8DE06-AFBE-A295-1356-D626BF30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8F114-25E3-5F95-27A2-2F1AB7BD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FA4C5-E39E-A61E-70CB-18BDD88C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F73BB-C0CC-30CF-80DE-E67BDE7B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9C719-2714-2B97-6766-F9753335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F6745-0337-F48E-D034-332F8A66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F24D2-CA86-83FE-680A-82131049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E6EF00-87FE-7437-E839-60384CFD2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0B5A3D-844E-432D-568E-3D19E245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F072A-F71B-E525-5283-C8DBE70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6E8AF-C59D-ABFF-9E43-5E8E9006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EFF0A-DDB1-95E3-E2EA-8B6F38D1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9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311765-40AB-CA64-6B5A-6A9152FF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D73DB-018A-CA11-D5BD-B8635EF8B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1C809-28D1-B526-C007-F416A45AB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171AB-05D1-4A16-95BA-419BE1914C06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8BBCD-99FA-BDCC-0597-3D388BA53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03CEA-0860-0540-3161-EBF8A4D85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8B245-4441-4893-A1B0-A8F08ECC8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1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1082A-5485-8BC7-7A2F-A4F4655FB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F92FC3-1C88-4839-2BC3-B2E4E36A1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6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발표자료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Seojin Park</dc:creator>
  <cp:lastModifiedBy>Seojin Park</cp:lastModifiedBy>
  <cp:revision>1</cp:revision>
  <dcterms:created xsi:type="dcterms:W3CDTF">2025-10-24T02:36:15Z</dcterms:created>
  <dcterms:modified xsi:type="dcterms:W3CDTF">2025-10-24T02:36:30Z</dcterms:modified>
</cp:coreProperties>
</file>