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73" r:id="rId12"/>
    <p:sldId id="268" r:id="rId13"/>
    <p:sldId id="270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43370-2245-4562-AF47-45BB02698F82}" type="datetimeFigureOut">
              <a:rPr lang="ko-KR" altLang="en-US" smtClean="0"/>
              <a:t>2015-01-18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5071-E891-4EB6-A7A6-E8BEF0574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BB78E-0F75-44C9-9F4C-E10C54DA467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BFD9-18F9-48B5-B76B-2B297DF21000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104360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56388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지출리스</a:t>
            </a:r>
            <a:r>
              <a:rPr lang="ko-KR" altLang="en-US"/>
              <a:t>트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2160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</a:t>
            </a:r>
            <a:r>
              <a:rPr lang="ko-KR" altLang="en-US"/>
              <a:t>입</a:t>
            </a:r>
            <a:r>
              <a:rPr lang="ko-KR" altLang="en-US" smtClean="0"/>
              <a:t>리스트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2160" y="3501008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1043608" y="3446389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48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32722"/>
              </p:ext>
            </p:extLst>
          </p:nvPr>
        </p:nvGraphicFramePr>
        <p:xfrm>
          <a:off x="457200" y="1600200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87714"/>
              </p:ext>
            </p:extLst>
          </p:nvPr>
        </p:nvGraphicFramePr>
        <p:xfrm>
          <a:off x="3419872" y="1628800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Sequence 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1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85851"/>
              </p:ext>
            </p:extLst>
          </p:nvPr>
        </p:nvGraphicFramePr>
        <p:xfrm>
          <a:off x="3000364" y="71414"/>
          <a:ext cx="257176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35188"/>
                <a:gridCol w="779324"/>
              </a:tblGrid>
              <a:tr h="2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[Member]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varchar2(10)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member_name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member_sex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Member_brithday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등급번호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grade_num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member_pw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2928934"/>
          <a:ext cx="2500330" cy="96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928694"/>
                <a:gridCol w="857256"/>
              </a:tblGrid>
              <a:tr h="25003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등급</a:t>
                      </a:r>
                      <a:r>
                        <a:rPr lang="en-US" altLang="ko-KR" sz="1000" dirty="0" smtClean="0"/>
                        <a:t>[Grade]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등급번호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Number(2)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grade_num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등급종류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Grade_name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rot="16200000" flipH="1">
            <a:off x="6897841" y="1674662"/>
            <a:ext cx="929488" cy="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786447" y="-24"/>
          <a:ext cx="3143271" cy="154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7"/>
                <a:gridCol w="1071570"/>
                <a:gridCol w="928694"/>
              </a:tblGrid>
              <a:tr h="3214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ment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ment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7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멘트번호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ment_num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Manager_id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입력날짜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ment_date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7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코멘트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Varchar2(100)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33896"/>
              </p:ext>
            </p:extLst>
          </p:nvPr>
        </p:nvGraphicFramePr>
        <p:xfrm>
          <a:off x="3071802" y="3268176"/>
          <a:ext cx="250033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000132"/>
                <a:gridCol w="714380"/>
              </a:tblGrid>
              <a:tr h="23812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지출목록</a:t>
                      </a:r>
                      <a:r>
                        <a:rPr lang="en-US" altLang="ko-KR" sz="1400" dirty="0" smtClean="0"/>
                        <a:t>[spend]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지출번호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spend_num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지출항목번호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spendList_num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지출장소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spend_location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지출비용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Spend_expense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지출메모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spend_memo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57158" y="12378"/>
          <a:ext cx="250033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000132"/>
                <a:gridCol w="714380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수입목록</a:t>
                      </a:r>
                      <a:r>
                        <a:rPr lang="en-US" altLang="ko-KR" sz="1400" dirty="0" smtClean="0"/>
                        <a:t>[income]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수입번호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income_num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수입항목번호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incomeList_num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수입비용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income_expense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income_date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수입메모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income_memo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715008" y="3929066"/>
          <a:ext cx="23574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928694"/>
                <a:gridCol w="714380"/>
              </a:tblGrid>
              <a:tr h="243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지출분류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spendlist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</a:rPr>
                        <a:t>지출항목번호</a:t>
                      </a:r>
                      <a:endParaRPr lang="ko-KR" altLang="en-US" sz="10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err="1" smtClean="0">
                          <a:solidFill>
                            <a:srgbClr val="FF0000"/>
                          </a:solidFill>
                        </a:rPr>
                        <a:t>spend_num</a:t>
                      </a:r>
                      <a:endParaRPr lang="ko-KR" altLang="en-US" sz="10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</a:rPr>
                        <a:t>지출분류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</a:rPr>
                        <a:t>spend_name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57158" y="4071942"/>
          <a:ext cx="25717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24"/>
                <a:gridCol w="1013121"/>
                <a:gridCol w="779324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수입분류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incomelist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수입항목번호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incomelist_num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26700"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수입분류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Varchar2(10)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incomelist_name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715008" y="1714488"/>
          <a:ext cx="32861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071570"/>
                <a:gridCol w="1071570"/>
              </a:tblGrid>
              <a:tr h="23812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매니저정보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manager</a:t>
                      </a:r>
                      <a:r>
                        <a:rPr lang="en-US" altLang="ko-KR" sz="1400" baseline="0" dirty="0" err="1" smtClean="0"/>
                        <a:t>_info</a:t>
                      </a:r>
                      <a:r>
                        <a:rPr lang="en-US" altLang="ko-KR" sz="1400" baseline="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메니저정보번호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Manager_Info_num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자격증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manager_license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관리회원수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Manage_member_num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경력년도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Varchar2(20)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career_date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4" name="꺾인 연결선 23"/>
          <p:cNvCxnSpPr/>
          <p:nvPr/>
        </p:nvCxnSpPr>
        <p:spPr>
          <a:xfrm rot="5400000">
            <a:off x="2571736" y="785794"/>
            <a:ext cx="857256" cy="428628"/>
          </a:xfrm>
          <a:prstGeom prst="bentConnector3">
            <a:avLst>
              <a:gd name="adj1" fmla="val 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>
            <a:off x="1285852" y="2500306"/>
            <a:ext cx="4000528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flipV="1">
            <a:off x="3428992" y="357166"/>
            <a:ext cx="2643206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꺾인 연결선 51"/>
          <p:cNvCxnSpPr/>
          <p:nvPr/>
        </p:nvCxnSpPr>
        <p:spPr>
          <a:xfrm rot="16200000" flipH="1">
            <a:off x="4750595" y="1321579"/>
            <a:ext cx="2000264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5400000">
            <a:off x="2393141" y="2607463"/>
            <a:ext cx="1143008" cy="35719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5400000">
            <a:off x="-1321635" y="2678901"/>
            <a:ext cx="3643338" cy="142876"/>
          </a:xfrm>
          <a:prstGeom prst="bentConnector3">
            <a:avLst>
              <a:gd name="adj1" fmla="val -45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429256" y="407194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>
            <a:off x="5500694" y="571480"/>
            <a:ext cx="57150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XX</a:t>
            </a:r>
            <a:r>
              <a:rPr lang="ko-KR" altLang="en-US" dirty="0"/>
              <a:t>님 </a:t>
            </a:r>
            <a:r>
              <a:rPr lang="ko-KR" altLang="en-US" u="sng" dirty="0" err="1"/>
              <a:t>마이페이지</a:t>
            </a:r>
            <a:r>
              <a:rPr lang="ko-KR" altLang="en-US" dirty="0"/>
              <a:t> </a:t>
            </a:r>
            <a:r>
              <a:rPr lang="ko-KR" altLang="en-US" u="sng" dirty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통계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1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28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132856"/>
            <a:ext cx="6264696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5776" y="2465512"/>
            <a:ext cx="6264696" cy="4059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8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XX</a:t>
            </a:r>
            <a:r>
              <a:rPr lang="ko-KR" altLang="en-US" dirty="0"/>
              <a:t>님 </a:t>
            </a:r>
            <a:r>
              <a:rPr lang="ko-KR" altLang="en-US" u="sng" dirty="0" err="1"/>
              <a:t>마이페이지</a:t>
            </a:r>
            <a:r>
              <a:rPr lang="ko-KR" altLang="en-US" dirty="0"/>
              <a:t> </a:t>
            </a:r>
            <a:r>
              <a:rPr lang="ko-KR" altLang="en-US" u="sng" dirty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통계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1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28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132856"/>
            <a:ext cx="6264696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5776" y="2465512"/>
            <a:ext cx="6264696" cy="4059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b="1" u="sng" dirty="0" smtClean="0"/>
              <a:t>통계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지출 </a:t>
            </a:r>
            <a:r>
              <a:rPr lang="ko-KR" altLang="en-US" b="1" u="sng" dirty="0" err="1" smtClean="0"/>
              <a:t>분류별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수입 </a:t>
            </a:r>
            <a:r>
              <a:rPr lang="ko-KR" altLang="en-US" b="1" u="sng" dirty="0" err="1" smtClean="0"/>
              <a:t>분류별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매니저 </a:t>
            </a:r>
            <a:r>
              <a:rPr lang="ko-KR" altLang="en-US" b="1" u="sng" dirty="0" err="1" smtClean="0"/>
              <a:t>멘트</a:t>
            </a:r>
            <a:endParaRPr lang="ko-KR" altLang="en-US" b="1" u="sng" dirty="0"/>
          </a:p>
        </p:txBody>
      </p:sp>
      <p:sp>
        <p:nvSpPr>
          <p:cNvPr id="2" name="직사각형 1"/>
          <p:cNvSpPr/>
          <p:nvPr/>
        </p:nvSpPr>
        <p:spPr>
          <a:xfrm>
            <a:off x="2555776" y="1700808"/>
            <a:ext cx="619268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 얼마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수입 얼마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78656" y="2780928"/>
            <a:ext cx="619268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매니저 코멘트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78656" y="3498148"/>
            <a:ext cx="6192688" cy="288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4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/>
              <a:t>정보 수정</a:t>
            </a:r>
            <a:endParaRPr lang="en-US" altLang="ko-KR" b="1" u="sng" dirty="0" smtClean="0"/>
          </a:p>
          <a:p>
            <a:pPr algn="ctr"/>
            <a:endParaRPr lang="en-US" altLang="ko-KR" b="1" u="sng" dirty="0"/>
          </a:p>
          <a:p>
            <a:pPr algn="ctr"/>
            <a:r>
              <a:rPr lang="ko-KR" altLang="en-US" b="1" dirty="0" smtClean="0"/>
              <a:t>나의 매니저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544376" y="1700808"/>
            <a:ext cx="6192688" cy="4824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아이디와 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제외한 모든 정보 수정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69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정보 수정</a:t>
            </a:r>
            <a:endParaRPr lang="en-US" altLang="ko-KR" b="1" dirty="0" smtClean="0"/>
          </a:p>
          <a:p>
            <a:pPr algn="ctr"/>
            <a:endParaRPr lang="en-US" altLang="ko-KR" b="1" u="sng" dirty="0"/>
          </a:p>
          <a:p>
            <a:pPr algn="ctr"/>
            <a:r>
              <a:rPr lang="ko-KR" altLang="en-US" b="1" u="sng" dirty="0" smtClean="0"/>
              <a:t>나의 매니저</a:t>
            </a:r>
            <a:endParaRPr lang="ko-KR" altLang="en-US" b="1" u="sng" dirty="0"/>
          </a:p>
        </p:txBody>
      </p:sp>
      <p:sp>
        <p:nvSpPr>
          <p:cNvPr id="14" name="직사각형 13"/>
          <p:cNvSpPr/>
          <p:nvPr/>
        </p:nvSpPr>
        <p:spPr>
          <a:xfrm>
            <a:off x="2544376" y="1700808"/>
            <a:ext cx="6192688" cy="475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있으면 해당 매니저 정보만 보여주고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없으면 모든 매니저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보여주기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73952" y="1802552"/>
            <a:ext cx="1665296" cy="105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매니저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매니저가 있을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2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12008" y="156743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en-US" altLang="ko-KR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 </a:t>
            </a:r>
            <a:r>
              <a:rPr lang="en-US" altLang="ko-KR" dirty="0" smtClean="0"/>
              <a:t>– Login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4" idx="0"/>
            <a:endCxn id="9" idx="1"/>
          </p:cNvCxnSpPr>
          <p:nvPr/>
        </p:nvCxnSpPr>
        <p:spPr>
          <a:xfrm>
            <a:off x="1284008" y="2197434"/>
            <a:ext cx="1991850" cy="438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오각형 8"/>
          <p:cNvSpPr/>
          <p:nvPr/>
        </p:nvSpPr>
        <p:spPr>
          <a:xfrm>
            <a:off x="3275856" y="2017434"/>
            <a:ext cx="1620000" cy="16200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ControllerServlet.java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50933" y="1887902"/>
            <a:ext cx="1152128" cy="309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9" idx="5"/>
            <a:endCxn id="20" idx="1"/>
          </p:cNvCxnSpPr>
          <p:nvPr/>
        </p:nvCxnSpPr>
        <p:spPr>
          <a:xfrm>
            <a:off x="4895854" y="2636217"/>
            <a:ext cx="1260322" cy="50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7"/>
          <p:cNvSpPr/>
          <p:nvPr/>
        </p:nvSpPr>
        <p:spPr>
          <a:xfrm>
            <a:off x="7693935" y="3144436"/>
            <a:ext cx="1232210" cy="16139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56176" y="2420888"/>
            <a:ext cx="10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0" idx="3"/>
            <a:endCxn id="8" idx="2"/>
          </p:cNvCxnSpPr>
          <p:nvPr/>
        </p:nvCxnSpPr>
        <p:spPr>
          <a:xfrm>
            <a:off x="7236176" y="3140888"/>
            <a:ext cx="457759" cy="8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한쪽 모서리가 잘린 사각형 29"/>
          <p:cNvSpPr/>
          <p:nvPr/>
        </p:nvSpPr>
        <p:spPr>
          <a:xfrm>
            <a:off x="1550933" y="5229200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error.jsp</a:t>
            </a:r>
            <a:endParaRPr lang="en-US" altLang="ko-KR" dirty="0"/>
          </a:p>
        </p:txBody>
      </p:sp>
      <p:cxnSp>
        <p:nvCxnSpPr>
          <p:cNvPr id="25" name="직선 화살표 연결선 24"/>
          <p:cNvCxnSpPr>
            <a:stCxn id="9" idx="2"/>
            <a:endCxn id="30" idx="3"/>
          </p:cNvCxnSpPr>
          <p:nvPr/>
        </p:nvCxnSpPr>
        <p:spPr>
          <a:xfrm flipH="1">
            <a:off x="2036933" y="3637430"/>
            <a:ext cx="1548317" cy="15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한쪽 모서리가 잘린 사각형 35"/>
          <p:cNvSpPr/>
          <p:nvPr/>
        </p:nvSpPr>
        <p:spPr>
          <a:xfrm>
            <a:off x="3806308" y="5455115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expenseListjsp</a:t>
            </a:r>
            <a:endParaRPr lang="en-US" altLang="ko-KR" dirty="0"/>
          </a:p>
        </p:txBody>
      </p:sp>
      <p:cxnSp>
        <p:nvCxnSpPr>
          <p:cNvPr id="37" name="직선 화살표 연결선 36"/>
          <p:cNvCxnSpPr>
            <a:stCxn id="9" idx="1"/>
            <a:endCxn id="50" idx="3"/>
          </p:cNvCxnSpPr>
          <p:nvPr/>
        </p:nvCxnSpPr>
        <p:spPr>
          <a:xfrm flipH="1">
            <a:off x="798008" y="2636217"/>
            <a:ext cx="2477850" cy="111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한쪽 모서리가 잘린 사각형 49"/>
          <p:cNvSpPr/>
          <p:nvPr/>
        </p:nvSpPr>
        <p:spPr>
          <a:xfrm>
            <a:off x="312008" y="3750769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join.jsp</a:t>
            </a:r>
            <a:endParaRPr lang="en-US" altLang="ko-KR" dirty="0"/>
          </a:p>
        </p:txBody>
      </p:sp>
      <p:cxnSp>
        <p:nvCxnSpPr>
          <p:cNvPr id="52" name="직선 화살표 연결선 51"/>
          <p:cNvCxnSpPr>
            <a:stCxn id="9" idx="3"/>
            <a:endCxn id="36" idx="3"/>
          </p:cNvCxnSpPr>
          <p:nvPr/>
        </p:nvCxnSpPr>
        <p:spPr>
          <a:xfrm>
            <a:off x="4085856" y="3637434"/>
            <a:ext cx="206452" cy="181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한쪽 모서리가 잘린 사각형 56"/>
          <p:cNvSpPr/>
          <p:nvPr/>
        </p:nvSpPr>
        <p:spPr>
          <a:xfrm>
            <a:off x="4961608" y="544522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incomeListjsp</a:t>
            </a:r>
            <a:endParaRPr lang="en-US" altLang="ko-KR" dirty="0"/>
          </a:p>
        </p:txBody>
      </p:sp>
      <p:cxnSp>
        <p:nvCxnSpPr>
          <p:cNvPr id="59" name="직선 화살표 연결선 58"/>
          <p:cNvCxnSpPr>
            <a:stCxn id="9" idx="3"/>
            <a:endCxn id="57" idx="3"/>
          </p:cNvCxnSpPr>
          <p:nvPr/>
        </p:nvCxnSpPr>
        <p:spPr>
          <a:xfrm>
            <a:off x="4085856" y="3637434"/>
            <a:ext cx="1361752" cy="1807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만들면서 깨우친 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1" y="1340768"/>
            <a:ext cx="8784975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getParameter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getAttribute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getParameter</a:t>
            </a:r>
            <a:r>
              <a:rPr lang="en-US" altLang="ko-KR" dirty="0" smtClean="0"/>
              <a:t> : String, request</a:t>
            </a:r>
            <a:r>
              <a:rPr lang="ko-KR" altLang="en-US" dirty="0" smtClean="0"/>
              <a:t>에서만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getAttribtue</a:t>
            </a:r>
            <a:r>
              <a:rPr lang="en-US" altLang="ko-KR" dirty="0" smtClean="0"/>
              <a:t> : Object, Scope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존재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2348880"/>
            <a:ext cx="878497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Response.sendRedirect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정보를 가져가지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당연한가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2996952"/>
            <a:ext cx="87849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HTML5 </a:t>
            </a:r>
            <a:r>
              <a:rPr lang="ko-KR" altLang="en-US" dirty="0" smtClean="0"/>
              <a:t>태그를 써도 크롬에서 잘 동작함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 뜬다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9512" y="3573016"/>
            <a:ext cx="878497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처음부터 예쁘게 할 생각하지 말고 우선 기능에 충실할 것</a:t>
            </a:r>
            <a:r>
              <a:rPr lang="en-US" altLang="ko-KR" dirty="0" smtClean="0"/>
              <a:t>!!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시간 동안 꾸몄는데 변화 없음</a:t>
            </a:r>
            <a:r>
              <a:rPr lang="en-US" altLang="ko-KR" dirty="0" smtClean="0"/>
              <a:t>..(</a:t>
            </a:r>
            <a:r>
              <a:rPr lang="ko-KR" altLang="en-US" dirty="0" smtClean="0"/>
              <a:t>최대한 잘 만든 디자인 코드를 카피해야 될 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4437112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FrontController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쓴단다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으로 구현해야 할 듯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5013176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r>
              <a:rPr lang="ko-KR" altLang="en-US" dirty="0" smtClean="0"/>
              <a:t>태그에 익숙해지고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에 대한 이해가 분명해지면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과제와 매우 똑같음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2"/>
          <p:cNvSpPr/>
          <p:nvPr/>
        </p:nvSpPr>
        <p:spPr>
          <a:xfrm>
            <a:off x="107504" y="116632"/>
            <a:ext cx="2304256" cy="28803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617310" cy="46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0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2"/>
          <p:cNvSpPr/>
          <p:nvPr/>
        </p:nvSpPr>
        <p:spPr>
          <a:xfrm>
            <a:off x="107504" y="116632"/>
            <a:ext cx="2304256" cy="28803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8143829" cy="43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날짜별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금액별</a:t>
            </a:r>
            <a:endParaRPr lang="en-US" altLang="ko-KR" dirty="0" smtClean="0"/>
          </a:p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</a:t>
            </a:r>
          </a:p>
          <a:p>
            <a:pPr lvl="1"/>
            <a:r>
              <a:rPr lang="en-US" altLang="ko-KR" dirty="0" smtClean="0"/>
              <a:t>DELETE table where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1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날짜별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금액별</a:t>
            </a:r>
            <a:endParaRPr lang="en-US" altLang="ko-KR" dirty="0" smtClean="0"/>
          </a:p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42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분류별</a:t>
            </a:r>
            <a:r>
              <a:rPr lang="ko-KR" altLang="en-US" dirty="0" smtClean="0"/>
              <a:t> 통계</a:t>
            </a:r>
            <a:endParaRPr lang="en-US" altLang="ko-KR" dirty="0" smtClean="0"/>
          </a:p>
          <a:p>
            <a:r>
              <a:rPr lang="ko-KR" altLang="en-US" dirty="0" smtClean="0"/>
              <a:t>금액별 통계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통계</a:t>
            </a:r>
            <a:r>
              <a:rPr lang="en-US" altLang="ko-KR" dirty="0" smtClean="0"/>
              <a:t>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7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 화면</a:t>
            </a:r>
            <a:endParaRPr lang="ko-KR" altLang="en-US" dirty="0"/>
          </a:p>
        </p:txBody>
      </p:sp>
      <p:pic>
        <p:nvPicPr>
          <p:cNvPr id="4" name="Picture 2" descr="ResponsiveDashboard Bootstrap Templ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8136904" cy="50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1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427</Words>
  <Application>Microsoft Office PowerPoint</Application>
  <PresentationFormat>화면 슬라이드 쇼(4:3)</PresentationFormat>
  <Paragraphs>220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1차 목표</vt:lpstr>
      <vt:lpstr>1차 목표 – Login</vt:lpstr>
      <vt:lpstr>Login만들면서 깨우친 점</vt:lpstr>
      <vt:lpstr>PowerPoint 프레젠테이션</vt:lpstr>
      <vt:lpstr>PowerPoint 프레젠테이션</vt:lpstr>
      <vt:lpstr>지출</vt:lpstr>
      <vt:lpstr>수입</vt:lpstr>
      <vt:lpstr>통계(지출, 수입)</vt:lpstr>
      <vt:lpstr>매니저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40</cp:revision>
  <dcterms:created xsi:type="dcterms:W3CDTF">2015-01-16T13:00:46Z</dcterms:created>
  <dcterms:modified xsi:type="dcterms:W3CDTF">2015-01-18T11:19:43Z</dcterms:modified>
</cp:coreProperties>
</file>