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061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95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91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22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63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74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29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06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11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5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99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95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CBFD9-18F9-48B5-B76B-2B297DF21000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63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잘린 사각형 3"/>
          <p:cNvSpPr/>
          <p:nvPr/>
        </p:nvSpPr>
        <p:spPr>
          <a:xfrm>
            <a:off x="1043608" y="2132856"/>
            <a:ext cx="2160240" cy="97210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3563888" y="2132856"/>
            <a:ext cx="2160240" cy="97210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지출리스</a:t>
            </a:r>
            <a:r>
              <a:rPr lang="ko-KR" altLang="en-US"/>
              <a:t>트</a:t>
            </a:r>
            <a:endParaRPr lang="en-US" altLang="ko-KR" dirty="0" smtClean="0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6012160" y="2132856"/>
            <a:ext cx="2160240" cy="97210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수</a:t>
            </a:r>
            <a:r>
              <a:rPr lang="ko-KR" altLang="en-US"/>
              <a:t>입</a:t>
            </a:r>
            <a:r>
              <a:rPr lang="ko-KR" altLang="en-US" smtClean="0"/>
              <a:t>리스트</a:t>
            </a:r>
            <a:endParaRPr lang="en-US" altLang="ko-KR" dirty="0" smtClean="0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6012160" y="3501008"/>
            <a:ext cx="2160240" cy="97210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통</a:t>
            </a:r>
            <a:r>
              <a:rPr lang="ko-KR" altLang="en-US" dirty="0"/>
              <a:t>계</a:t>
            </a:r>
            <a:r>
              <a:rPr lang="ko-KR" altLang="en-US" dirty="0" smtClean="0"/>
              <a:t>리스트</a:t>
            </a:r>
            <a:endParaRPr lang="en-US" altLang="ko-KR" dirty="0" smtClean="0"/>
          </a:p>
        </p:txBody>
      </p:sp>
      <p:sp>
        <p:nvSpPr>
          <p:cNvPr id="8" name="한쪽 모서리가 잘린 사각형 7"/>
          <p:cNvSpPr/>
          <p:nvPr/>
        </p:nvSpPr>
        <p:spPr>
          <a:xfrm>
            <a:off x="1043608" y="3446389"/>
            <a:ext cx="2160240" cy="97210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목표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48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잘린 사각형 3"/>
          <p:cNvSpPr/>
          <p:nvPr/>
        </p:nvSpPr>
        <p:spPr>
          <a:xfrm>
            <a:off x="312008" y="1567434"/>
            <a:ext cx="972000" cy="12600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index.jsp</a:t>
            </a:r>
            <a:endParaRPr lang="en-US" altLang="ko-KR" dirty="0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목표 </a:t>
            </a:r>
            <a:r>
              <a:rPr lang="en-US" altLang="ko-KR" dirty="0" smtClean="0"/>
              <a:t>– Login</a:t>
            </a:r>
            <a:endParaRPr lang="ko-KR" altLang="en-US" dirty="0"/>
          </a:p>
        </p:txBody>
      </p:sp>
      <p:cxnSp>
        <p:nvCxnSpPr>
          <p:cNvPr id="3" name="직선 화살표 연결선 2"/>
          <p:cNvCxnSpPr>
            <a:stCxn id="4" idx="0"/>
            <a:endCxn id="9" idx="1"/>
          </p:cNvCxnSpPr>
          <p:nvPr/>
        </p:nvCxnSpPr>
        <p:spPr>
          <a:xfrm>
            <a:off x="1284008" y="2197434"/>
            <a:ext cx="1991850" cy="438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정오각형 8"/>
          <p:cNvSpPr/>
          <p:nvPr/>
        </p:nvSpPr>
        <p:spPr>
          <a:xfrm>
            <a:off x="3275856" y="2017434"/>
            <a:ext cx="1620000" cy="1620000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ControllerServlet.java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944" y="1214519"/>
            <a:ext cx="1152128" cy="3095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9" idx="5"/>
            <a:endCxn id="20" idx="1"/>
          </p:cNvCxnSpPr>
          <p:nvPr/>
        </p:nvCxnSpPr>
        <p:spPr>
          <a:xfrm>
            <a:off x="4895854" y="2636217"/>
            <a:ext cx="1260322" cy="504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통 7"/>
          <p:cNvSpPr/>
          <p:nvPr/>
        </p:nvSpPr>
        <p:spPr>
          <a:xfrm>
            <a:off x="7693935" y="3144436"/>
            <a:ext cx="1232210" cy="161398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Member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156176" y="2420888"/>
            <a:ext cx="1080000" cy="14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MemberDAO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20" idx="3"/>
            <a:endCxn id="8" idx="2"/>
          </p:cNvCxnSpPr>
          <p:nvPr/>
        </p:nvCxnSpPr>
        <p:spPr>
          <a:xfrm>
            <a:off x="7236176" y="3140888"/>
            <a:ext cx="457759" cy="810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한쪽 모서리가 잘린 사각형 29"/>
          <p:cNvSpPr/>
          <p:nvPr/>
        </p:nvSpPr>
        <p:spPr>
          <a:xfrm>
            <a:off x="1550933" y="5229200"/>
            <a:ext cx="972000" cy="12600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error.jsp</a:t>
            </a:r>
            <a:endParaRPr lang="en-US" altLang="ko-KR" dirty="0"/>
          </a:p>
        </p:txBody>
      </p:sp>
      <p:cxnSp>
        <p:nvCxnSpPr>
          <p:cNvPr id="25" name="직선 화살표 연결선 24"/>
          <p:cNvCxnSpPr>
            <a:stCxn id="9" idx="2"/>
            <a:endCxn id="30" idx="3"/>
          </p:cNvCxnSpPr>
          <p:nvPr/>
        </p:nvCxnSpPr>
        <p:spPr>
          <a:xfrm flipH="1">
            <a:off x="2036933" y="3637430"/>
            <a:ext cx="1548317" cy="1591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한쪽 모서리가 잘린 사각형 35"/>
          <p:cNvSpPr/>
          <p:nvPr/>
        </p:nvSpPr>
        <p:spPr>
          <a:xfrm>
            <a:off x="3806308" y="5455115"/>
            <a:ext cx="972000" cy="12600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expenseListjsp</a:t>
            </a:r>
            <a:endParaRPr lang="en-US" altLang="ko-KR" dirty="0"/>
          </a:p>
        </p:txBody>
      </p:sp>
      <p:cxnSp>
        <p:nvCxnSpPr>
          <p:cNvPr id="37" name="직선 화살표 연결선 36"/>
          <p:cNvCxnSpPr>
            <a:stCxn id="9" idx="1"/>
            <a:endCxn id="50" idx="3"/>
          </p:cNvCxnSpPr>
          <p:nvPr/>
        </p:nvCxnSpPr>
        <p:spPr>
          <a:xfrm flipH="1">
            <a:off x="798008" y="2636217"/>
            <a:ext cx="2477850" cy="1114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한쪽 모서리가 잘린 사각형 49"/>
          <p:cNvSpPr/>
          <p:nvPr/>
        </p:nvSpPr>
        <p:spPr>
          <a:xfrm>
            <a:off x="312008" y="3750769"/>
            <a:ext cx="972000" cy="12600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join.jsp</a:t>
            </a:r>
            <a:endParaRPr lang="en-US" altLang="ko-KR" dirty="0"/>
          </a:p>
        </p:txBody>
      </p:sp>
      <p:cxnSp>
        <p:nvCxnSpPr>
          <p:cNvPr id="52" name="직선 화살표 연결선 51"/>
          <p:cNvCxnSpPr>
            <a:stCxn id="9" idx="2"/>
            <a:endCxn id="36" idx="3"/>
          </p:cNvCxnSpPr>
          <p:nvPr/>
        </p:nvCxnSpPr>
        <p:spPr>
          <a:xfrm>
            <a:off x="3585250" y="3637430"/>
            <a:ext cx="707058" cy="1817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한쪽 모서리가 잘린 사각형 56"/>
          <p:cNvSpPr/>
          <p:nvPr/>
        </p:nvSpPr>
        <p:spPr>
          <a:xfrm>
            <a:off x="4961608" y="5445224"/>
            <a:ext cx="972000" cy="12600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incomeListjsp</a:t>
            </a:r>
            <a:endParaRPr lang="en-US" altLang="ko-KR" dirty="0"/>
          </a:p>
        </p:txBody>
      </p:sp>
      <p:cxnSp>
        <p:nvCxnSpPr>
          <p:cNvPr id="59" name="직선 화살표 연결선 58"/>
          <p:cNvCxnSpPr>
            <a:stCxn id="9" idx="3"/>
            <a:endCxn id="57" idx="3"/>
          </p:cNvCxnSpPr>
          <p:nvPr/>
        </p:nvCxnSpPr>
        <p:spPr>
          <a:xfrm>
            <a:off x="4085856" y="3637434"/>
            <a:ext cx="1361752" cy="1807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52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Login</a:t>
            </a:r>
            <a:r>
              <a:rPr lang="ko-KR" altLang="en-US" dirty="0" smtClean="0"/>
              <a:t>만들면서 깨우친 점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511" y="1340768"/>
            <a:ext cx="8784975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getParameter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getAttribute</a:t>
            </a:r>
            <a:r>
              <a:rPr lang="ko-KR" altLang="en-US" dirty="0" smtClean="0"/>
              <a:t>의 차이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getParameter</a:t>
            </a:r>
            <a:r>
              <a:rPr lang="en-US" altLang="ko-KR" dirty="0" smtClean="0"/>
              <a:t> : String, request</a:t>
            </a:r>
            <a:r>
              <a:rPr lang="ko-KR" altLang="en-US" dirty="0" smtClean="0"/>
              <a:t>에서만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getAttribtue</a:t>
            </a:r>
            <a:r>
              <a:rPr lang="en-US" altLang="ko-KR" dirty="0" smtClean="0"/>
              <a:t> : Object, Scope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존재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9512" y="2348880"/>
            <a:ext cx="878497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Response.sendRedirect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정보를 가져가지 않음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당연한가</a:t>
            </a:r>
            <a:r>
              <a:rPr lang="en-US" altLang="ko-KR" dirty="0" smtClean="0"/>
              <a:t>?)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9512" y="2996952"/>
            <a:ext cx="87849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HTML5 </a:t>
            </a:r>
            <a:r>
              <a:rPr lang="ko-KR" altLang="en-US" dirty="0" smtClean="0"/>
              <a:t>태그를 써도 크롬에서 잘 동작함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warning</a:t>
            </a:r>
            <a:r>
              <a:rPr lang="ko-KR" altLang="en-US" dirty="0" smtClean="0"/>
              <a:t>이 뜬다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79512" y="3573016"/>
            <a:ext cx="878497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처음부터 예쁘게 할 생각하지 말고 우선 기능에 충실할 것</a:t>
            </a:r>
            <a:r>
              <a:rPr lang="en-US" altLang="ko-KR" dirty="0" smtClean="0"/>
              <a:t>!!</a:t>
            </a:r>
          </a:p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시간 동안 꾸몄는데 변화 없음</a:t>
            </a:r>
            <a:r>
              <a:rPr lang="en-US" altLang="ko-KR" dirty="0" smtClean="0"/>
              <a:t>..(</a:t>
            </a:r>
            <a:r>
              <a:rPr lang="ko-KR" altLang="en-US" dirty="0" smtClean="0"/>
              <a:t>최대한 잘 만든 디자인 코드를 카피해야 될 듯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9512" y="4437112"/>
            <a:ext cx="878497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FrontController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Spring</a:t>
            </a:r>
            <a:r>
              <a:rPr lang="ko-KR" altLang="en-US" dirty="0" smtClean="0"/>
              <a:t>에서 쓴단다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하나의 </a:t>
            </a:r>
            <a:r>
              <a:rPr lang="en-US" altLang="ko-KR" dirty="0" smtClean="0"/>
              <a:t>Servlet</a:t>
            </a:r>
            <a:r>
              <a:rPr lang="ko-KR" altLang="en-US" dirty="0" smtClean="0"/>
              <a:t>으로 구현해야 할 듯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79512" y="5013176"/>
            <a:ext cx="878497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HTML</a:t>
            </a:r>
            <a:r>
              <a:rPr lang="ko-KR" altLang="en-US" dirty="0" smtClean="0"/>
              <a:t>태그에 익숙해지고 </a:t>
            </a:r>
            <a:r>
              <a:rPr lang="en-US" altLang="ko-KR" dirty="0" smtClean="0"/>
              <a:t>scope</a:t>
            </a:r>
            <a:r>
              <a:rPr lang="ko-KR" altLang="en-US" dirty="0" smtClean="0"/>
              <a:t>에 대한 이해가 분명해지면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과제와 매우 똑같음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690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118</Words>
  <Application>Microsoft Office PowerPoint</Application>
  <PresentationFormat>화면 슬라이드 쇼(4:3)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1차 목표</vt:lpstr>
      <vt:lpstr>1차 목표 – Login</vt:lpstr>
      <vt:lpstr>Login만들면서 깨우친 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Justin</dc:creator>
  <cp:lastModifiedBy>Justin</cp:lastModifiedBy>
  <cp:revision>16</cp:revision>
  <dcterms:created xsi:type="dcterms:W3CDTF">2015-01-16T13:00:46Z</dcterms:created>
  <dcterms:modified xsi:type="dcterms:W3CDTF">2015-01-16T17:29:14Z</dcterms:modified>
</cp:coreProperties>
</file>