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70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104360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56388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지출리스</a:t>
            </a:r>
            <a:r>
              <a:rPr lang="ko-KR" altLang="en-US"/>
              <a:t>트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2160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</a:t>
            </a:r>
            <a:r>
              <a:rPr lang="ko-KR" altLang="en-US"/>
              <a:t>입</a:t>
            </a:r>
            <a:r>
              <a:rPr lang="ko-KR" altLang="en-US" smtClean="0"/>
              <a:t>리스트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2160" y="3501008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1043608" y="3446389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32722"/>
              </p:ext>
            </p:extLst>
          </p:nvPr>
        </p:nvGraphicFramePr>
        <p:xfrm>
          <a:off x="457200" y="160020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7714"/>
              </p:ext>
            </p:extLst>
          </p:nvPr>
        </p:nvGraphicFramePr>
        <p:xfrm>
          <a:off x="3419872" y="16288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 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1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u="sng" dirty="0" smtClean="0"/>
              <a:t>통계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지출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수입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매니저 </a:t>
            </a:r>
            <a:r>
              <a:rPr lang="ko-KR" altLang="en-US" b="1" u="sng" dirty="0" err="1" smtClean="0"/>
              <a:t>멘트</a:t>
            </a:r>
            <a:endParaRPr lang="ko-KR" altLang="en-US" b="1" u="sng" dirty="0"/>
          </a:p>
        </p:txBody>
      </p:sp>
      <p:sp>
        <p:nvSpPr>
          <p:cNvPr id="2" name="직사각형 1"/>
          <p:cNvSpPr/>
          <p:nvPr/>
        </p:nvSpPr>
        <p:spPr>
          <a:xfrm>
            <a:off x="2555776" y="1700808"/>
            <a:ext cx="619268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 얼마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 얼마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78656" y="2780928"/>
            <a:ext cx="619268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매니저 코멘트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78656" y="3498148"/>
            <a:ext cx="6192688" cy="288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정보 수정</a:t>
            </a:r>
            <a:endParaRPr lang="en-US" altLang="ko-KR" b="1" u="sng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dirty="0" smtClean="0"/>
              <a:t>나의 매니저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824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아이디와 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제외한 모든 정보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69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수정</a:t>
            </a:r>
            <a:endParaRPr lang="en-US" altLang="ko-KR" b="1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u="sng" dirty="0" smtClean="0"/>
              <a:t>나의 매니저</a:t>
            </a:r>
            <a:endParaRPr lang="ko-KR" altLang="en-US" b="1" u="sng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75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있으면 해당 매니저 정보만 보여주고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없으면 모든 매니저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73952" y="1802552"/>
            <a:ext cx="1665296" cy="105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매니저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매니저가 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12008" y="156743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en-US" altLang="ko-KR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 </a:t>
            </a:r>
            <a:r>
              <a:rPr lang="en-US" altLang="ko-KR" dirty="0" smtClean="0"/>
              <a:t>– Login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4" idx="0"/>
            <a:endCxn id="9" idx="1"/>
          </p:cNvCxnSpPr>
          <p:nvPr/>
        </p:nvCxnSpPr>
        <p:spPr>
          <a:xfrm>
            <a:off x="1284008" y="2197434"/>
            <a:ext cx="1991850" cy="43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오각형 8"/>
          <p:cNvSpPr/>
          <p:nvPr/>
        </p:nvSpPr>
        <p:spPr>
          <a:xfrm>
            <a:off x="3275856" y="2017434"/>
            <a:ext cx="1620000" cy="16200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ControllerServlet.java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0933" y="1887902"/>
            <a:ext cx="1152128" cy="309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5"/>
            <a:endCxn id="20" idx="1"/>
          </p:cNvCxnSpPr>
          <p:nvPr/>
        </p:nvCxnSpPr>
        <p:spPr>
          <a:xfrm>
            <a:off x="4895854" y="2636217"/>
            <a:ext cx="1260322" cy="5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7693935" y="3144436"/>
            <a:ext cx="1232210" cy="16139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56176" y="2420888"/>
            <a:ext cx="10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3"/>
            <a:endCxn id="8" idx="2"/>
          </p:cNvCxnSpPr>
          <p:nvPr/>
        </p:nvCxnSpPr>
        <p:spPr>
          <a:xfrm>
            <a:off x="7236176" y="3140888"/>
            <a:ext cx="457759" cy="8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/>
          <p:cNvSpPr/>
          <p:nvPr/>
        </p:nvSpPr>
        <p:spPr>
          <a:xfrm>
            <a:off x="1550933" y="5229200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error.jsp</a:t>
            </a:r>
            <a:endParaRPr lang="en-US" altLang="ko-KR" dirty="0"/>
          </a:p>
        </p:txBody>
      </p:sp>
      <p:cxnSp>
        <p:nvCxnSpPr>
          <p:cNvPr id="25" name="직선 화살표 연결선 24"/>
          <p:cNvCxnSpPr>
            <a:stCxn id="9" idx="2"/>
            <a:endCxn id="30" idx="3"/>
          </p:cNvCxnSpPr>
          <p:nvPr/>
        </p:nvCxnSpPr>
        <p:spPr>
          <a:xfrm flipH="1">
            <a:off x="2036933" y="3637430"/>
            <a:ext cx="1548317" cy="15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한쪽 모서리가 잘린 사각형 35"/>
          <p:cNvSpPr/>
          <p:nvPr/>
        </p:nvSpPr>
        <p:spPr>
          <a:xfrm>
            <a:off x="3806308" y="5455115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expenseListjsp</a:t>
            </a:r>
            <a:endParaRPr lang="en-US" altLang="ko-KR" dirty="0"/>
          </a:p>
        </p:txBody>
      </p:sp>
      <p:cxnSp>
        <p:nvCxnSpPr>
          <p:cNvPr id="37" name="직선 화살표 연결선 36"/>
          <p:cNvCxnSpPr>
            <a:stCxn id="9" idx="1"/>
            <a:endCxn id="50" idx="3"/>
          </p:cNvCxnSpPr>
          <p:nvPr/>
        </p:nvCxnSpPr>
        <p:spPr>
          <a:xfrm flipH="1">
            <a:off x="798008" y="2636217"/>
            <a:ext cx="2477850" cy="111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한쪽 모서리가 잘린 사각형 49"/>
          <p:cNvSpPr/>
          <p:nvPr/>
        </p:nvSpPr>
        <p:spPr>
          <a:xfrm>
            <a:off x="312008" y="3750769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en-US" altLang="ko-KR" dirty="0"/>
          </a:p>
        </p:txBody>
      </p:sp>
      <p:cxnSp>
        <p:nvCxnSpPr>
          <p:cNvPr id="52" name="직선 화살표 연결선 51"/>
          <p:cNvCxnSpPr>
            <a:stCxn id="9" idx="3"/>
            <a:endCxn id="36" idx="3"/>
          </p:cNvCxnSpPr>
          <p:nvPr/>
        </p:nvCxnSpPr>
        <p:spPr>
          <a:xfrm>
            <a:off x="4085856" y="3637434"/>
            <a:ext cx="206452" cy="181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한쪽 모서리가 잘린 사각형 56"/>
          <p:cNvSpPr/>
          <p:nvPr/>
        </p:nvSpPr>
        <p:spPr>
          <a:xfrm>
            <a:off x="4961608" y="544522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incomeListjsp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9" idx="3"/>
            <a:endCxn id="57" idx="3"/>
          </p:cNvCxnSpPr>
          <p:nvPr/>
        </p:nvCxnSpPr>
        <p:spPr>
          <a:xfrm>
            <a:off x="4085856" y="3637434"/>
            <a:ext cx="1361752" cy="180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만들면서 깨우친 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1" y="1340768"/>
            <a:ext cx="8784975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getParameter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getAttribute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getParameter</a:t>
            </a:r>
            <a:r>
              <a:rPr lang="en-US" altLang="ko-KR" dirty="0" smtClean="0"/>
              <a:t> : String, request</a:t>
            </a:r>
            <a:r>
              <a:rPr lang="ko-KR" altLang="en-US" dirty="0" smtClean="0"/>
              <a:t>에서만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getAttribtue</a:t>
            </a:r>
            <a:r>
              <a:rPr lang="en-US" altLang="ko-KR" dirty="0" smtClean="0"/>
              <a:t> : Object, Scope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2348880"/>
            <a:ext cx="87849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Response.sendRedirect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정보를 가져가지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당연한가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2996952"/>
            <a:ext cx="87849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HTML5 </a:t>
            </a:r>
            <a:r>
              <a:rPr lang="ko-KR" altLang="en-US" dirty="0" smtClean="0"/>
              <a:t>태그를 써도 크롬에서 잘 동작함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뜬다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3573016"/>
            <a:ext cx="878497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처음부터 예쁘게 할 생각하지 말고 우선 기능에 충실할 것</a:t>
            </a:r>
            <a:r>
              <a:rPr lang="en-US" altLang="ko-KR" dirty="0" smtClean="0"/>
              <a:t>!!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시간 동안 꾸몄는데 변화 없음</a:t>
            </a:r>
            <a:r>
              <a:rPr lang="en-US" altLang="ko-KR" dirty="0" smtClean="0"/>
              <a:t>..(</a:t>
            </a:r>
            <a:r>
              <a:rPr lang="ko-KR" altLang="en-US" dirty="0" smtClean="0"/>
              <a:t>최대한 잘 만든 디자인 코드를 카피해야 될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4437112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쓴단다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구현해야 할 듯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5013176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태그에 익숙해지고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 대한 이해가 분명해지면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과제와 매우 똑같음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617310" cy="46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0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8143829" cy="43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</a:t>
            </a:r>
          </a:p>
          <a:p>
            <a:pPr lvl="1"/>
            <a:r>
              <a:rPr lang="en-US" altLang="ko-KR" dirty="0" smtClean="0"/>
              <a:t>DELETE table where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1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2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분류별</a:t>
            </a:r>
            <a:r>
              <a:rPr lang="ko-KR" altLang="en-US" dirty="0" smtClean="0"/>
              <a:t> 통계</a:t>
            </a:r>
            <a:endParaRPr lang="en-US" altLang="ko-KR" dirty="0" smtClean="0"/>
          </a:p>
          <a:p>
            <a:r>
              <a:rPr lang="ko-KR" altLang="en-US" dirty="0" smtClean="0"/>
              <a:t>금액별 통계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통계</a:t>
            </a:r>
            <a:r>
              <a:rPr lang="en-US" altLang="ko-KR" dirty="0" smtClean="0"/>
              <a:t>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화면</a:t>
            </a:r>
            <a:endParaRPr lang="ko-KR" altLang="en-US" dirty="0"/>
          </a:p>
        </p:txBody>
      </p:sp>
      <p:pic>
        <p:nvPicPr>
          <p:cNvPr id="4" name="Picture 2" descr="ResponsiveDashboard Bootstrap Templ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8136904" cy="50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253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1차 목표</vt:lpstr>
      <vt:lpstr>1차 목표 – Login</vt:lpstr>
      <vt:lpstr>Login만들면서 깨우친 점</vt:lpstr>
      <vt:lpstr>PowerPoint 프레젠테이션</vt:lpstr>
      <vt:lpstr>PowerPoint 프레젠테이션</vt:lpstr>
      <vt:lpstr>지출</vt:lpstr>
      <vt:lpstr>수입</vt:lpstr>
      <vt:lpstr>통계(지출, 수입)</vt:lpstr>
      <vt:lpstr>매니저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37</cp:revision>
  <dcterms:created xsi:type="dcterms:W3CDTF">2015-01-16T13:00:46Z</dcterms:created>
  <dcterms:modified xsi:type="dcterms:W3CDTF">2015-01-18T02:21:31Z</dcterms:modified>
</cp:coreProperties>
</file>