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50D1-82BD-4FA2-9777-DDDD3FF2A330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095DD-F252-4E57-8E0E-7F4227058A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8D7C-9C47-4661-9E90-BDC885EFB138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F504-CD60-4A8D-87C2-E20B0DA69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YW3 project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김서진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신주아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김현우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박정빈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2.html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92867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86050" y="1428736"/>
            <a:ext cx="3714776" cy="250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857752" y="4071942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</a:t>
            </a:r>
            <a:r>
              <a:rPr lang="ko-KR" altLang="en-US" sz="1400" dirty="0" smtClean="0"/>
              <a:t>인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1868" y="2143116"/>
            <a:ext cx="220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회원가입 완료</a:t>
            </a:r>
            <a:endParaRPr lang="en-US" altLang="ko-KR" dirty="0" smtClean="0"/>
          </a:p>
          <a:p>
            <a:r>
              <a:rPr lang="en-US" altLang="ko-KR" dirty="0" smtClean="0"/>
              <a:t>Email</a:t>
            </a:r>
            <a:r>
              <a:rPr lang="ko-KR" altLang="en-US" dirty="0" smtClean="0"/>
              <a:t>인증 받으세요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786182" y="4071942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홈으</a:t>
            </a:r>
            <a:r>
              <a:rPr lang="ko-KR" altLang="en-US" sz="1400" dirty="0" smtClean="0"/>
              <a:t>로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86050" y="1428736"/>
            <a:ext cx="3714776" cy="250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7620" y="221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인증해주세요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14810" y="4071942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홈으</a:t>
            </a:r>
            <a:r>
              <a:rPr lang="ko-KR" altLang="en-US" sz="1400" dirty="0" smtClean="0"/>
              <a:t>로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58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login.html (1)</a:t>
            </a:r>
          </a:p>
          <a:p>
            <a:r>
              <a:rPr lang="ko-KR" altLang="en-US" dirty="0" smtClean="0"/>
              <a:t>인증 받기 전</a:t>
            </a:r>
            <a:endParaRPr lang="en-US" altLang="ko-KR" dirty="0" smtClean="0"/>
          </a:p>
          <a:p>
            <a:r>
              <a:rPr lang="ko-KR" altLang="en-US" dirty="0" smtClean="0"/>
              <a:t>첫 로그인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77539" y="9286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</a:t>
            </a:r>
            <a:r>
              <a:rPr lang="ko-KR" altLang="en-US" dirty="0" smtClean="0"/>
              <a:t>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86050" y="1428736"/>
            <a:ext cx="3714776" cy="250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7620" y="221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인증해주세요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14810" y="4071942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홈으</a:t>
            </a:r>
            <a:r>
              <a:rPr lang="ko-KR" altLang="en-US" sz="1400" dirty="0" smtClean="0"/>
              <a:t>로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28926" y="902543"/>
            <a:ext cx="3429024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43240" y="1474047"/>
            <a:ext cx="571504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00694" y="1474047"/>
            <a:ext cx="571504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4876" y="1474047"/>
            <a:ext cx="571504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9058" y="1474047"/>
            <a:ext cx="571504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43240" y="2143116"/>
            <a:ext cx="571504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00694" y="2143116"/>
            <a:ext cx="571504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더보</a:t>
            </a:r>
            <a:r>
              <a:rPr lang="ko-KR" altLang="en-US" sz="1000" dirty="0" err="1">
                <a:solidFill>
                  <a:schemeClr val="tx1"/>
                </a:solidFill>
              </a:rPr>
              <a:t>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4876" y="2143116"/>
            <a:ext cx="571504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29058" y="2143116"/>
            <a:ext cx="571504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8926" y="2786058"/>
            <a:ext cx="335758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28926" y="3857628"/>
            <a:ext cx="214314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28926" y="4714884"/>
            <a:ext cx="214314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43504" y="3857628"/>
            <a:ext cx="1143008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9879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날짜 검색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00496" y="30718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 랜덤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1868" y="4071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나라별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68" y="4917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테마별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66473" y="45005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여행</a:t>
            </a:r>
            <a:r>
              <a:rPr lang="ko-KR" altLang="en-US" dirty="0" err="1"/>
              <a:t>팁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57488" y="42860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YW3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841" y="946088"/>
            <a:ext cx="714380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How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43702" y="500042"/>
            <a:ext cx="2357454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</a:t>
            </a:r>
            <a:r>
              <a:rPr lang="ko-KR" altLang="en-US" dirty="0"/>
              <a:t>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715140" y="87465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286644" y="87465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858148" y="87465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429652" y="87465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00958" y="500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설명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715141" y="1428736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설명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286644" y="1428736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설명</a:t>
            </a:r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8429652" y="1428736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설명</a:t>
            </a:r>
            <a:r>
              <a:rPr lang="en-US" altLang="ko-KR" sz="1100" dirty="0" smtClean="0"/>
              <a:t>4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858148" y="1428736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설명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stCxn id="28" idx="3"/>
            <a:endCxn id="29" idx="1"/>
          </p:cNvCxnSpPr>
          <p:nvPr/>
        </p:nvCxnSpPr>
        <p:spPr>
          <a:xfrm>
            <a:off x="6295221" y="1017526"/>
            <a:ext cx="348481" cy="161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갈매기형 수장 44"/>
          <p:cNvSpPr/>
          <p:nvPr/>
        </p:nvSpPr>
        <p:spPr>
          <a:xfrm>
            <a:off x="4857752" y="4143380"/>
            <a:ext cx="142876" cy="214314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4857752" y="5000636"/>
            <a:ext cx="142876" cy="214314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3000364" y="4143380"/>
            <a:ext cx="142876" cy="214314"/>
          </a:xfrm>
          <a:prstGeom prst="chevron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3000364" y="5000636"/>
            <a:ext cx="142876" cy="214314"/>
          </a:xfrm>
          <a:prstGeom prst="chevron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78406" y="5286388"/>
            <a:ext cx="71438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821282" y="5286388"/>
            <a:ext cx="71438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535530" y="5286388"/>
            <a:ext cx="7143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286248" y="571480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About us    </a:t>
            </a:r>
            <a:r>
              <a:rPr lang="ko-KR" altLang="en-US" sz="800" dirty="0" err="1" smtClean="0"/>
              <a:t>여행팁</a:t>
            </a:r>
            <a:r>
              <a:rPr lang="ko-KR" altLang="en-US" sz="800" dirty="0" smtClean="0"/>
              <a:t>   여행소개     </a:t>
            </a:r>
            <a:r>
              <a:rPr lang="ko-KR" altLang="en-US" sz="800" dirty="0" err="1" smtClean="0"/>
              <a:t>팀정보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572132" y="285728"/>
            <a:ext cx="928694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search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357686" y="285728"/>
            <a:ext cx="571504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Sign up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5000628" y="285728"/>
            <a:ext cx="500066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Log in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14282" y="1428736"/>
            <a:ext cx="2428892" cy="171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8662" y="1928802"/>
            <a:ext cx="157163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28662" y="2285992"/>
            <a:ext cx="157163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85720" y="1928802"/>
            <a:ext cx="54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28662" y="150017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 in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71472" y="2714620"/>
            <a:ext cx="71438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직사각형 62"/>
          <p:cNvSpPr/>
          <p:nvPr/>
        </p:nvSpPr>
        <p:spPr>
          <a:xfrm>
            <a:off x="1571604" y="2714620"/>
            <a:ext cx="71438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꺾인 연결선 64"/>
          <p:cNvCxnSpPr>
            <a:stCxn id="57" idx="0"/>
            <a:endCxn id="53" idx="0"/>
          </p:cNvCxnSpPr>
          <p:nvPr/>
        </p:nvCxnSpPr>
        <p:spPr>
          <a:xfrm rot="16200000" flipH="1" flipV="1">
            <a:off x="2768191" y="-1053735"/>
            <a:ext cx="1143008" cy="3821933"/>
          </a:xfrm>
          <a:prstGeom prst="bentConnector3">
            <a:avLst>
              <a:gd name="adj1" fmla="val -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Aboutus.html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92867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About us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86050" y="1428736"/>
            <a:ext cx="3714776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1802" y="3500438"/>
            <a:ext cx="928694" cy="85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개인사</a:t>
            </a:r>
            <a:r>
              <a:rPr lang="ko-KR" altLang="en-US" sz="1400" dirty="0">
                <a:solidFill>
                  <a:schemeClr val="tx1"/>
                </a:solidFill>
              </a:rPr>
              <a:t>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2000" y="3500438"/>
            <a:ext cx="928694" cy="85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개인사진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071802" y="4498982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786050" y="2500306"/>
            <a:ext cx="3714776" cy="85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86182" y="4643446"/>
            <a:ext cx="928694" cy="85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개인사진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86380" y="4643446"/>
            <a:ext cx="928694" cy="85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개인사진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3035200" y="928670"/>
            <a:ext cx="314327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9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portfolio.html (1)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061327" y="2857496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47145" y="2857496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2963" y="2857496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8781" y="2857496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61327" y="3643314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47145" y="3643314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32963" y="3643314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18781" y="3643314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61327" y="4429132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7145" y="4429132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32963" y="4429132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18781" y="4429132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75707" y="5357826"/>
            <a:ext cx="1714512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1,2,……10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43372" y="1142984"/>
            <a:ext cx="10303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여행 팁</a:t>
            </a:r>
            <a:endParaRPr lang="en-US" altLang="ko-KR" dirty="0" smtClean="0"/>
          </a:p>
          <a:p>
            <a:pPr algn="ctr"/>
            <a:r>
              <a:rPr lang="ko-KR" altLang="en-US" sz="1200" dirty="0" smtClean="0"/>
              <a:t>여행설명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3106638" y="2385323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92456" y="2385323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78274" y="2385323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535530" y="2385323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606704" y="2599637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92522" y="2599637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178340" y="2599637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3035200" y="928670"/>
            <a:ext cx="314327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9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portfolio.html (2)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61327" y="2857496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47145" y="2857496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2963" y="2857496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8781" y="2857496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61327" y="3643314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47145" y="3643314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32963" y="3643314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18781" y="3643314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61327" y="4429132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7145" y="4429132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32963" y="4429132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18781" y="4429132"/>
            <a:ext cx="78581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43372" y="1142984"/>
            <a:ext cx="10303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여행 팁</a:t>
            </a:r>
            <a:endParaRPr lang="en-US" altLang="ko-KR" dirty="0" smtClean="0"/>
          </a:p>
          <a:p>
            <a:pPr algn="ctr"/>
            <a:r>
              <a:rPr lang="ko-KR" altLang="en-US" sz="1200" dirty="0" smtClean="0"/>
              <a:t>여행설명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3106638" y="2385323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92456" y="2385323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78274" y="2385323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535530" y="2385323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606704" y="2599637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92522" y="2599637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178340" y="2599637"/>
            <a:ext cx="571504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00562" y="5286388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blog.html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92867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여행소개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28926" y="1785926"/>
            <a:ext cx="2357454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14678" y="5286388"/>
            <a:ext cx="1571636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1,2…….10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8926" y="2643182"/>
            <a:ext cx="2357454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28926" y="3500438"/>
            <a:ext cx="2357454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28926" y="4357694"/>
            <a:ext cx="2357454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57818" y="1785926"/>
            <a:ext cx="1000132" cy="1643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9256" y="1857364"/>
            <a:ext cx="85725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keyword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29256" y="2143116"/>
            <a:ext cx="35719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날</a:t>
            </a:r>
            <a:r>
              <a:rPr lang="ko-KR" altLang="en-US" sz="900" dirty="0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29322" y="2143116"/>
            <a:ext cx="35719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날</a:t>
            </a:r>
            <a:r>
              <a:rPr lang="ko-KR" altLang="en-US" sz="900" dirty="0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29256" y="2571744"/>
            <a:ext cx="85725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rot="10800000">
            <a:off x="2214546" y="214311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00034" y="1714488"/>
            <a:ext cx="171451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blogSingle.html</a:t>
            </a:r>
            <a:r>
              <a:rPr lang="ko-KR" altLang="en-US" sz="1400" dirty="0" smtClean="0">
                <a:solidFill>
                  <a:schemeClr val="tx1"/>
                </a:solidFill>
              </a:rPr>
              <a:t>로 이동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29256" y="3143248"/>
            <a:ext cx="85725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국가별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86644" y="3143248"/>
            <a:ext cx="1285884" cy="214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국가별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4" idx="3"/>
            <a:endCxn id="27" idx="1"/>
          </p:cNvCxnSpPr>
          <p:nvPr/>
        </p:nvCxnSpPr>
        <p:spPr>
          <a:xfrm>
            <a:off x="6286512" y="3250405"/>
            <a:ext cx="1000132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blogSingle.html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92867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여행소개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28926" y="1500174"/>
            <a:ext cx="2357454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14678" y="4500570"/>
            <a:ext cx="1571636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1,2…….10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28926" y="3214686"/>
            <a:ext cx="235745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00430" y="2357430"/>
            <a:ext cx="1785950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357430"/>
            <a:ext cx="490542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Comment</a:t>
            </a: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좋아</a:t>
            </a:r>
            <a:r>
              <a:rPr lang="ko-KR" altLang="en-US" sz="800" dirty="0">
                <a:solidFill>
                  <a:schemeClr val="tx1"/>
                </a:solidFill>
              </a:rPr>
              <a:t>요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928926" y="3857628"/>
            <a:ext cx="235745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8926" y="4714884"/>
            <a:ext cx="2357454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Leave a replay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85711" y="1651759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742901" y="1651759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00091" y="1651759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385711" y="2008949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742901" y="2008949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100091" y="2008949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385711" y="2366139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42901" y="2366139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19652" y="14287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사</a:t>
            </a:r>
            <a:r>
              <a:rPr lang="ko-KR" altLang="en-US" sz="1050" dirty="0"/>
              <a:t>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403129" y="4214818"/>
            <a:ext cx="1000132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</a:t>
            </a:r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403129" y="2857496"/>
            <a:ext cx="1000132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contact.html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92867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정보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86050" y="1428736"/>
            <a:ext cx="3714776" cy="171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              팀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000364" y="1714488"/>
            <a:ext cx="1214446" cy="12144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</a:t>
            </a:r>
            <a:r>
              <a:rPr lang="ko-KR" altLang="en-US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86050" y="3357562"/>
            <a:ext cx="3714776" cy="171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Drop your 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72066" y="5143512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submit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85728"/>
            <a:ext cx="3714776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050" y="428604"/>
            <a:ext cx="371477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5716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92867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86050" y="1428736"/>
            <a:ext cx="3714776" cy="250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ID(email)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테마 고르기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6050" y="5643578"/>
            <a:ext cx="3714776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43372" y="4286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71934" y="4071942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submit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277671" y="1758033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중복확</a:t>
            </a:r>
            <a:r>
              <a:rPr lang="ko-KR" altLang="en-US" sz="1000" dirty="0" smtClean="0"/>
              <a:t>인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928926" y="3143248"/>
            <a:ext cx="342902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테마별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0892" y="3929066"/>
            <a:ext cx="1928826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600" dirty="0" smtClean="0">
                <a:solidFill>
                  <a:schemeClr val="tx1"/>
                </a:solidFill>
              </a:rPr>
              <a:t>2.html</a:t>
            </a:r>
            <a:r>
              <a:rPr lang="ko-KR" altLang="en-US" sz="1600" dirty="0" smtClean="0">
                <a:solidFill>
                  <a:schemeClr val="tx1"/>
                </a:solidFill>
              </a:rPr>
              <a:t>로 이동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7" idx="3"/>
            <a:endCxn id="14" idx="1"/>
          </p:cNvCxnSpPr>
          <p:nvPr/>
        </p:nvCxnSpPr>
        <p:spPr>
          <a:xfrm>
            <a:off x="5286380" y="421481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187</Words>
  <Application>Microsoft Office PowerPoint</Application>
  <PresentationFormat>화면 슬라이드 쇼(4:3)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YW3 project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KODB</dc:creator>
  <cp:lastModifiedBy>KODB</cp:lastModifiedBy>
  <cp:revision>26</cp:revision>
  <dcterms:created xsi:type="dcterms:W3CDTF">2015-02-05T08:41:53Z</dcterms:created>
  <dcterms:modified xsi:type="dcterms:W3CDTF">2015-02-06T00:14:04Z</dcterms:modified>
</cp:coreProperties>
</file>