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56" r:id="rId2"/>
    <p:sldId id="1884" r:id="rId3"/>
    <p:sldId id="257" r:id="rId4"/>
    <p:sldId id="2186" r:id="rId5"/>
    <p:sldId id="2257" r:id="rId6"/>
    <p:sldId id="2188" r:id="rId7"/>
    <p:sldId id="2258" r:id="rId8"/>
    <p:sldId id="2159" r:id="rId9"/>
    <p:sldId id="2259" r:id="rId10"/>
    <p:sldId id="2260" r:id="rId11"/>
    <p:sldId id="2193" r:id="rId12"/>
    <p:sldId id="2093" r:id="rId13"/>
    <p:sldId id="2209" r:id="rId14"/>
    <p:sldId id="2261" r:id="rId15"/>
    <p:sldId id="2262" r:id="rId16"/>
    <p:sldId id="2263" r:id="rId17"/>
    <p:sldId id="2264" r:id="rId18"/>
    <p:sldId id="2265" r:id="rId19"/>
    <p:sldId id="2266" r:id="rId20"/>
    <p:sldId id="2267" r:id="rId21"/>
    <p:sldId id="2268" r:id="rId22"/>
    <p:sldId id="2222" r:id="rId23"/>
    <p:sldId id="2269" r:id="rId24"/>
    <p:sldId id="2270" r:id="rId25"/>
    <p:sldId id="2271" r:id="rId26"/>
    <p:sldId id="2272" r:id="rId27"/>
    <p:sldId id="2273" r:id="rId28"/>
    <p:sldId id="2274" r:id="rId29"/>
    <p:sldId id="2275" r:id="rId30"/>
    <p:sldId id="2160" r:id="rId31"/>
    <p:sldId id="2276" r:id="rId32"/>
    <p:sldId id="2277" r:id="rId33"/>
    <p:sldId id="2278" r:id="rId34"/>
    <p:sldId id="2279" r:id="rId35"/>
    <p:sldId id="2280" r:id="rId36"/>
    <p:sldId id="2281" r:id="rId37"/>
    <p:sldId id="2282" r:id="rId38"/>
    <p:sldId id="2283" r:id="rId39"/>
    <p:sldId id="2284" r:id="rId40"/>
    <p:sldId id="2285" r:id="rId41"/>
    <p:sldId id="2286" r:id="rId42"/>
    <p:sldId id="2288" r:id="rId43"/>
    <p:sldId id="2287" r:id="rId44"/>
    <p:sldId id="2289" r:id="rId45"/>
    <p:sldId id="2290" r:id="rId46"/>
    <p:sldId id="2291" r:id="rId47"/>
    <p:sldId id="2292" r:id="rId48"/>
    <p:sldId id="2293" r:id="rId49"/>
    <p:sldId id="2294" r:id="rId50"/>
    <p:sldId id="2295" r:id="rId51"/>
    <p:sldId id="2296" r:id="rId52"/>
    <p:sldId id="2297" r:id="rId53"/>
    <p:sldId id="2298" r:id="rId54"/>
    <p:sldId id="2071" r:id="rId5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4228AAF-FB30-4CC4-8F39-4295BB7D4D67}">
          <p14:sldIdLst>
            <p14:sldId id="256"/>
            <p14:sldId id="1884"/>
            <p14:sldId id="257"/>
          </p14:sldIdLst>
        </p14:section>
        <p14:section name="1. 소셜 로그인과 OAuth2.0" id="{4CBEF0F6-08B4-43C4-AC52-6BE485B6E32C}">
          <p14:sldIdLst>
            <p14:sldId id="2186"/>
            <p14:sldId id="2257"/>
            <p14:sldId id="2188"/>
          </p14:sldIdLst>
        </p14:section>
        <p14:section name="2. 카카오 연동 설정" id="{845B201A-9A4E-4FB8-891C-346A79C460A2}">
          <p14:sldIdLst>
            <p14:sldId id="2258"/>
            <p14:sldId id="2159"/>
            <p14:sldId id="2259"/>
            <p14:sldId id="2260"/>
            <p14:sldId id="2193"/>
          </p14:sldIdLst>
        </p14:section>
        <p14:section name="3. 리액트에서 카카오 로그인" id="{240EDB07-9542-4B75-A276-FA9C48F50317}">
          <p14:sldIdLst>
            <p14:sldId id="2093"/>
            <p14:sldId id="2209"/>
            <p14:sldId id="2261"/>
            <p14:sldId id="2262"/>
            <p14:sldId id="2263"/>
            <p14:sldId id="2264"/>
            <p14:sldId id="2265"/>
            <p14:sldId id="2266"/>
            <p14:sldId id="2267"/>
            <p14:sldId id="2268"/>
          </p14:sldIdLst>
        </p14:section>
        <p14:section name="4. API 서버에서 Access Token 처리" id="{46FA462C-0E28-47DB-BF29-60642BE8EE14}">
          <p14:sldIdLst>
            <p14:sldId id="2222"/>
            <p14:sldId id="2269"/>
            <p14:sldId id="2270"/>
            <p14:sldId id="2271"/>
            <p14:sldId id="2272"/>
            <p14:sldId id="2273"/>
            <p14:sldId id="2274"/>
            <p14:sldId id="2275"/>
          </p14:sldIdLst>
        </p14:section>
        <p14:section name="5. 자동 회원 추가 및 회원정보의 반환" id="{D5BBBB41-4FBE-492A-8BE4-5809ED96471F}">
          <p14:sldIdLst>
            <p14:sldId id="2160"/>
            <p14:sldId id="2276"/>
            <p14:sldId id="2277"/>
            <p14:sldId id="2278"/>
            <p14:sldId id="2279"/>
            <p14:sldId id="2280"/>
            <p14:sldId id="2281"/>
            <p14:sldId id="2282"/>
            <p14:sldId id="2283"/>
          </p14:sldIdLst>
        </p14:section>
        <p14:section name="6. 회원정보 수정" id="{28AF06AA-EDC7-47C1-81DC-179836611FB9}">
          <p14:sldIdLst>
            <p14:sldId id="2284"/>
            <p14:sldId id="2285"/>
            <p14:sldId id="2286"/>
            <p14:sldId id="2288"/>
            <p14:sldId id="2287"/>
            <p14:sldId id="2289"/>
            <p14:sldId id="2290"/>
            <p14:sldId id="2291"/>
            <p14:sldId id="2292"/>
            <p14:sldId id="2293"/>
            <p14:sldId id="2294"/>
            <p14:sldId id="2295"/>
            <p14:sldId id="2296"/>
            <p14:sldId id="2297"/>
            <p14:sldId id="2298"/>
          </p14:sldIdLst>
        </p14:section>
        <p14:section name="감사합니다." id="{F261B798-4C09-4FA0-A795-C95200A0D802}">
          <p14:sldIdLst>
            <p14:sldId id="20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orient="horz" pos="777" userDrawn="1">
          <p15:clr>
            <a:srgbClr val="A4A3A4"/>
          </p15:clr>
        </p15:guide>
        <p15:guide id="4" pos="529" userDrawn="1">
          <p15:clr>
            <a:srgbClr val="A4A3A4"/>
          </p15:clr>
        </p15:guide>
        <p15:guide id="5" orient="horz" pos="1661" userDrawn="1">
          <p15:clr>
            <a:srgbClr val="A4A3A4"/>
          </p15:clr>
        </p15:guide>
        <p15:guide id="6" pos="3296" userDrawn="1">
          <p15:clr>
            <a:srgbClr val="A4A3A4"/>
          </p15:clr>
        </p15:guide>
        <p15:guide id="7" pos="1073" userDrawn="1">
          <p15:clr>
            <a:srgbClr val="A4A3A4"/>
          </p15:clr>
        </p15:guide>
        <p15:guide id="8" pos="2774" userDrawn="1">
          <p15:clr>
            <a:srgbClr val="A4A3A4"/>
          </p15:clr>
        </p15:guide>
        <p15:guide id="9" pos="7197" userDrawn="1">
          <p15:clr>
            <a:srgbClr val="A4A3A4"/>
          </p15:clr>
        </p15:guide>
        <p15:guide id="10" pos="7582" userDrawn="1">
          <p15:clr>
            <a:srgbClr val="A4A3A4"/>
          </p15:clr>
        </p15:guide>
        <p15:guide id="11" pos="3205" userDrawn="1">
          <p15:clr>
            <a:srgbClr val="A4A3A4"/>
          </p15:clr>
        </p15:guide>
        <p15:guide id="12" orient="horz" pos="1366" userDrawn="1">
          <p15:clr>
            <a:srgbClr val="A4A3A4"/>
          </p15:clr>
        </p15:guide>
        <p15:guide id="13" pos="801" userDrawn="1">
          <p15:clr>
            <a:srgbClr val="A4A3A4"/>
          </p15:clr>
        </p15:guide>
        <p15:guide id="14" pos="2502" userDrawn="1">
          <p15:clr>
            <a:srgbClr val="A4A3A4"/>
          </p15:clr>
        </p15:guide>
        <p15:guide id="15" pos="2955" userDrawn="1">
          <p15:clr>
            <a:srgbClr val="A4A3A4"/>
          </p15:clr>
        </p15:guide>
        <p15:guide id="16" pos="2207" userDrawn="1">
          <p15:clr>
            <a:srgbClr val="A4A3A4"/>
          </p15:clr>
        </p15:guide>
        <p15:guide id="17" pos="2683" userDrawn="1">
          <p15:clr>
            <a:srgbClr val="A4A3A4"/>
          </p15:clr>
        </p15:guide>
        <p15:guide id="18" pos="7401" userDrawn="1">
          <p15:clr>
            <a:srgbClr val="A4A3A4"/>
          </p15:clr>
        </p15:guide>
        <p15:guide id="19" orient="horz" pos="19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192"/>
      </p:cViewPr>
      <p:guideLst>
        <p:guide orient="horz" pos="2160"/>
        <p:guide orient="horz" pos="777"/>
        <p:guide pos="529"/>
        <p:guide orient="horz" pos="1661"/>
        <p:guide pos="3296"/>
        <p:guide pos="1073"/>
        <p:guide pos="2774"/>
        <p:guide pos="7197"/>
        <p:guide pos="7582"/>
        <p:guide pos="3205"/>
        <p:guide orient="horz" pos="1366"/>
        <p:guide pos="801"/>
        <p:guide pos="2502"/>
        <p:guide pos="2955"/>
        <p:guide pos="2207"/>
        <p:guide pos="2683"/>
        <p:guide pos="7401"/>
        <p:guide orient="horz" pos="193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9AA5D-4147-48D7-A64C-DE0FCEF10C5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82259-8C1D-4B60-B56C-454F1A0AE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214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175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47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972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55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357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18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805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119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89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781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88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6676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177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684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28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5047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5182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0030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655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4313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441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19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5644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2710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1038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4759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446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5943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6989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0770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52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2260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681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2548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8264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4814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9998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0080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6838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9118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2302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3998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1829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23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6422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624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793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335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640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529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user-tu5nq1er9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cafe.naver.com/gugucoding" TargetMode="Externa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A8A24-A6B0-E3AB-6B05-A5ACD4424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6D4257-541F-19CE-7354-8C44F6AE7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222AE7-5C1E-2AB1-D83E-453A9C1A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0A14-EA0E-49F8-B521-765B455C5BBA}" type="datetime1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8C5FF9-6050-0527-0F18-494CA4A7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72C286-7B53-4C25-0FB8-F25F869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527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811E5-1418-8467-0E97-2AC51CEB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B9AA2A-681B-F05C-39A3-607FFD91B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DC5E6-0F5F-FFC3-9165-07C436DB0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0ABEDB-7BD4-2580-F017-624C7EF3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1DA8-8779-4576-93A4-637D07095DCB}" type="datetime1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3FE04A-5278-F5C0-CCA2-9EA3115D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64776E-5E82-F286-A039-EB20F444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31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FCFA4-BD55-251A-15E3-E555BB70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D196E7-7E4A-9C65-1107-B8131A566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BA00E-C7CD-FB64-CB53-5F753626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E1B0-7101-46C5-8391-808DC9821BFE}" type="datetime1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07AC91-5587-7364-BF83-E2351557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01FE75-DB53-54A0-05D5-F2956F94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94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109317-170F-A703-8F6D-2E9DCC332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62890D-DDBC-B8FD-E9B0-D2C323005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89C974-38B6-C6E8-A8EB-78877ABE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7F70-5236-4FFF-BFCB-7A6DE0467922}" type="datetime1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2AE481-13FB-E4BE-4D55-6FBF1337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43DD17-77B7-9ADD-B00E-2EEB5FA3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74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749" y="172743"/>
            <a:ext cx="810411" cy="320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 userDrawn="1"/>
        </p:nvSpPr>
        <p:spPr>
          <a:xfrm>
            <a:off x="254224" y="476672"/>
            <a:ext cx="1168355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prstClr val="white"/>
                </a:solidFill>
              </a:rPr>
              <a:t>z</a:t>
            </a: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pPr algn="ctr"/>
            <a:endParaRPr lang="ko-KR" altLang="en-US" sz="551">
              <a:solidFill>
                <a:prstClr val="black">
                  <a:lumMod val="65000"/>
                  <a:lumOff val="35000"/>
                </a:prstClr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F9B1D6-3A52-3A6F-1AFB-13F927F43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3" y="1097361"/>
            <a:ext cx="105156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273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6BAA0-2B20-C4FC-27AE-3BB222C96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027" y="136527"/>
            <a:ext cx="11095008" cy="544512"/>
          </a:xfrm>
          <a:ln w="3175">
            <a:noFill/>
          </a:ln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05CC8-7651-308E-EA6D-60A98988B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602"/>
            <a:ext cx="11179835" cy="518390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B456964-8A42-81BA-3129-483303C1F685}"/>
              </a:ext>
            </a:extLst>
          </p:cNvPr>
          <p:cNvCxnSpPr/>
          <p:nvPr userDrawn="1"/>
        </p:nvCxnSpPr>
        <p:spPr>
          <a:xfrm>
            <a:off x="923027" y="130176"/>
            <a:ext cx="11095008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11C284E-3BD2-D3B0-5BA8-D9A1BEE31DE6}"/>
              </a:ext>
            </a:extLst>
          </p:cNvPr>
          <p:cNvCxnSpPr/>
          <p:nvPr userDrawn="1"/>
        </p:nvCxnSpPr>
        <p:spPr>
          <a:xfrm>
            <a:off x="923027" y="692296"/>
            <a:ext cx="11095008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31F6EB6-1094-007A-A629-99662134C9D0}"/>
              </a:ext>
            </a:extLst>
          </p:cNvPr>
          <p:cNvCxnSpPr>
            <a:cxnSpLocks/>
          </p:cNvCxnSpPr>
          <p:nvPr userDrawn="1"/>
        </p:nvCxnSpPr>
        <p:spPr>
          <a:xfrm>
            <a:off x="173965" y="136527"/>
            <a:ext cx="664235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DD187FC-737C-C406-3EE3-D56A53B74721}"/>
              </a:ext>
            </a:extLst>
          </p:cNvPr>
          <p:cNvCxnSpPr>
            <a:cxnSpLocks/>
          </p:cNvCxnSpPr>
          <p:nvPr userDrawn="1"/>
        </p:nvCxnSpPr>
        <p:spPr>
          <a:xfrm>
            <a:off x="173965" y="690564"/>
            <a:ext cx="664235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DD67FB2-499C-8EB0-7CCC-490E4B3DA1CF}"/>
              </a:ext>
            </a:extLst>
          </p:cNvPr>
          <p:cNvCxnSpPr>
            <a:cxnSpLocks/>
          </p:cNvCxnSpPr>
          <p:nvPr userDrawn="1"/>
        </p:nvCxnSpPr>
        <p:spPr>
          <a:xfrm>
            <a:off x="173967" y="6622036"/>
            <a:ext cx="749060" cy="0"/>
          </a:xfrm>
          <a:prstGeom prst="line">
            <a:avLst/>
          </a:prstGeom>
          <a:ln w="539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날짜 개체 틀 30">
            <a:extLst>
              <a:ext uri="{FF2B5EF4-FFF2-40B4-BE49-F238E27FC236}">
                <a16:creationId xmlns:a16="http://schemas.microsoft.com/office/drawing/2014/main" id="{BF43976B-AB72-FD27-0912-1B3FCC89F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74835" y="6454008"/>
            <a:ext cx="2743200" cy="365125"/>
          </a:xfrm>
        </p:spPr>
        <p:txBody>
          <a:bodyPr/>
          <a:lstStyle/>
          <a:p>
            <a:fld id="{59115D4C-E83B-439F-8D46-D54AE0117D76}" type="datetime1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32" name="바닥글 개체 틀 31">
            <a:extLst>
              <a:ext uri="{FF2B5EF4-FFF2-40B4-BE49-F238E27FC236}">
                <a16:creationId xmlns:a16="http://schemas.microsoft.com/office/drawing/2014/main" id="{11984204-B26D-87DA-C2C2-7DC02372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1751" y="6427375"/>
            <a:ext cx="3429063" cy="365125"/>
          </a:xfrm>
        </p:spPr>
        <p:txBody>
          <a:bodyPr lIns="0"/>
          <a:lstStyle>
            <a:lvl1pPr algn="l">
              <a:defRPr sz="1000" b="1">
                <a:latin typeface="+mn-ea"/>
                <a:ea typeface="+mn-ea"/>
              </a:defRPr>
            </a:lvl1pPr>
          </a:lstStyle>
          <a:p>
            <a:r>
              <a:rPr lang="en-US" altLang="ko-KR" dirty="0"/>
              <a:t>/ </a:t>
            </a:r>
            <a:r>
              <a:rPr lang="ko-KR" altLang="en-US" dirty="0"/>
              <a:t>코드로 배우는 리액트</a:t>
            </a:r>
          </a:p>
        </p:txBody>
      </p:sp>
      <p:sp>
        <p:nvSpPr>
          <p:cNvPr id="33" name="슬라이드 번호 개체 틀 32">
            <a:extLst>
              <a:ext uri="{FF2B5EF4-FFF2-40B4-BE49-F238E27FC236}">
                <a16:creationId xmlns:a16="http://schemas.microsoft.com/office/drawing/2014/main" id="{393D110C-39D6-3047-EC00-B8349460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427375"/>
            <a:ext cx="395797" cy="365125"/>
          </a:xfrm>
        </p:spPr>
        <p:txBody>
          <a:bodyPr/>
          <a:lstStyle>
            <a:lvl1pPr>
              <a:defRPr sz="1000" b="1"/>
            </a:lvl1pPr>
          </a:lstStyle>
          <a:p>
            <a:fld id="{26163E59-C53A-4641-BD4A-1C3F8A7A080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68471C-CFBB-B53D-2D7B-84225F9DA7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10723419" y="6525399"/>
            <a:ext cx="1245437" cy="317235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9F0C1AAF-DDD3-7708-95C5-23110B67C1F6}"/>
              </a:ext>
            </a:extLst>
          </p:cNvPr>
          <p:cNvGrpSpPr/>
          <p:nvPr userDrawn="1"/>
        </p:nvGrpSpPr>
        <p:grpSpPr>
          <a:xfrm>
            <a:off x="9838017" y="319795"/>
            <a:ext cx="2130839" cy="190966"/>
            <a:chOff x="9838017" y="6530507"/>
            <a:chExt cx="2130839" cy="190966"/>
          </a:xfrm>
        </p:grpSpPr>
        <p:pic>
          <p:nvPicPr>
            <p:cNvPr id="6" name="Picture 2">
              <a:hlinkClick r:id="rId3"/>
              <a:extLst>
                <a:ext uri="{FF2B5EF4-FFF2-40B4-BE49-F238E27FC236}">
                  <a16:creationId xmlns:a16="http://schemas.microsoft.com/office/drawing/2014/main" id="{9381BA36-0765-3434-5985-1487B0BBC7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8017" y="6541473"/>
              <a:ext cx="808418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그림 6">
              <a:hlinkClick r:id="rId5"/>
              <a:extLst>
                <a:ext uri="{FF2B5EF4-FFF2-40B4-BE49-F238E27FC236}">
                  <a16:creationId xmlns:a16="http://schemas.microsoft.com/office/drawing/2014/main" id="{7C3422A1-B8D6-86E3-03F3-6EFC63A53B0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10726633" y="6530507"/>
              <a:ext cx="1242223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71044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2874" y="2096519"/>
            <a:ext cx="10923767" cy="1362075"/>
          </a:xfrm>
        </p:spPr>
        <p:txBody>
          <a:bodyPr anchor="t">
            <a:normAutofit/>
          </a:bodyPr>
          <a:lstStyle>
            <a:lvl1pPr algn="l">
              <a:defRPr sz="2400" b="0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9349" y="554759"/>
            <a:ext cx="10363200" cy="136815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5491-3471-43C3-A89F-C35339E12735}" type="datetime1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CE2F-FC6E-43E6-AFF0-8268B7CA3ECD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E35708-2280-D80C-8D42-21747448A1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39349" y="554759"/>
            <a:ext cx="1245437" cy="31723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54540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2BBDC-329B-8613-8B4B-B23DF508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C40F2F-BDC8-8046-F8D7-9844B9523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AB3ED-1542-00AD-7EA6-8CD4DD7F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A9BE-51CC-497B-A47B-4F18D69746F8}" type="datetime1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E87A63-30CF-C977-AD05-66C76018B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CD1F3-8D92-2AA9-7A8A-094314FC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13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3D7D1-6D08-5524-1D0E-6FEF749F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14843-8D98-308F-951D-03A08C290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AC0112-463D-8180-CA9F-F5277EB00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830687-0B8B-F77D-4A46-1CF64F1C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EE7D-D1B7-4C46-8F31-E5692C1739FA}" type="datetime1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B9ED72-D382-26AB-7F27-61EF3091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F48D24-52A3-85B8-DC4B-A773F245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4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D782E-04E3-9D77-9DFF-D527E890C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5F046A-14D6-6B59-EAEE-0E9881D07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F1BE28-F262-428C-89EC-738931441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E13B38-608B-99A0-F736-3782457CB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A07453-A679-70F8-8765-FFD4943EE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F35840-6DBC-FB21-68FC-01423B7D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88AE-A1E5-42CD-97D0-377FCC19AF0C}" type="datetime1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DCB472-B0E3-1E49-B34A-04BB91E0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3BEA65-3D5F-46F1-CB51-B10EE24B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27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3BB07-996D-F1F9-E528-5CF2DAA3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81D121-8BA0-E62A-6848-375B1AD5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47B3-5344-47BB-9885-AFFB64E8F093}" type="datetime1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2DC5C3-A340-CC22-F8FC-40BDE470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EF7528-BF4D-94CB-F793-2DDA32D71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60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917289-1FC6-AB6A-D62E-842B6370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AC3F-C82D-41DB-B4BE-583DCC5CA97D}" type="datetime1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05C930-163B-8DD0-6013-6EC37412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DF9CC3-BC12-F592-1DF2-A90A2301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01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98A1A-3C74-6356-0E6D-A5752C9B2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2F719-929C-3952-0B75-6F3D7BCF3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A5DF25-ABFC-B685-E6C7-A185780C3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5F6751-F053-40A2-E0BD-21C9880E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F07E-4CBC-4FD5-953F-A683A30E8447}" type="datetime1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CF1B8D-9681-3449-DAD1-D24F106EC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F419D-947D-8293-30B9-E1D086982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61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164D5D-E3D4-B28E-573A-1975A2252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8CE8C8-5697-FB93-B232-6B8515283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D6AEC-F2E7-6268-4DC0-A125AD57B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BC5FB-3248-4439-BBD2-707639B258FA}" type="datetime1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46572-CD27-447B-428D-8A7E5E91A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EFA76C-BC53-9A5E-0011-D3467B776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63E59-C53A-4641-BD4A-1C3F8A7A0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18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user-tu5nq1er9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cafe.naver.com/gugucoding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7">
            <a:extLst>
              <a:ext uri="{FF2B5EF4-FFF2-40B4-BE49-F238E27FC236}">
                <a16:creationId xmlns:a16="http://schemas.microsoft.com/office/drawing/2014/main" id="{2791B33F-CE76-4EF1-8227-54ED041CD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06F13F-4FCF-6B74-743C-9484DAF38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557189"/>
            <a:ext cx="8629358" cy="2956233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5200" b="1" dirty="0"/>
              <a:t>코드로 배우는 리액트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3AF70-79CC-B7F1-54E1-D445EA21D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0749" y="3728614"/>
            <a:ext cx="8629358" cy="1828121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9.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리액트 소셜 로그인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2C24B60-1F02-C7E9-EDD6-5F23EF9BA141}"/>
              </a:ext>
            </a:extLst>
          </p:cNvPr>
          <p:cNvGrpSpPr/>
          <p:nvPr/>
        </p:nvGrpSpPr>
        <p:grpSpPr>
          <a:xfrm>
            <a:off x="839788" y="557189"/>
            <a:ext cx="2177305" cy="1036298"/>
            <a:chOff x="839788" y="557189"/>
            <a:chExt cx="2177305" cy="1036298"/>
          </a:xfrm>
        </p:grpSpPr>
        <p:pic>
          <p:nvPicPr>
            <p:cNvPr id="6" name="그림 5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1BDCD49-C239-D383-ACF7-54D492E37D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70000"/>
            </a:blip>
            <a:srcRect l="7515" t="7729" r="6787" b="36642"/>
            <a:stretch/>
          </p:blipFill>
          <p:spPr>
            <a:xfrm>
              <a:off x="839788" y="1233487"/>
              <a:ext cx="2177305" cy="360000"/>
            </a:xfrm>
            <a:prstGeom prst="rect">
              <a:avLst/>
            </a:prstGeom>
          </p:spPr>
        </p:pic>
        <p:pic>
          <p:nvPicPr>
            <p:cNvPr id="7" name="Picture 2">
              <a:hlinkClick r:id="rId3"/>
              <a:extLst>
                <a:ext uri="{FF2B5EF4-FFF2-40B4-BE49-F238E27FC236}">
                  <a16:creationId xmlns:a16="http://schemas.microsoft.com/office/drawing/2014/main" id="{046E1170-BBBD-ACEA-913A-4B33362C73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3593" y="557189"/>
              <a:ext cx="808418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그림 7">
              <a:hlinkClick r:id="rId5"/>
              <a:extLst>
                <a:ext uri="{FF2B5EF4-FFF2-40B4-BE49-F238E27FC236}">
                  <a16:creationId xmlns:a16="http://schemas.microsoft.com/office/drawing/2014/main" id="{42663E11-3A23-84A9-AEB5-B14E7FD4FE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alphaModFix amt="85000"/>
            </a:blip>
            <a:stretch>
              <a:fillRect/>
            </a:stretch>
          </p:blipFill>
          <p:spPr>
            <a:xfrm>
              <a:off x="839788" y="860368"/>
              <a:ext cx="1242223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3197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카카오 연동 설정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</a:rPr>
              <a:t>카카오 연동 설정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애플리케이션에서 사용할 비밀 키를 생성</a:t>
            </a:r>
            <a:endParaRPr lang="ko-KR" altLang="en-US" dirty="0">
              <a:latin typeface="+mn-ea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BE18D5-09DD-B4C4-339C-E7E18599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1B0626-B63B-7014-A587-C819F06C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948328-D86D-058B-6945-ACEFC267B7CB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02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63FF70F-E2B8-9216-5BF0-5955B372A5B5}"/>
              </a:ext>
            </a:extLst>
          </p:cNvPr>
          <p:cNvGrpSpPr/>
          <p:nvPr/>
        </p:nvGrpSpPr>
        <p:grpSpPr>
          <a:xfrm>
            <a:off x="1706442" y="2636838"/>
            <a:ext cx="10042646" cy="1713196"/>
            <a:chOff x="1706442" y="2636838"/>
            <a:chExt cx="5252206" cy="89598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E8A95D9-8FD1-8B7A-EF49-FFB947A77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6442" y="2636838"/>
              <a:ext cx="2519680" cy="87058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7820504-38B4-467F-6986-1C302E4D8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9263" y="2636838"/>
              <a:ext cx="2699385" cy="89598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603554822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카카오 연동 설정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</a:rPr>
              <a:t>로그인 페이지와 로그인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>
                <a:latin typeface="+mn-ea"/>
              </a:rPr>
              <a:t> BasicMenu.js </a:t>
            </a:r>
            <a:r>
              <a:rPr lang="ko-KR" altLang="en-US" dirty="0">
                <a:latin typeface="+mn-ea"/>
              </a:rPr>
              <a:t>컴포넌트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BE18D5-09DD-B4C4-339C-E7E18599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1B0626-B63B-7014-A587-C819F06C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948328-D86D-058B-6945-ACEFC267B7CB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02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6C68A6-4176-F7F7-70AB-E586DA8EF966}"/>
              </a:ext>
            </a:extLst>
          </p:cNvPr>
          <p:cNvSpPr txBox="1"/>
          <p:nvPr/>
        </p:nvSpPr>
        <p:spPr>
          <a:xfrm>
            <a:off x="5090635" y="2636838"/>
            <a:ext cx="6945790" cy="38750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72000">
            <a:spAutoFit/>
          </a:bodyPr>
          <a:lstStyle/>
          <a:p>
            <a:r>
              <a:rPr lang="en-US" altLang="ko-KR" sz="14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 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useSelector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} </a:t>
            </a:r>
            <a:r>
              <a:rPr lang="en-US" altLang="ko-KR" sz="14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"react-redux"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 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Link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} </a:t>
            </a:r>
            <a:r>
              <a:rPr lang="en-US" altLang="ko-KR" sz="14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"react-router-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dom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BasicMenu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()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loginState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useSelector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state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state</a:t>
            </a:r>
            <a:r>
              <a:rPr lang="en-US" altLang="ko-KR" sz="1400" dirty="0" err="1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loginSlice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return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( 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&lt;nav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id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'navbar'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 flex  bg-blue-300"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0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0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0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0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…</a:t>
            </a:r>
            <a:r>
              <a:rPr lang="ko-KR" altLang="ko-KR" sz="10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생략</a:t>
            </a:r>
            <a:endParaRPr lang="ko-KR" altLang="ko-KR" sz="10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0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0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&lt;div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"w-1/5 flex justify-end bg-orange-300 p-4 font-medium"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&lt;div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"text-white text-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sm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m-1 rounded"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Login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&lt;/div&gt;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&lt;/div&gt;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&lt;/nav&gt;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export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default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BasicMenu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8413DDE-5471-C9E6-5BA9-6521B3B3D66A}"/>
              </a:ext>
            </a:extLst>
          </p:cNvPr>
          <p:cNvCxnSpPr/>
          <p:nvPr/>
        </p:nvCxnSpPr>
        <p:spPr>
          <a:xfrm>
            <a:off x="3971924" y="3748701"/>
            <a:ext cx="74471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F3EF621-1777-B4A3-263D-B94FE64D1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387" y="2636838"/>
            <a:ext cx="2268537" cy="137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44667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리액트에서 카카오 로그인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인가 코드의 처리</a:t>
            </a:r>
            <a:endParaRPr lang="ko-KR" altLang="en-US" b="1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ko-KR" altLang="en-US" dirty="0">
                <a:latin typeface="+mn-ea"/>
              </a:rPr>
              <a:t> 동의 화면과 로그인 화면 인가 코드를 처리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A9A70-AB4D-F6E3-170C-5700808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3DF6A-E7FE-4753-3C36-313E735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07488-DD03-5C19-DBAD-581524825D7F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03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46EF0A7-C622-674C-0AF3-EA10ECDD9294}"/>
              </a:ext>
            </a:extLst>
          </p:cNvPr>
          <p:cNvGrpSpPr/>
          <p:nvPr/>
        </p:nvGrpSpPr>
        <p:grpSpPr>
          <a:xfrm>
            <a:off x="1703388" y="2636838"/>
            <a:ext cx="10333037" cy="2532516"/>
            <a:chOff x="1703388" y="2636838"/>
            <a:chExt cx="8547358" cy="209486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583953D-0427-C454-D15D-4CA1ED29A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3388" y="2636838"/>
              <a:ext cx="4319905" cy="20948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CD1FA87-EF70-945F-A136-00A7E60F24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824"/>
            <a:stretch/>
          </p:blipFill>
          <p:spPr>
            <a:xfrm>
              <a:off x="6096000" y="2650834"/>
              <a:ext cx="4154746" cy="151511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074895284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리액트에서 카카오 로그인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인가 코드의 처리</a:t>
            </a:r>
            <a:endParaRPr lang="ko-KR" altLang="en-US" b="1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api </a:t>
            </a:r>
            <a:r>
              <a:rPr lang="ko-KR" altLang="en-US" dirty="0">
                <a:latin typeface="+mn-ea"/>
              </a:rPr>
              <a:t>폴더에 </a:t>
            </a:r>
            <a:r>
              <a:rPr lang="en-US" altLang="ko-KR" dirty="0">
                <a:latin typeface="+mn-ea"/>
              </a:rPr>
              <a:t>kakaoApi.js </a:t>
            </a:r>
            <a:r>
              <a:rPr lang="ko-KR" altLang="en-US" dirty="0">
                <a:latin typeface="+mn-ea"/>
              </a:rPr>
              <a:t>파일을 추가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A9A70-AB4D-F6E3-170C-5700808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3DF6A-E7FE-4753-3C36-313E735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07488-DD03-5C19-DBAD-581524825D7F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03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7C500-4847-F90C-912B-CC27E5E9F79A}"/>
              </a:ext>
            </a:extLst>
          </p:cNvPr>
          <p:cNvSpPr txBox="1"/>
          <p:nvPr/>
        </p:nvSpPr>
        <p:spPr>
          <a:xfrm>
            <a:off x="5087937" y="2640258"/>
            <a:ext cx="6948488" cy="3234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108000" rIns="90000" bIns="108000">
            <a:spAutoFit/>
          </a:bodyPr>
          <a:lstStyle/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rest_api_key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=`0a1d9f042…..435bd01b571b1e00` //REST</a:t>
            </a:r>
            <a:r>
              <a:rPr lang="ko-KR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키값</a:t>
            </a:r>
            <a:r>
              <a:rPr lang="ko-KR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redirect_uri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=`http://localhost:3000/member/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`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auth_code_path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= `https://kauth.kakao.com/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oauth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/authorize`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export const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getKakaoLoginLink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= () =&gt; {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const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kakaoURL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= `${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auth_code_path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}?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client_id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=${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rest_api_key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}&amp;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redirect_uri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=${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redirect_uri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}&amp;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response_type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=code`;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return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kakaoURL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792E17-CBFB-9401-BB2E-B5D99B915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388" y="2640258"/>
            <a:ext cx="2269718" cy="922531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D86FF71-E418-3C95-F383-F368D5AAB948}"/>
              </a:ext>
            </a:extLst>
          </p:cNvPr>
          <p:cNvCxnSpPr>
            <a:cxnSpLocks/>
          </p:cNvCxnSpPr>
          <p:nvPr/>
        </p:nvCxnSpPr>
        <p:spPr>
          <a:xfrm>
            <a:off x="3973106" y="3068638"/>
            <a:ext cx="70770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027208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리액트에서 카카오 로그인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인가 코드의 처리</a:t>
            </a:r>
            <a:endParaRPr lang="ko-KR" altLang="en-US" b="1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components/member &gt; KakaoLoginComponent.js </a:t>
            </a:r>
            <a:r>
              <a:rPr lang="ko-KR" altLang="en-US" dirty="0">
                <a:latin typeface="+mn-ea"/>
              </a:rPr>
              <a:t>추가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A9A70-AB4D-F6E3-170C-5700808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3DF6A-E7FE-4753-3C36-313E735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07488-DD03-5C19-DBAD-581524825D7F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03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7C500-4847-F90C-912B-CC27E5E9F79A}"/>
              </a:ext>
            </a:extLst>
          </p:cNvPr>
          <p:cNvSpPr txBox="1"/>
          <p:nvPr/>
        </p:nvSpPr>
        <p:spPr>
          <a:xfrm>
            <a:off x="5087937" y="2640258"/>
            <a:ext cx="6948488" cy="37267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108000" rIns="90000" bIns="108000">
            <a:spAutoFit/>
          </a:bodyPr>
          <a:lstStyle/>
          <a:p>
            <a:r>
              <a:rPr lang="en-US" altLang="ko-KR" sz="12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 </a:t>
            </a:r>
            <a:r>
              <a:rPr lang="en-US" altLang="ko-KR" sz="12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Link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} </a:t>
            </a:r>
            <a:r>
              <a:rPr lang="en-US" altLang="ko-KR" sz="12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"react-router-</a:t>
            </a:r>
            <a:r>
              <a:rPr lang="en-US" altLang="ko-KR" sz="12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dom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 </a:t>
            </a:r>
            <a:r>
              <a:rPr lang="en-US" altLang="ko-KR" sz="12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getKakaoLoginLink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} </a:t>
            </a:r>
            <a:r>
              <a:rPr lang="en-US" altLang="ko-KR" sz="12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"../../api/</a:t>
            </a:r>
            <a:r>
              <a:rPr lang="en-US" altLang="ko-KR" sz="12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kakaoApi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KakaoLoginComponent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() 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link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getKakaoLoginLink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()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2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return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(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2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&lt;div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className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"flex flex-col"</a:t>
            </a:r>
            <a:r>
              <a:rPr lang="en-US" altLang="ko-KR" sz="12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2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&lt;div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className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"text-center text-blue-500"</a:t>
            </a:r>
            <a:r>
              <a:rPr lang="en-US" altLang="ko-KR" sz="12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</a:t>
            </a:r>
            <a:r>
              <a:rPr lang="ko-KR" altLang="ko-KR" sz="1200" dirty="0" err="1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로그인시에</a:t>
            </a:r>
            <a:r>
              <a:rPr lang="ko-KR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자동 가입처리 됩니다</a:t>
            </a:r>
            <a:r>
              <a:rPr lang="en-US" altLang="ko-KR" sz="12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&lt;/div&gt;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2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&lt;div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className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"flex justify-center  w-full"</a:t>
            </a:r>
            <a:r>
              <a:rPr lang="en-US" altLang="ko-KR" sz="12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</a:t>
            </a:r>
            <a:r>
              <a:rPr lang="en-US" altLang="ko-KR" sz="12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&lt;div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</a:t>
            </a:r>
            <a:r>
              <a:rPr lang="en-US" altLang="ko-KR" sz="1200" dirty="0" err="1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className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"text-3xl text-center m-6 text-white font-extrabold w-3/4 bg-yellow-500 shadow-</a:t>
            </a:r>
            <a:r>
              <a:rPr lang="en-US" altLang="ko-KR" sz="12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sm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rounded p-2"</a:t>
            </a:r>
            <a:r>
              <a:rPr lang="en-US" altLang="ko-KR" sz="12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  </a:t>
            </a:r>
            <a:r>
              <a:rPr lang="en-US" altLang="ko-KR" sz="12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</a:t>
            </a:r>
            <a:r>
              <a:rPr lang="en-US" altLang="ko-KR" sz="1200" dirty="0">
                <a:solidFill>
                  <a:srgbClr val="267F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Link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to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{</a:t>
            </a:r>
            <a:r>
              <a:rPr lang="en-US" altLang="ko-KR" sz="1200" dirty="0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link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r>
              <a:rPr lang="en-US" altLang="ko-KR" sz="12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 LOGIN</a:t>
            </a:r>
            <a:r>
              <a:rPr lang="en-US" altLang="ko-KR" sz="12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</a:t>
            </a:r>
            <a:r>
              <a:rPr lang="en-US" altLang="ko-KR" sz="1200" dirty="0">
                <a:solidFill>
                  <a:srgbClr val="267F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Link</a:t>
            </a:r>
            <a:r>
              <a:rPr lang="en-US" altLang="ko-KR" sz="12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</a:t>
            </a:r>
            <a:r>
              <a:rPr lang="en-US" altLang="ko-KR" sz="12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&lt;/div&gt;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2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&lt;/div&gt;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2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&lt;/div&gt;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)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export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default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KakaoLoginComponent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D86FF71-E418-3C95-F383-F368D5AAB948}"/>
              </a:ext>
            </a:extLst>
          </p:cNvPr>
          <p:cNvCxnSpPr>
            <a:cxnSpLocks/>
          </p:cNvCxnSpPr>
          <p:nvPr/>
        </p:nvCxnSpPr>
        <p:spPr>
          <a:xfrm>
            <a:off x="3973106" y="3390544"/>
            <a:ext cx="70770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72BA4B7-E2A4-7A8F-A3B4-77ED7EDA2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388" y="2636838"/>
            <a:ext cx="2269718" cy="92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13243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리액트에서 카카오 로그인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인가 코드의 처리</a:t>
            </a:r>
            <a:endParaRPr lang="ko-KR" altLang="en-US" b="1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ko-KR" altLang="en-US" dirty="0">
                <a:latin typeface="+mn-ea"/>
              </a:rPr>
              <a:t> 기존의 </a:t>
            </a:r>
            <a:r>
              <a:rPr lang="en-US" altLang="ko-KR" dirty="0">
                <a:latin typeface="+mn-ea"/>
              </a:rPr>
              <a:t>LoginComponent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 err="1">
                <a:latin typeface="+mn-ea"/>
              </a:rPr>
              <a:t>KakaoLoginComponent</a:t>
            </a:r>
            <a:r>
              <a:rPr lang="ko-KR" altLang="en-US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import </a:t>
            </a:r>
            <a:r>
              <a:rPr lang="ko-KR" altLang="en-US" dirty="0">
                <a:latin typeface="+mn-ea"/>
              </a:rPr>
              <a:t>해서 추가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A9A70-AB4D-F6E3-170C-5700808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3DF6A-E7FE-4753-3C36-313E735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07488-DD03-5C19-DBAD-581524825D7F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03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7C500-4847-F90C-912B-CC27E5E9F79A}"/>
              </a:ext>
            </a:extLst>
          </p:cNvPr>
          <p:cNvSpPr txBox="1"/>
          <p:nvPr/>
        </p:nvSpPr>
        <p:spPr>
          <a:xfrm>
            <a:off x="5087937" y="2640258"/>
            <a:ext cx="6948488" cy="41297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36000" rIns="90000" bIns="0">
            <a:spAutoFit/>
          </a:bodyPr>
          <a:lstStyle/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 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useState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} 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"react"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useCustomLogin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"../../hooks/</a:t>
            </a:r>
            <a:r>
              <a:rPr lang="en-US" altLang="ko-KR" sz="1400" dirty="0" err="1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useCustomLogin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KakaoLoginComponent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"./</a:t>
            </a:r>
            <a:r>
              <a:rPr lang="en-US" altLang="ko-KR" sz="1400" dirty="0" err="1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KakaoLoginComponent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0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0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…</a:t>
            </a:r>
            <a:r>
              <a:rPr lang="ko-KR" altLang="ko-KR" sz="10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생략</a:t>
            </a:r>
            <a:endParaRPr lang="ko-KR" altLang="ko-KR" sz="10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0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0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LoginComponent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()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0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0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pPr indent="85725"/>
            <a:r>
              <a:rPr lang="en-US" altLang="ko-KR" sz="10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…</a:t>
            </a:r>
            <a:r>
              <a:rPr lang="ko-KR" altLang="ko-KR" sz="10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생략 </a:t>
            </a:r>
            <a:endParaRPr lang="ko-KR" altLang="ko-KR" sz="10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pPr indent="85725"/>
            <a:r>
              <a:rPr lang="en-US" altLang="ko-KR" sz="10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0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return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(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&lt;div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className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"border-2 border-sky-200 mt-10 m-2 p-4"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0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0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…</a:t>
            </a:r>
            <a:r>
              <a:rPr lang="ko-KR" altLang="ko-KR" sz="10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생략</a:t>
            </a:r>
            <a:endParaRPr lang="ko-KR" altLang="ko-KR" sz="10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&lt;/div&gt;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&lt;/div&gt;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&lt;/div&gt;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</a:t>
            </a:r>
            <a:r>
              <a:rPr lang="en-US" altLang="ko-KR" sz="1400" dirty="0" err="1">
                <a:solidFill>
                  <a:srgbClr val="267F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KakaoLoginComponent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/&gt;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&lt;/div&gt;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export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default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LoginComponent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D86FF71-E418-3C95-F383-F368D5AAB948}"/>
              </a:ext>
            </a:extLst>
          </p:cNvPr>
          <p:cNvCxnSpPr>
            <a:cxnSpLocks/>
          </p:cNvCxnSpPr>
          <p:nvPr/>
        </p:nvCxnSpPr>
        <p:spPr>
          <a:xfrm>
            <a:off x="3973106" y="3670462"/>
            <a:ext cx="70770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ECD5D893-982B-BBD3-8F6A-E1BD6B29B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388" y="2636838"/>
            <a:ext cx="2269718" cy="139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9850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리액트에서 카카오 로그인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인가 코드의 처리</a:t>
            </a:r>
            <a:endParaRPr lang="ko-KR" altLang="en-US" b="1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ko-KR" altLang="en-US" dirty="0">
                <a:latin typeface="+mn-ea"/>
              </a:rPr>
              <a:t> 인가 코드의 페이지 처리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A9A70-AB4D-F6E3-170C-5700808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3DF6A-E7FE-4753-3C36-313E735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07488-DD03-5C19-DBAD-581524825D7F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03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7C500-4847-F90C-912B-CC27E5E9F79A}"/>
              </a:ext>
            </a:extLst>
          </p:cNvPr>
          <p:cNvSpPr txBox="1"/>
          <p:nvPr/>
        </p:nvSpPr>
        <p:spPr>
          <a:xfrm>
            <a:off x="5087937" y="2640258"/>
            <a:ext cx="6948488" cy="3698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36000" rIns="90000" bIns="0">
            <a:spAutoFit/>
          </a:bodyPr>
          <a:lstStyle/>
          <a:p>
            <a:r>
              <a:rPr lang="en-US" altLang="ko-KR" sz="14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 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useSearchParams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} </a:t>
            </a:r>
            <a:r>
              <a:rPr lang="en-US" altLang="ko-KR" sz="14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"react-router-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dom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KakaoRedirectPage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()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[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searchParams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]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useSearchParams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()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authCode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searchParams</a:t>
            </a:r>
            <a:r>
              <a:rPr lang="en-US" altLang="ko-KR" sz="1400" dirty="0" err="1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get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"code"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return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(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&lt;div&gt;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&lt;div&gt;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 Login Redirect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&lt;/div&gt;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&lt;div&gt;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{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authCode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&lt;/div&gt;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&lt;/div&gt;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)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export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default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KakaoRedirectPage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D86FF71-E418-3C95-F383-F368D5AAB948}"/>
              </a:ext>
            </a:extLst>
          </p:cNvPr>
          <p:cNvCxnSpPr>
            <a:cxnSpLocks/>
          </p:cNvCxnSpPr>
          <p:nvPr/>
        </p:nvCxnSpPr>
        <p:spPr>
          <a:xfrm>
            <a:off x="3973106" y="3297237"/>
            <a:ext cx="70770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E828A93-92AB-0A51-12A5-510646DEFC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196"/>
          <a:stretch/>
        </p:blipFill>
        <p:spPr>
          <a:xfrm>
            <a:off x="1703389" y="2641762"/>
            <a:ext cx="2269718" cy="127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72228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리액트에서 카카오 로그인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인가 코드의 처리</a:t>
            </a:r>
            <a:endParaRPr lang="ko-KR" altLang="en-US" b="1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ko-KR" altLang="en-US" dirty="0">
                <a:latin typeface="+mn-ea"/>
              </a:rPr>
              <a:t> 인가 코드의 페이지 처리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KakaoRedirectPage</a:t>
            </a:r>
            <a:r>
              <a:rPr lang="ko-KR" altLang="en-US" dirty="0">
                <a:latin typeface="+mn-ea"/>
              </a:rPr>
              <a:t>에 대한 라우팅 설정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A9A70-AB4D-F6E3-170C-5700808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3DF6A-E7FE-4753-3C36-313E735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07488-DD03-5C19-DBAD-581524825D7F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03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7C500-4847-F90C-912B-CC27E5E9F79A}"/>
              </a:ext>
            </a:extLst>
          </p:cNvPr>
          <p:cNvSpPr txBox="1"/>
          <p:nvPr/>
        </p:nvSpPr>
        <p:spPr>
          <a:xfrm>
            <a:off x="5087937" y="2640258"/>
            <a:ext cx="6948488" cy="37527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36000" rIns="90000" bIns="0">
            <a:spAutoFit/>
          </a:bodyPr>
          <a:lstStyle/>
          <a:p>
            <a:r>
              <a:rPr lang="en-US" altLang="ko-KR" sz="14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 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Suspense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, 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lazy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} </a:t>
            </a:r>
            <a:r>
              <a:rPr lang="en-US" altLang="ko-KR" sz="14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"react"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0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0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…</a:t>
            </a:r>
            <a:r>
              <a:rPr lang="ko-KR" altLang="ko-KR" sz="10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생략 </a:t>
            </a:r>
            <a:endParaRPr lang="ko-KR" altLang="ko-KR" sz="10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0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0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KakaoRedirect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lazy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(()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"../pages/member/</a:t>
            </a:r>
            <a:r>
              <a:rPr lang="en-US" altLang="ko-KR" sz="1400" dirty="0" err="1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KakaoRedirectPage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))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memberRouter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()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return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[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0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…</a:t>
            </a:r>
            <a:r>
              <a:rPr lang="ko-KR" altLang="ko-KR" sz="10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생략 </a:t>
            </a: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{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path: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,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element: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</a:t>
            </a:r>
            <a:r>
              <a:rPr lang="en-US" altLang="ko-KR" sz="1400" dirty="0">
                <a:solidFill>
                  <a:srgbClr val="267F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Suspense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fallback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{</a:t>
            </a:r>
            <a:r>
              <a:rPr lang="en-US" altLang="ko-KR" sz="1400" dirty="0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Loading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&gt;&lt;</a:t>
            </a:r>
            <a:r>
              <a:rPr lang="en-US" altLang="ko-KR" sz="1400" dirty="0" err="1">
                <a:solidFill>
                  <a:srgbClr val="267F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KakaoRedirect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/&gt;&lt;/</a:t>
            </a:r>
            <a:r>
              <a:rPr lang="en-US" altLang="ko-KR" sz="1400" dirty="0">
                <a:solidFill>
                  <a:srgbClr val="267F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Suspense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,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}  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]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export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default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memberRouter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D86FF71-E418-3C95-F383-F368D5AAB948}"/>
              </a:ext>
            </a:extLst>
          </p:cNvPr>
          <p:cNvCxnSpPr>
            <a:cxnSpLocks/>
          </p:cNvCxnSpPr>
          <p:nvPr/>
        </p:nvCxnSpPr>
        <p:spPr>
          <a:xfrm>
            <a:off x="3973106" y="3157278"/>
            <a:ext cx="70770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FEF5A98B-6BE2-6279-2118-4B263CE662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196"/>
          <a:stretch/>
        </p:blipFill>
        <p:spPr>
          <a:xfrm>
            <a:off x="1703387" y="2636837"/>
            <a:ext cx="2269719" cy="105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70833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리액트에서 카카오 로그인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Access Token </a:t>
            </a:r>
            <a:r>
              <a:rPr lang="ko-KR" altLang="en-US" b="1" dirty="0"/>
              <a:t>받기</a:t>
            </a:r>
            <a:endParaRPr lang="ko-KR" altLang="en-US" b="1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https://kauth.kakao.com/oauth/token</a:t>
            </a:r>
            <a:r>
              <a:rPr lang="ko-KR" altLang="en-US" dirty="0">
                <a:latin typeface="+mn-ea"/>
              </a:rPr>
              <a:t>을 호출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A9A70-AB4D-F6E3-170C-5700808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3DF6A-E7FE-4753-3C36-313E735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07488-DD03-5C19-DBAD-581524825D7F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03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A74F3B-5FAF-C394-6E4B-8C62C5F12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388" y="2590799"/>
            <a:ext cx="7198016" cy="386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95815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리액트에서 카카오 로그인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Access Token </a:t>
            </a:r>
            <a:r>
              <a:rPr lang="ko-KR" altLang="en-US" b="1" dirty="0"/>
              <a:t>받기</a:t>
            </a:r>
            <a:endParaRPr lang="ko-KR" altLang="en-US" b="1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Access Token </a:t>
            </a:r>
            <a:r>
              <a:rPr lang="ko-KR" altLang="en-US" dirty="0">
                <a:latin typeface="+mn-ea"/>
              </a:rPr>
              <a:t>호출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A9A70-AB4D-F6E3-170C-5700808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3DF6A-E7FE-4753-3C36-313E735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07488-DD03-5C19-DBAD-581524825D7F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03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66D74-F8BF-E489-A472-E583564B4727}"/>
              </a:ext>
            </a:extLst>
          </p:cNvPr>
          <p:cNvSpPr txBox="1"/>
          <p:nvPr/>
        </p:nvSpPr>
        <p:spPr>
          <a:xfrm>
            <a:off x="5087937" y="2640258"/>
            <a:ext cx="6948488" cy="3698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36000" rIns="90000" bIns="0">
            <a:spAutoFit/>
          </a:bodyPr>
          <a:lstStyle/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axios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axios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rest_api_key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`a09fff59f94e18………….ba7c87d00`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//REST</a:t>
            </a:r>
            <a:r>
              <a:rPr lang="ko-KR" altLang="ko-KR" sz="1400" dirty="0" err="1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키값</a:t>
            </a:r>
            <a:r>
              <a:rPr lang="ko-KR" altLang="ko-KR" sz="140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endParaRPr lang="en-US" altLang="ko-KR" sz="1400" dirty="0">
              <a:solidFill>
                <a:srgbClr val="008000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redirect_uri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`http://localhost:3000/member/</a:t>
            </a:r>
            <a:r>
              <a:rPr lang="en-US" altLang="ko-KR" sz="1400" dirty="0" err="1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`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auth_code_path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`https://kauth.kakao.com/</a:t>
            </a:r>
            <a:r>
              <a:rPr lang="en-US" altLang="ko-KR" sz="1400" dirty="0" err="1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oauth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/authorize`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access_token_url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`https://kauth.kakao.com/</a:t>
            </a:r>
            <a:r>
              <a:rPr lang="en-US" altLang="ko-KR" sz="1400" dirty="0" err="1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oauth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/token` //</a:t>
            </a:r>
            <a:r>
              <a:rPr lang="ko-KR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추가 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export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getKakaoLoginLink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()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kakaoURL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`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${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auth_code_path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?</a:t>
            </a:r>
            <a:r>
              <a:rPr lang="en-US" altLang="ko-KR" sz="1400" dirty="0" err="1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client_id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${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rest_api_key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&amp;</a:t>
            </a:r>
            <a:r>
              <a:rPr lang="en-US" altLang="ko-KR" sz="1400" dirty="0" err="1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redirect_uri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${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redirect_uri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&amp;</a:t>
            </a:r>
            <a:r>
              <a:rPr lang="en-US" altLang="ko-KR" sz="1400" dirty="0" err="1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response_type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=code`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return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kakaoURL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0F6F237-D126-0432-A2AC-55C83D103720}"/>
              </a:ext>
            </a:extLst>
          </p:cNvPr>
          <p:cNvCxnSpPr>
            <a:cxnSpLocks/>
          </p:cNvCxnSpPr>
          <p:nvPr/>
        </p:nvCxnSpPr>
        <p:spPr>
          <a:xfrm>
            <a:off x="3973106" y="3101292"/>
            <a:ext cx="70770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7FD5890A-72C2-6F11-6D88-AD06D467A2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196"/>
          <a:stretch/>
        </p:blipFill>
        <p:spPr>
          <a:xfrm>
            <a:off x="1703389" y="2636838"/>
            <a:ext cx="2269718" cy="60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3971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48793" y="2422924"/>
            <a:ext cx="8662094" cy="319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lvl="1" indent="-28575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현재 앱과 웹에서는 전통적인 회원가입 방식 대신 소셜 로그인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구글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네이버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애플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페이스북 등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이 흔히 사용됨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marL="285750" lvl="1" indent="-28575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리액트와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API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서버를 활용하여 카카오 서비스의 소셜 로그인을 호출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marL="285750" lvl="1" indent="-28575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API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서버에서 사용자의 인증 정보를 기존 회원 데이터와 연동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marL="285750" lvl="1" indent="-28575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marL="0" lvl="1">
              <a:lnSpc>
                <a:spcPct val="150000"/>
              </a:lnSpc>
              <a:buSzPct val="80000"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개발목표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marL="177796" lvl="1" indent="-177796">
              <a:lnSpc>
                <a:spcPct val="150000"/>
              </a:lnSpc>
              <a:buSzPct val="80000"/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소셜 로그인 방식의 이해 </a:t>
            </a:r>
          </a:p>
          <a:p>
            <a:pPr marL="177796" lvl="1" indent="-177796">
              <a:lnSpc>
                <a:spcPct val="150000"/>
              </a:lnSpc>
              <a:buSzPct val="80000"/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카카오 로그인을 위한 설정 </a:t>
            </a:r>
          </a:p>
          <a:p>
            <a:pPr marL="177796" lvl="1" indent="-177796">
              <a:lnSpc>
                <a:spcPct val="150000"/>
              </a:lnSpc>
              <a:buSzPct val="80000"/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리액트에서 사용자 인증 </a:t>
            </a:r>
          </a:p>
          <a:p>
            <a:pPr marL="177796" lvl="1" indent="-177796">
              <a:lnSpc>
                <a:spcPct val="150000"/>
              </a:lnSpc>
              <a:buSzPct val="80000"/>
              <a:buFont typeface="+mj-lt"/>
              <a:buAutoNum type="arabicPeriod"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API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서버의 사용자 처리    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5494BF3-5B4B-43C5-7A9F-49649EC7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다음_SemiBold" pitchFamily="2" charset="-127"/>
                <a:ea typeface="다음_SemiBold" pitchFamily="2" charset="-127"/>
              </a:rPr>
              <a:t> 9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장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리액트 소셜 로그인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099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리액트에서 카카오 로그인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Access Token </a:t>
            </a:r>
            <a:r>
              <a:rPr lang="ko-KR" altLang="en-US" b="1" dirty="0"/>
              <a:t>받기</a:t>
            </a:r>
            <a:endParaRPr lang="ko-KR" altLang="en-US" b="1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Access Token </a:t>
            </a:r>
            <a:r>
              <a:rPr lang="ko-KR" altLang="en-US" dirty="0">
                <a:latin typeface="+mn-ea"/>
              </a:rPr>
              <a:t>호출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A9A70-AB4D-F6E3-170C-5700808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3DF6A-E7FE-4753-3C36-313E735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07488-DD03-5C19-DBAD-581524825D7F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03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66D74-F8BF-E489-A472-E583564B4727}"/>
              </a:ext>
            </a:extLst>
          </p:cNvPr>
          <p:cNvSpPr txBox="1"/>
          <p:nvPr/>
        </p:nvSpPr>
        <p:spPr>
          <a:xfrm>
            <a:off x="5087937" y="2640258"/>
            <a:ext cx="6948488" cy="3698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36000" rIns="90000" bIns="0">
            <a:spAutoFit/>
          </a:bodyPr>
          <a:lstStyle/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export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getAccessToken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async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(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authCode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header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headers: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"Content-Type"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: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"application/x-www-form-</a:t>
            </a:r>
            <a:r>
              <a:rPr lang="en-US" altLang="ko-KR" sz="1400" dirty="0" err="1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urlencoded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,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}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}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params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grant_type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: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authorization_code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,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client_id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: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rest_api_key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,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redirect_uri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: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redirect_uri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,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code:authCode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}  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res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await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axios</a:t>
            </a:r>
            <a:r>
              <a:rPr lang="en-US" altLang="ko-KR" sz="1400" dirty="0" err="1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post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access_token_url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, </a:t>
            </a:r>
            <a:r>
              <a:rPr lang="en-US" altLang="ko-KR" sz="1400" dirty="0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params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, </a:t>
            </a:r>
            <a:r>
              <a:rPr lang="en-US" altLang="ko-KR" sz="1400" dirty="0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header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accessToken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res</a:t>
            </a:r>
            <a:r>
              <a:rPr lang="en-US" altLang="ko-KR" sz="1400" dirty="0" err="1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data</a:t>
            </a:r>
            <a:r>
              <a:rPr lang="en-US" altLang="ko-KR" sz="1400" dirty="0" err="1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access_token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return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accessToken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0F6F237-D126-0432-A2AC-55C83D103720}"/>
              </a:ext>
            </a:extLst>
          </p:cNvPr>
          <p:cNvCxnSpPr>
            <a:cxnSpLocks/>
          </p:cNvCxnSpPr>
          <p:nvPr/>
        </p:nvCxnSpPr>
        <p:spPr>
          <a:xfrm>
            <a:off x="3973106" y="3101292"/>
            <a:ext cx="70770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7FD5890A-72C2-6F11-6D88-AD06D467A2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196"/>
          <a:stretch/>
        </p:blipFill>
        <p:spPr>
          <a:xfrm>
            <a:off x="1703389" y="2636838"/>
            <a:ext cx="2269718" cy="60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40886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리액트에서 카카오 로그인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Access Token </a:t>
            </a:r>
            <a:r>
              <a:rPr lang="ko-KR" altLang="en-US" b="1" dirty="0"/>
              <a:t>받기</a:t>
            </a:r>
            <a:endParaRPr lang="ko-KR" altLang="en-US" b="1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KakaoRedirectPage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인가 코드가 변경되었을 때 </a:t>
            </a:r>
            <a:r>
              <a:rPr lang="en-US" altLang="ko-KR" dirty="0" err="1">
                <a:latin typeface="+mn-ea"/>
              </a:rPr>
              <a:t>getAccessToken</a:t>
            </a:r>
            <a:r>
              <a:rPr lang="en-US" altLang="ko-KR" dirty="0">
                <a:latin typeface="+mn-ea"/>
              </a:rPr>
              <a:t>( )</a:t>
            </a:r>
            <a:r>
              <a:rPr lang="ko-KR" altLang="en-US" dirty="0">
                <a:latin typeface="+mn-ea"/>
              </a:rPr>
              <a:t>을 호출하도록 변경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A9A70-AB4D-F6E3-170C-5700808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3DF6A-E7FE-4753-3C36-313E735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07488-DD03-5C19-DBAD-581524825D7F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03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66D74-F8BF-E489-A472-E583564B4727}"/>
              </a:ext>
            </a:extLst>
          </p:cNvPr>
          <p:cNvSpPr txBox="1"/>
          <p:nvPr/>
        </p:nvSpPr>
        <p:spPr>
          <a:xfrm>
            <a:off x="5087937" y="2640258"/>
            <a:ext cx="6948488" cy="40990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36000" rIns="90000" bIns="0">
            <a:spAutoFit/>
          </a:bodyPr>
          <a:lstStyle/>
          <a:p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 </a:t>
            </a:r>
            <a:r>
              <a:rPr lang="en-US" altLang="ko-KR" sz="12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useEffect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} 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"react"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 </a:t>
            </a:r>
            <a:r>
              <a:rPr lang="en-US" altLang="ko-KR" sz="12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useSearchParams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} 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"react-router-</a:t>
            </a:r>
            <a:r>
              <a:rPr lang="en-US" altLang="ko-KR" sz="1200" dirty="0" err="1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dom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 </a:t>
            </a:r>
            <a:r>
              <a:rPr lang="en-US" altLang="ko-KR" sz="12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getAccessToken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} 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"../../api/</a:t>
            </a:r>
            <a:r>
              <a:rPr lang="en-US" altLang="ko-KR" sz="1200" dirty="0" err="1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kakaoApi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KakaoRedirectPage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() 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[</a:t>
            </a:r>
            <a:r>
              <a:rPr lang="en-US" altLang="ko-KR" sz="12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searchParams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]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useSearchParams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()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authCode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searchParams</a:t>
            </a:r>
            <a:r>
              <a:rPr lang="en-US" altLang="ko-KR" sz="1200" dirty="0" err="1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get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"code"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2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useEffect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(() 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getAccessToken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2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authCode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).</a:t>
            </a:r>
            <a:r>
              <a:rPr lang="en-US" altLang="ko-KR" sz="12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then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2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data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</a:t>
            </a:r>
            <a:r>
              <a:rPr lang="en-US" altLang="ko-KR" sz="12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console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2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log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2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data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})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}, [</a:t>
            </a:r>
            <a:r>
              <a:rPr lang="en-US" altLang="ko-KR" sz="12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authCode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])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return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(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</a:t>
            </a:r>
            <a:r>
              <a:rPr lang="en-US" altLang="ko-KR" sz="12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&lt;div&gt;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</a:t>
            </a:r>
            <a:r>
              <a:rPr lang="en-US" altLang="ko-KR" sz="12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&lt;div&gt;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 Login Redirect</a:t>
            </a:r>
            <a:r>
              <a:rPr lang="en-US" altLang="ko-KR" sz="12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&lt;/div&gt;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</a:t>
            </a:r>
            <a:r>
              <a:rPr lang="en-US" altLang="ko-KR" sz="12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&lt;div&gt;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{</a:t>
            </a:r>
            <a:r>
              <a:rPr lang="en-US" altLang="ko-KR" sz="12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authCode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r>
              <a:rPr lang="en-US" altLang="ko-KR" sz="12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&lt;/div&gt;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</a:t>
            </a:r>
            <a:r>
              <a:rPr lang="en-US" altLang="ko-KR" sz="12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&lt;/div&gt;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)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export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default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KakaoRedirectPage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0F6F237-D126-0432-A2AC-55C83D103720}"/>
              </a:ext>
            </a:extLst>
          </p:cNvPr>
          <p:cNvCxnSpPr>
            <a:cxnSpLocks/>
          </p:cNvCxnSpPr>
          <p:nvPr/>
        </p:nvCxnSpPr>
        <p:spPr>
          <a:xfrm>
            <a:off x="3973106" y="3269244"/>
            <a:ext cx="70770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E59E72C-22B2-8019-6229-4ECDE26B8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023" y="2636838"/>
            <a:ext cx="2267902" cy="82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62316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API </a:t>
            </a:r>
            <a:r>
              <a:rPr lang="ko-KR" altLang="en-US" dirty="0"/>
              <a:t>서버에서 </a:t>
            </a:r>
            <a:r>
              <a:rPr lang="en-US" altLang="ko-KR" dirty="0"/>
              <a:t>Access Token </a:t>
            </a:r>
            <a:r>
              <a:rPr lang="ko-KR" altLang="en-US" dirty="0"/>
              <a:t>처리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</a:rPr>
              <a:t>사용자 정보를 가져오기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>
                <a:latin typeface="+mn-ea"/>
              </a:rPr>
              <a:t> ‘https://kapi.kakao.com/v2/user/me’</a:t>
            </a:r>
          </a:p>
          <a:p>
            <a:pPr marL="457189" lvl="1" indent="0">
              <a:buNone/>
            </a:pPr>
            <a:endParaRPr lang="ko-KR" altLang="en-US" sz="18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A9A70-AB4D-F6E3-170C-5700808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3DF6A-E7FE-4753-3C36-313E735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07488-DD03-5C19-DBAD-581524825D7F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04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47F73F-954D-40A7-2361-32C1BB5D5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427" y="2636838"/>
            <a:ext cx="7632201" cy="249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63024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API </a:t>
            </a:r>
            <a:r>
              <a:rPr lang="ko-KR" altLang="en-US" dirty="0"/>
              <a:t>서버에서 </a:t>
            </a:r>
            <a:r>
              <a:rPr lang="en-US" altLang="ko-KR" dirty="0"/>
              <a:t>Access Token </a:t>
            </a:r>
            <a:r>
              <a:rPr lang="ko-KR" altLang="en-US" dirty="0"/>
              <a:t>처리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+mn-ea"/>
              </a:rPr>
              <a:t>MemberService</a:t>
            </a:r>
            <a:r>
              <a:rPr lang="ko-KR" altLang="en-US" b="1" dirty="0">
                <a:latin typeface="+mn-ea"/>
              </a:rPr>
              <a:t>의 개발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>
                <a:latin typeface="+mn-ea"/>
              </a:rPr>
              <a:t> MemberService/</a:t>
            </a:r>
            <a:r>
              <a:rPr lang="en-US" altLang="ko-KR" dirty="0" err="1">
                <a:latin typeface="+mn-ea"/>
              </a:rPr>
              <a:t>MemberServiceImpl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추가</a:t>
            </a:r>
            <a:endParaRPr lang="en-US" altLang="ko-KR" dirty="0">
              <a:latin typeface="+mn-ea"/>
            </a:endParaRPr>
          </a:p>
          <a:p>
            <a:pPr marL="457189" lvl="1" indent="0">
              <a:buNone/>
            </a:pPr>
            <a:endParaRPr lang="ko-KR" altLang="en-US" sz="18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A9A70-AB4D-F6E3-170C-5700808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3DF6A-E7FE-4753-3C36-313E735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07488-DD03-5C19-DBAD-581524825D7F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04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D895D26-F652-A416-EE0D-542B64827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387" y="2636837"/>
            <a:ext cx="2268537" cy="9205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340A94-F148-8141-5AE4-BDE21913E469}"/>
              </a:ext>
            </a:extLst>
          </p:cNvPr>
          <p:cNvSpPr txBox="1"/>
          <p:nvPr/>
        </p:nvSpPr>
        <p:spPr>
          <a:xfrm>
            <a:off x="5087937" y="2636838"/>
            <a:ext cx="6948487" cy="25879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108000" rIns="90000" bIns="10800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package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org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zerock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mallapi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service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org.springframework.transaction.annotation.Transactional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org.zerock.mallapi.dto.MemberDTO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@Transactional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public interface MemberService {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MemberDTO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getKakaoMember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(String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accessToken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D86F2AB-3027-C898-D601-7780F1AB932C}"/>
              </a:ext>
            </a:extLst>
          </p:cNvPr>
          <p:cNvCxnSpPr>
            <a:cxnSpLocks/>
          </p:cNvCxnSpPr>
          <p:nvPr/>
        </p:nvCxnSpPr>
        <p:spPr>
          <a:xfrm>
            <a:off x="3973106" y="3068638"/>
            <a:ext cx="70770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352338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API </a:t>
            </a:r>
            <a:r>
              <a:rPr lang="ko-KR" altLang="en-US" dirty="0"/>
              <a:t>서버에서 </a:t>
            </a:r>
            <a:r>
              <a:rPr lang="en-US" altLang="ko-KR" dirty="0"/>
              <a:t>Access Token </a:t>
            </a:r>
            <a:r>
              <a:rPr lang="ko-KR" altLang="en-US" dirty="0"/>
              <a:t>처리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+mn-ea"/>
              </a:rPr>
              <a:t>MemberService</a:t>
            </a:r>
            <a:r>
              <a:rPr lang="ko-KR" altLang="en-US" b="1" dirty="0">
                <a:latin typeface="+mn-ea"/>
              </a:rPr>
              <a:t>의 개발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>
                <a:latin typeface="+mn-ea"/>
              </a:rPr>
              <a:t> MemberService/</a:t>
            </a:r>
            <a:r>
              <a:rPr lang="en-US" altLang="ko-KR" dirty="0" err="1">
                <a:latin typeface="+mn-ea"/>
              </a:rPr>
              <a:t>MemberServiceImpl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추가</a:t>
            </a:r>
            <a:endParaRPr lang="en-US" altLang="ko-KR" dirty="0">
              <a:latin typeface="+mn-ea"/>
            </a:endParaRPr>
          </a:p>
          <a:p>
            <a:pPr marL="457189" lvl="1" indent="0">
              <a:buNone/>
            </a:pPr>
            <a:endParaRPr lang="ko-KR" altLang="en-US" sz="18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A9A70-AB4D-F6E3-170C-5700808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3DF6A-E7FE-4753-3C36-313E735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07488-DD03-5C19-DBAD-581524825D7F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04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D895D26-F652-A416-EE0D-542B64827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387" y="2636837"/>
            <a:ext cx="2268537" cy="9205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340A94-F148-8141-5AE4-BDE21913E469}"/>
              </a:ext>
            </a:extLst>
          </p:cNvPr>
          <p:cNvSpPr txBox="1"/>
          <p:nvPr/>
        </p:nvSpPr>
        <p:spPr>
          <a:xfrm>
            <a:off x="5087937" y="2636838"/>
            <a:ext cx="6948487" cy="3447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0" rIns="90000" bIns="0">
            <a:spAutoFit/>
          </a:bodyPr>
          <a:lstStyle/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@Service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@RequiredArgsConstructor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@Log4j2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public class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MemberServiceImpl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implements MemberService {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private final MemberRepository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memberRepository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@Override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public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MemberDTO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getKakaoMember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(String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accessToken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 {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String email =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getEmailFromKakaoAccessToken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accessToken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log.info("email: " + email 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return null;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}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D86F2AB-3027-C898-D601-7780F1AB932C}"/>
              </a:ext>
            </a:extLst>
          </p:cNvPr>
          <p:cNvCxnSpPr>
            <a:cxnSpLocks/>
          </p:cNvCxnSpPr>
          <p:nvPr/>
        </p:nvCxnSpPr>
        <p:spPr>
          <a:xfrm>
            <a:off x="3973106" y="3348557"/>
            <a:ext cx="70770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620354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API </a:t>
            </a:r>
            <a:r>
              <a:rPr lang="ko-KR" altLang="en-US" dirty="0"/>
              <a:t>서버에서 </a:t>
            </a:r>
            <a:r>
              <a:rPr lang="en-US" altLang="ko-KR" dirty="0"/>
              <a:t>Access Token </a:t>
            </a:r>
            <a:r>
              <a:rPr lang="ko-KR" altLang="en-US" dirty="0"/>
              <a:t>처리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+mn-ea"/>
              </a:rPr>
              <a:t>MemberService</a:t>
            </a:r>
            <a:r>
              <a:rPr lang="ko-KR" altLang="en-US" b="1" dirty="0">
                <a:latin typeface="+mn-ea"/>
              </a:rPr>
              <a:t>의 개발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>
                <a:latin typeface="+mn-ea"/>
              </a:rPr>
              <a:t> MemberService/</a:t>
            </a:r>
            <a:r>
              <a:rPr lang="en-US" altLang="ko-KR" dirty="0" err="1">
                <a:latin typeface="+mn-ea"/>
              </a:rPr>
              <a:t>MemberServiceImpl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추가</a:t>
            </a:r>
            <a:endParaRPr lang="en-US" altLang="ko-KR" dirty="0">
              <a:latin typeface="+mn-ea"/>
            </a:endParaRPr>
          </a:p>
          <a:p>
            <a:pPr marL="457189" lvl="1" indent="0">
              <a:buNone/>
            </a:pPr>
            <a:endParaRPr lang="ko-KR" altLang="en-US" sz="18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A9A70-AB4D-F6E3-170C-5700808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3DF6A-E7FE-4753-3C36-313E735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07488-DD03-5C19-DBAD-581524825D7F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04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340A94-F148-8141-5AE4-BDE21913E469}"/>
              </a:ext>
            </a:extLst>
          </p:cNvPr>
          <p:cNvSpPr txBox="1"/>
          <p:nvPr/>
        </p:nvSpPr>
        <p:spPr>
          <a:xfrm>
            <a:off x="1703389" y="2636838"/>
            <a:ext cx="10333036" cy="36625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0" rIns="90000" bIns="0">
            <a:spAutoFit/>
          </a:bodyPr>
          <a:lstStyle/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private String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getEmailFromKakaoAccessToken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(String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accessToken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){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String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kakaoGetUserURL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= "https://kapi.kakao.com/v2/user/me";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if(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accessToken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== null){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  throw new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RuntimeException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("Access Token is null");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}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RestTemplate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restTemplate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= new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RestTemplate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HttpHeaders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headers = new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HttpHeaders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headers.add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("Authorization", "Bearer " +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accessToken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headers.add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("Content-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Type","application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/x-www-form-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urlencoded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HttpEntity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&lt;String&gt; entity = new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HttpEntity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&lt;&gt;(headers);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UriComponents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uriBuilder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=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UriComponentsBuilder.fromHttpUrl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kakaoGetUserURL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).build();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3612348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API </a:t>
            </a:r>
            <a:r>
              <a:rPr lang="ko-KR" altLang="en-US" dirty="0"/>
              <a:t>서버에서 </a:t>
            </a:r>
            <a:r>
              <a:rPr lang="en-US" altLang="ko-KR" dirty="0"/>
              <a:t>Access Token </a:t>
            </a:r>
            <a:r>
              <a:rPr lang="ko-KR" altLang="en-US" dirty="0"/>
              <a:t>처리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+mn-ea"/>
              </a:rPr>
              <a:t>MemberService</a:t>
            </a:r>
            <a:r>
              <a:rPr lang="ko-KR" altLang="en-US" b="1" dirty="0">
                <a:latin typeface="+mn-ea"/>
              </a:rPr>
              <a:t>의 개발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>
                <a:latin typeface="+mn-ea"/>
              </a:rPr>
              <a:t> MemberService/</a:t>
            </a:r>
            <a:r>
              <a:rPr lang="en-US" altLang="ko-KR" dirty="0" err="1">
                <a:latin typeface="+mn-ea"/>
              </a:rPr>
              <a:t>MemberServiceImpl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추가</a:t>
            </a:r>
            <a:endParaRPr lang="en-US" altLang="ko-KR" dirty="0">
              <a:latin typeface="+mn-ea"/>
            </a:endParaRPr>
          </a:p>
          <a:p>
            <a:pPr marL="457189" lvl="1" indent="0">
              <a:buNone/>
            </a:pPr>
            <a:endParaRPr lang="ko-KR" altLang="en-US" sz="18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A9A70-AB4D-F6E3-170C-5700808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3DF6A-E7FE-4753-3C36-313E735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07488-DD03-5C19-DBAD-581524825D7F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04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340A94-F148-8141-5AE4-BDE21913E469}"/>
              </a:ext>
            </a:extLst>
          </p:cNvPr>
          <p:cNvSpPr txBox="1"/>
          <p:nvPr/>
        </p:nvSpPr>
        <p:spPr>
          <a:xfrm>
            <a:off x="1703389" y="2636838"/>
            <a:ext cx="10333036" cy="36625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0" rIns="90000" bIns="0">
            <a:spAutoFit/>
          </a:bodyPr>
          <a:lstStyle/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ResponseEntity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LinkedHashMap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 response 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            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restTemplate.exchange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uriBuilder.toString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(),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HttpMethod.GET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, entity,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LinkedHashMap.class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log.info(response); </a:t>
            </a:r>
          </a:p>
          <a:p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LinkedHashMap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&lt;String,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LinkedHashMap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bodyMap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=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response.getBody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(); </a:t>
            </a:r>
          </a:p>
          <a:p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log.info("------------------------------------");</a:t>
            </a:r>
          </a:p>
          <a:p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log.info(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bodyMap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); </a:t>
            </a:r>
          </a:p>
          <a:p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LinkedHashMap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&lt;String, String&gt;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kakaoAccount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=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bodyMap.get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("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kakao_account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"); </a:t>
            </a:r>
          </a:p>
          <a:p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log.info("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kakaoAccount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: " +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kakaoAccount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);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return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kakaoAccount.get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("email");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}  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925781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API </a:t>
            </a:r>
            <a:r>
              <a:rPr lang="ko-KR" altLang="en-US" dirty="0"/>
              <a:t>서버에서 </a:t>
            </a:r>
            <a:r>
              <a:rPr lang="en-US" altLang="ko-KR" dirty="0"/>
              <a:t>Access Token </a:t>
            </a:r>
            <a:r>
              <a:rPr lang="ko-KR" altLang="en-US" dirty="0"/>
              <a:t>처리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+mn-ea"/>
              </a:rPr>
              <a:t>MemberService</a:t>
            </a:r>
            <a:r>
              <a:rPr lang="ko-KR" altLang="en-US" b="1" dirty="0">
                <a:latin typeface="+mn-ea"/>
              </a:rPr>
              <a:t>의 개발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>
                <a:latin typeface="+mn-ea"/>
              </a:rPr>
              <a:t> SocialController</a:t>
            </a:r>
            <a:r>
              <a:rPr lang="ko-KR" altLang="en-US" dirty="0">
                <a:latin typeface="+mn-ea"/>
              </a:rPr>
              <a:t>의 개발 </a:t>
            </a:r>
            <a:endParaRPr lang="en-US" altLang="ko-KR" dirty="0">
              <a:latin typeface="+mn-ea"/>
            </a:endParaRPr>
          </a:p>
          <a:p>
            <a:pPr marL="457189" lvl="1" indent="0">
              <a:buNone/>
            </a:pPr>
            <a:endParaRPr lang="ko-KR" altLang="en-US" sz="18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A9A70-AB4D-F6E3-170C-5700808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3DF6A-E7FE-4753-3C36-313E735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07488-DD03-5C19-DBAD-581524825D7F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04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340A94-F148-8141-5AE4-BDE21913E469}"/>
              </a:ext>
            </a:extLst>
          </p:cNvPr>
          <p:cNvSpPr txBox="1"/>
          <p:nvPr/>
        </p:nvSpPr>
        <p:spPr>
          <a:xfrm>
            <a:off x="5087937" y="2636838"/>
            <a:ext cx="6948487" cy="4093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0" rIns="90000" bIns="0">
            <a:spAutoFit/>
          </a:bodyPr>
          <a:lstStyle/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@RestController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@Log4j2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@RequiredArgsConstructor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public class SocialController {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private final MemberService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memberService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  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@GetMapping("/api/member/kakao")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public String[]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getMemberFromKakao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(String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accessToken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 {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log.info("access Token ");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log.info(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accessToken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memberService.getKakaoMember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accessToken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return new String[]{"AAA","BBB","CCC"};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}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D86F2AB-3027-C898-D601-7780F1AB932C}"/>
              </a:ext>
            </a:extLst>
          </p:cNvPr>
          <p:cNvCxnSpPr>
            <a:cxnSpLocks/>
          </p:cNvCxnSpPr>
          <p:nvPr/>
        </p:nvCxnSpPr>
        <p:spPr>
          <a:xfrm>
            <a:off x="3973106" y="3945716"/>
            <a:ext cx="70770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29EDCF8-BF6A-7ECE-382A-84F3E50F95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990"/>
          <a:stretch/>
        </p:blipFill>
        <p:spPr>
          <a:xfrm>
            <a:off x="1703388" y="2636837"/>
            <a:ext cx="2268538" cy="169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96263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API </a:t>
            </a:r>
            <a:r>
              <a:rPr lang="ko-KR" altLang="en-US" dirty="0"/>
              <a:t>서버에서 </a:t>
            </a:r>
            <a:r>
              <a:rPr lang="en-US" altLang="ko-KR" dirty="0"/>
              <a:t>Access Token </a:t>
            </a:r>
            <a:r>
              <a:rPr lang="ko-KR" altLang="en-US" dirty="0"/>
              <a:t>처리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+mn-ea"/>
              </a:rPr>
              <a:t>MemberService</a:t>
            </a:r>
            <a:r>
              <a:rPr lang="ko-KR" altLang="en-US" b="1" dirty="0">
                <a:latin typeface="+mn-ea"/>
              </a:rPr>
              <a:t>의 개발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ko-KR" altLang="en-US" dirty="0">
                <a:latin typeface="+mn-ea"/>
              </a:rPr>
              <a:t> 리액트의 호출 테스트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kakaoApi.js</a:t>
            </a:r>
          </a:p>
          <a:p>
            <a:pPr marL="457189" lvl="1" indent="0">
              <a:buNone/>
            </a:pPr>
            <a:endParaRPr lang="ko-KR" altLang="en-US" sz="18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A9A70-AB4D-F6E3-170C-5700808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3DF6A-E7FE-4753-3C36-313E735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07488-DD03-5C19-DBAD-581524825D7F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04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340A94-F148-8141-5AE4-BDE21913E469}"/>
              </a:ext>
            </a:extLst>
          </p:cNvPr>
          <p:cNvSpPr txBox="1"/>
          <p:nvPr/>
        </p:nvSpPr>
        <p:spPr>
          <a:xfrm>
            <a:off x="5087937" y="2636838"/>
            <a:ext cx="6948487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0" rIns="90000" bIns="0">
            <a:spAutoFit/>
          </a:bodyPr>
          <a:lstStyle/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axios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axios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 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API_SERVER_HOST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} 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"./</a:t>
            </a:r>
            <a:r>
              <a:rPr lang="en-US" altLang="ko-KR" sz="1400" dirty="0" err="1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todoApi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ko-KR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…생략</a:t>
            </a:r>
          </a:p>
          <a:p>
            <a:r>
              <a:rPr lang="en-US" altLang="ko-KR" sz="14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export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getMemberWithAccessToken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async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accessToken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res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await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axios</a:t>
            </a:r>
            <a:r>
              <a:rPr lang="en-US" altLang="ko-KR" sz="1400" dirty="0" err="1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get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`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${</a:t>
            </a:r>
            <a:r>
              <a:rPr lang="en-US" altLang="ko-KR" sz="1400" dirty="0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API_SERVER_HOST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/api/member/</a:t>
            </a:r>
            <a:r>
              <a:rPr lang="en-US" altLang="ko-KR" sz="1400" dirty="0" err="1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kakao?accessToken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${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accessToken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`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return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res</a:t>
            </a:r>
            <a:r>
              <a:rPr lang="en-US" altLang="ko-KR" sz="1400" dirty="0" err="1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data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D86F2AB-3027-C898-D601-7780F1AB932C}"/>
              </a:ext>
            </a:extLst>
          </p:cNvPr>
          <p:cNvCxnSpPr>
            <a:cxnSpLocks/>
          </p:cNvCxnSpPr>
          <p:nvPr/>
        </p:nvCxnSpPr>
        <p:spPr>
          <a:xfrm>
            <a:off x="3973106" y="3348557"/>
            <a:ext cx="70770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3A375F9-C8FF-77E1-9600-F3CB1E9022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947"/>
          <a:stretch/>
        </p:blipFill>
        <p:spPr>
          <a:xfrm>
            <a:off x="1703389" y="2659063"/>
            <a:ext cx="2269718" cy="115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9871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API </a:t>
            </a:r>
            <a:r>
              <a:rPr lang="ko-KR" altLang="en-US" dirty="0"/>
              <a:t>서버에서 </a:t>
            </a:r>
            <a:r>
              <a:rPr lang="en-US" altLang="ko-KR" dirty="0"/>
              <a:t>Access Token </a:t>
            </a:r>
            <a:r>
              <a:rPr lang="ko-KR" altLang="en-US" dirty="0"/>
              <a:t>처리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+mn-ea"/>
              </a:rPr>
              <a:t>MemberService</a:t>
            </a:r>
            <a:r>
              <a:rPr lang="ko-KR" altLang="en-US" b="1" dirty="0">
                <a:latin typeface="+mn-ea"/>
              </a:rPr>
              <a:t>의 개발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ko-KR" altLang="en-US" dirty="0">
                <a:latin typeface="+mn-ea"/>
              </a:rPr>
              <a:t> 리액트의 호출 테스트 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: KakaoRedirectPage.js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7189" lvl="1" indent="0">
              <a:buNone/>
            </a:pPr>
            <a:endParaRPr lang="ko-KR" altLang="en-US" sz="18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A9A70-AB4D-F6E3-170C-5700808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3DF6A-E7FE-4753-3C36-313E735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07488-DD03-5C19-DBAD-581524825D7F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04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340A94-F148-8141-5AE4-BDE21913E469}"/>
              </a:ext>
            </a:extLst>
          </p:cNvPr>
          <p:cNvSpPr txBox="1"/>
          <p:nvPr/>
        </p:nvSpPr>
        <p:spPr>
          <a:xfrm>
            <a:off x="4698569" y="2168525"/>
            <a:ext cx="7337856" cy="46166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0" rIns="90000" bIns="0">
            <a:spAutoFit/>
          </a:bodyPr>
          <a:lstStyle/>
          <a:p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 </a:t>
            </a:r>
            <a:r>
              <a:rPr lang="en-US" altLang="ko-KR" sz="12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useEffect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} 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"react"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 </a:t>
            </a:r>
            <a:r>
              <a:rPr lang="en-US" altLang="ko-KR" sz="12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useSearchParams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} 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"react-router-</a:t>
            </a:r>
            <a:r>
              <a:rPr lang="en-US" altLang="ko-KR" sz="1200" dirty="0" err="1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dom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 </a:t>
            </a:r>
            <a:r>
              <a:rPr lang="en-US" altLang="ko-KR" sz="12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getAccessToken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, </a:t>
            </a:r>
            <a:r>
              <a:rPr lang="en-US" altLang="ko-KR" sz="12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getMemberWithAccessToken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} 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"../../api/</a:t>
            </a:r>
            <a:r>
              <a:rPr lang="en-US" altLang="ko-KR" sz="1200" dirty="0" err="1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kakaoApi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KakaoRedirectPage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() 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[</a:t>
            </a:r>
            <a:r>
              <a:rPr lang="en-US" altLang="ko-KR" sz="12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searchParams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]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useSearchParams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()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authCode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searchParams</a:t>
            </a:r>
            <a:r>
              <a:rPr lang="en-US" altLang="ko-KR" sz="1200" dirty="0" err="1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get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"code"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2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useEffect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(() 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getAccessToken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2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authCode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).</a:t>
            </a:r>
            <a:r>
              <a:rPr lang="en-US" altLang="ko-KR" sz="12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then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2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accessToken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</a:t>
            </a:r>
            <a:r>
              <a:rPr lang="en-US" altLang="ko-KR" sz="12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console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2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log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2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accessToken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getMemberWithAccessToken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2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accessToken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).</a:t>
            </a:r>
            <a:r>
              <a:rPr lang="en-US" altLang="ko-KR" sz="12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then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2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memberInfo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  </a:t>
            </a:r>
            <a:r>
              <a:rPr lang="en-US" altLang="ko-KR" sz="12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console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2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log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"-------------------"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  </a:t>
            </a:r>
            <a:r>
              <a:rPr lang="en-US" altLang="ko-KR" sz="12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console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2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log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2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memberInfo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})      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})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}, [</a:t>
            </a:r>
            <a:r>
              <a:rPr lang="en-US" altLang="ko-KR" sz="12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authCode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])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return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(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</a:t>
            </a:r>
            <a:r>
              <a:rPr lang="en-US" altLang="ko-KR" sz="12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&lt;div&gt;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</a:t>
            </a:r>
            <a:r>
              <a:rPr lang="en-US" altLang="ko-KR" sz="12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&lt;div&gt;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 Login Redirect</a:t>
            </a:r>
            <a:r>
              <a:rPr lang="en-US" altLang="ko-KR" sz="12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&lt;/div&gt;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</a:t>
            </a:r>
            <a:r>
              <a:rPr lang="en-US" altLang="ko-KR" sz="12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&lt;div&gt;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{</a:t>
            </a:r>
            <a:r>
              <a:rPr lang="en-US" altLang="ko-KR" sz="12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authCode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r>
              <a:rPr lang="en-US" altLang="ko-KR" sz="12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&lt;/div&gt;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</a:t>
            </a:r>
            <a:r>
              <a:rPr lang="en-US" altLang="ko-KR" sz="12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&lt;/div&gt;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)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export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default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KakaoRedirectPage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D86F2AB-3027-C898-D601-7780F1AB932C}"/>
              </a:ext>
            </a:extLst>
          </p:cNvPr>
          <p:cNvCxnSpPr>
            <a:cxnSpLocks/>
          </p:cNvCxnSpPr>
          <p:nvPr/>
        </p:nvCxnSpPr>
        <p:spPr>
          <a:xfrm>
            <a:off x="3973106" y="3743034"/>
            <a:ext cx="70770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C0F2A88D-4BD5-1D81-AD11-EB7760727C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196"/>
          <a:stretch/>
        </p:blipFill>
        <p:spPr>
          <a:xfrm>
            <a:off x="1703387" y="3068638"/>
            <a:ext cx="2269719" cy="84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8767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932874" y="2096519"/>
            <a:ext cx="10923767" cy="4206722"/>
          </a:xfrm>
        </p:spPr>
        <p:txBody>
          <a:bodyPr>
            <a:noAutofit/>
          </a:bodyPr>
          <a:lstStyle/>
          <a:p>
            <a:pPr marL="598988">
              <a:lnSpc>
                <a:spcPct val="150000"/>
              </a:lnSpc>
            </a:pPr>
            <a:r>
              <a:rPr lang="en-US" altLang="ko-KR" cap="none" dirty="0">
                <a:latin typeface="+mn-ea"/>
                <a:ea typeface="+mn-ea"/>
              </a:rPr>
              <a:t>9.1 </a:t>
            </a:r>
            <a:r>
              <a:rPr lang="ko-KR" altLang="en-US" cap="none" dirty="0">
                <a:latin typeface="+mn-ea"/>
                <a:ea typeface="+mn-ea"/>
              </a:rPr>
              <a:t>소셜 로그인과 </a:t>
            </a:r>
            <a:r>
              <a:rPr lang="en-US" altLang="ko-KR" cap="none" dirty="0">
                <a:latin typeface="+mn-ea"/>
                <a:ea typeface="+mn-ea"/>
              </a:rPr>
              <a:t>OAuth2.0</a:t>
            </a:r>
            <a:r>
              <a:rPr lang="ko-KR" altLang="en-US" cap="none" dirty="0">
                <a:latin typeface="+mn-ea"/>
                <a:ea typeface="+mn-ea"/>
              </a:rPr>
              <a:t> </a:t>
            </a:r>
            <a:br>
              <a:rPr lang="en-US" altLang="ko-KR" cap="none" dirty="0">
                <a:latin typeface="+mn-ea"/>
                <a:ea typeface="+mn-ea"/>
              </a:rPr>
            </a:br>
            <a:r>
              <a:rPr lang="en-US" altLang="ko-KR" cap="none" dirty="0">
                <a:latin typeface="+mn-ea"/>
                <a:ea typeface="+mn-ea"/>
              </a:rPr>
              <a:t>9.2 </a:t>
            </a:r>
            <a:r>
              <a:rPr lang="ko-KR" altLang="en-US" cap="none" dirty="0">
                <a:latin typeface="+mn-ea"/>
                <a:ea typeface="+mn-ea"/>
              </a:rPr>
              <a:t>카카오 연동 설정</a:t>
            </a:r>
            <a:br>
              <a:rPr lang="en-US" altLang="ko-KR" cap="none" dirty="0">
                <a:latin typeface="+mn-ea"/>
                <a:ea typeface="+mn-ea"/>
              </a:rPr>
            </a:br>
            <a:r>
              <a:rPr lang="en-US" altLang="ko-KR" cap="none" dirty="0">
                <a:latin typeface="+mn-ea"/>
                <a:ea typeface="+mn-ea"/>
              </a:rPr>
              <a:t>9.3 </a:t>
            </a:r>
            <a:r>
              <a:rPr lang="ko-KR" altLang="en-US" cap="none" dirty="0">
                <a:latin typeface="+mn-ea"/>
                <a:ea typeface="+mn-ea"/>
              </a:rPr>
              <a:t>리액트에서 카카오 로그인</a:t>
            </a:r>
            <a:br>
              <a:rPr lang="en-US" altLang="ko-KR" cap="none" dirty="0">
                <a:latin typeface="+mn-ea"/>
                <a:ea typeface="+mn-ea"/>
              </a:rPr>
            </a:br>
            <a:r>
              <a:rPr lang="en-US" altLang="ko-KR" cap="none" dirty="0">
                <a:latin typeface="+mn-ea"/>
                <a:ea typeface="+mn-ea"/>
              </a:rPr>
              <a:t>9.4 API </a:t>
            </a:r>
            <a:r>
              <a:rPr lang="ko-KR" altLang="en-US" cap="none" dirty="0">
                <a:latin typeface="+mn-ea"/>
                <a:ea typeface="+mn-ea"/>
              </a:rPr>
              <a:t>서버에서 </a:t>
            </a:r>
            <a:r>
              <a:rPr lang="en-US" altLang="ko-KR" cap="none" dirty="0">
                <a:latin typeface="+mn-ea"/>
                <a:ea typeface="+mn-ea"/>
              </a:rPr>
              <a:t>Access Token </a:t>
            </a:r>
            <a:r>
              <a:rPr lang="ko-KR" altLang="en-US" cap="none" dirty="0">
                <a:latin typeface="+mn-ea"/>
                <a:ea typeface="+mn-ea"/>
              </a:rPr>
              <a:t>처리</a:t>
            </a:r>
            <a:br>
              <a:rPr lang="en-US" altLang="ko-KR" cap="none" dirty="0">
                <a:latin typeface="+mn-ea"/>
                <a:ea typeface="+mn-ea"/>
              </a:rPr>
            </a:br>
            <a:r>
              <a:rPr lang="en-US" altLang="ko-KR" cap="none" dirty="0">
                <a:latin typeface="+mn-ea"/>
                <a:ea typeface="+mn-ea"/>
              </a:rPr>
              <a:t>9.5 </a:t>
            </a:r>
            <a:r>
              <a:rPr lang="ko-KR" altLang="en-US" cap="none" dirty="0">
                <a:latin typeface="+mn-ea"/>
                <a:ea typeface="+mn-ea"/>
              </a:rPr>
              <a:t>자동 회원 추가 및 회원정보의 반환</a:t>
            </a:r>
            <a:br>
              <a:rPr lang="en-US" altLang="ko-KR" cap="none" dirty="0">
                <a:latin typeface="+mn-ea"/>
                <a:ea typeface="+mn-ea"/>
              </a:rPr>
            </a:br>
            <a:r>
              <a:rPr lang="en-US" altLang="ko-KR" cap="none" dirty="0">
                <a:latin typeface="+mn-ea"/>
                <a:ea typeface="+mn-ea"/>
              </a:rPr>
              <a:t>9.6 </a:t>
            </a:r>
            <a:r>
              <a:rPr lang="ko-KR" altLang="en-US" cap="none" dirty="0">
                <a:latin typeface="+mn-ea"/>
                <a:ea typeface="+mn-ea"/>
              </a:rPr>
              <a:t>회원정보 수정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08262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자동 회원 추가 및 회원정보의 반환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+mn-ea"/>
              </a:rPr>
              <a:t>MemberService </a:t>
            </a:r>
            <a:r>
              <a:rPr lang="ko-KR" altLang="en-US" b="1" dirty="0">
                <a:latin typeface="+mn-ea"/>
              </a:rPr>
              <a:t>회원 처리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Member </a:t>
            </a:r>
            <a:r>
              <a:rPr lang="ko-KR" altLang="en-US" sz="1800" dirty="0">
                <a:latin typeface="+mn-ea"/>
              </a:rPr>
              <a:t>엔티티 객체를 </a:t>
            </a:r>
            <a:r>
              <a:rPr lang="en-US" altLang="ko-KR" sz="1800" dirty="0" err="1">
                <a:latin typeface="+mn-ea"/>
              </a:rPr>
              <a:t>MemberDTO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객체로 변환하는 </a:t>
            </a:r>
            <a:r>
              <a:rPr lang="en-US" altLang="ko-KR" sz="1800" dirty="0" err="1">
                <a:latin typeface="+mn-ea"/>
              </a:rPr>
              <a:t>entityToDTO</a:t>
            </a:r>
            <a:r>
              <a:rPr lang="en-US" altLang="ko-KR" sz="1800" dirty="0">
                <a:latin typeface="+mn-ea"/>
              </a:rPr>
              <a:t>( )</a:t>
            </a:r>
            <a:r>
              <a:rPr lang="ko-KR" altLang="en-US" sz="1800" dirty="0">
                <a:latin typeface="+mn-ea"/>
              </a:rPr>
              <a:t>를 추가</a:t>
            </a:r>
            <a:endParaRPr lang="ko-KR" altLang="en-US" sz="18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A9A70-AB4D-F6E3-170C-5700808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3DF6A-E7FE-4753-3C36-313E735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07488-DD03-5C19-DBAD-581524825D7F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05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22539-B469-A411-B701-D0D1AC896AE0}"/>
              </a:ext>
            </a:extLst>
          </p:cNvPr>
          <p:cNvSpPr txBox="1"/>
          <p:nvPr/>
        </p:nvSpPr>
        <p:spPr>
          <a:xfrm>
            <a:off x="5087937" y="2636838"/>
            <a:ext cx="6948487" cy="4093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0" rIns="90000" bIns="0">
            <a:spAutoFit/>
          </a:bodyPr>
          <a:lstStyle/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@Transactional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public interface MemberService {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MemberDTO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getKakaoMember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(String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accessToken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default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MemberDTO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entityToDTO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(Member member) {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MemberDTO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dto = new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MemberDTO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 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member.getEmail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(), 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 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member.getPw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(), 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 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member.getNickname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(), 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 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member.isSocial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(), 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 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member.getMemberRoleList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().stream()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  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.map(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memberRole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-&gt; memberRole.name()).collect(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Collectors.toList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()));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return dto;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}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78F7E5A-36AF-050C-51D5-EEBDDFF17409}"/>
              </a:ext>
            </a:extLst>
          </p:cNvPr>
          <p:cNvCxnSpPr>
            <a:cxnSpLocks/>
          </p:cNvCxnSpPr>
          <p:nvPr/>
        </p:nvCxnSpPr>
        <p:spPr>
          <a:xfrm>
            <a:off x="3973106" y="2984664"/>
            <a:ext cx="70770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D0A753EE-A6C0-0118-7633-82F63DB384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947"/>
          <a:stretch/>
        </p:blipFill>
        <p:spPr>
          <a:xfrm>
            <a:off x="1703389" y="2636838"/>
            <a:ext cx="2269718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86518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자동 회원 추가 및 회원정보의 반환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+mn-ea"/>
              </a:rPr>
              <a:t>MemberService </a:t>
            </a:r>
            <a:r>
              <a:rPr lang="ko-KR" altLang="en-US" b="1" dirty="0">
                <a:latin typeface="+mn-ea"/>
              </a:rPr>
              <a:t>회원 처리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Member </a:t>
            </a:r>
            <a:r>
              <a:rPr lang="ko-KR" altLang="en-US" sz="1800" dirty="0">
                <a:latin typeface="+mn-ea"/>
              </a:rPr>
              <a:t>엔티티 객체를 </a:t>
            </a:r>
            <a:r>
              <a:rPr lang="en-US" altLang="ko-KR" sz="1800" dirty="0" err="1">
                <a:latin typeface="+mn-ea"/>
              </a:rPr>
              <a:t>MemberDTO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객체로 변환하는 </a:t>
            </a:r>
            <a:r>
              <a:rPr lang="en-US" altLang="ko-KR" sz="1800" dirty="0" err="1">
                <a:latin typeface="+mn-ea"/>
              </a:rPr>
              <a:t>entityToDTO</a:t>
            </a:r>
            <a:r>
              <a:rPr lang="en-US" altLang="ko-KR" sz="1800" dirty="0">
                <a:latin typeface="+mn-ea"/>
              </a:rPr>
              <a:t>( )</a:t>
            </a:r>
            <a:r>
              <a:rPr lang="ko-KR" altLang="en-US" sz="1800" dirty="0">
                <a:latin typeface="+mn-ea"/>
              </a:rPr>
              <a:t>를 추가</a:t>
            </a:r>
            <a:endParaRPr lang="ko-KR" altLang="en-US" sz="18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A9A70-AB4D-F6E3-170C-5700808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3DF6A-E7FE-4753-3C36-313E735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07488-DD03-5C19-DBAD-581524825D7F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05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22539-B469-A411-B701-D0D1AC896AE0}"/>
              </a:ext>
            </a:extLst>
          </p:cNvPr>
          <p:cNvSpPr txBox="1"/>
          <p:nvPr/>
        </p:nvSpPr>
        <p:spPr>
          <a:xfrm>
            <a:off x="5087937" y="2636838"/>
            <a:ext cx="6948487" cy="1938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0" rIns="90000" bIns="0">
            <a:spAutoFit/>
          </a:bodyPr>
          <a:lstStyle/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@Service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@RequiredArgsConstructor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@Log4j2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public class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MemberServiceImpl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implements MemberService {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private final MemberRepository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memberRepository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private final PasswordEncoder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passwordEncoder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ko-KR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…생략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78F7E5A-36AF-050C-51D5-EEBDDFF17409}"/>
              </a:ext>
            </a:extLst>
          </p:cNvPr>
          <p:cNvCxnSpPr>
            <a:cxnSpLocks/>
          </p:cNvCxnSpPr>
          <p:nvPr/>
        </p:nvCxnSpPr>
        <p:spPr>
          <a:xfrm>
            <a:off x="3973106" y="3264583"/>
            <a:ext cx="70770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D0A753EE-A6C0-0118-7633-82F63DB384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947"/>
          <a:stretch/>
        </p:blipFill>
        <p:spPr>
          <a:xfrm>
            <a:off x="1703389" y="2636838"/>
            <a:ext cx="2269718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54355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자동 회원 추가 및 회원정보의 반환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+mn-ea"/>
              </a:rPr>
              <a:t>MemberService </a:t>
            </a:r>
            <a:r>
              <a:rPr lang="ko-KR" altLang="en-US" b="1" dirty="0">
                <a:latin typeface="+mn-ea"/>
              </a:rPr>
              <a:t>회원 처리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Member </a:t>
            </a:r>
            <a:r>
              <a:rPr lang="ko-KR" altLang="en-US" sz="1800" dirty="0">
                <a:latin typeface="+mn-ea"/>
              </a:rPr>
              <a:t>엔티티 객체를 </a:t>
            </a:r>
            <a:r>
              <a:rPr lang="en-US" altLang="ko-KR" sz="1800" dirty="0" err="1">
                <a:latin typeface="+mn-ea"/>
              </a:rPr>
              <a:t>MemberDTO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객체로 변환하는 </a:t>
            </a:r>
            <a:r>
              <a:rPr lang="en-US" altLang="ko-KR" sz="1800" dirty="0" err="1">
                <a:latin typeface="+mn-ea"/>
              </a:rPr>
              <a:t>entityToDTO</a:t>
            </a:r>
            <a:r>
              <a:rPr lang="en-US" altLang="ko-KR" sz="1800" dirty="0">
                <a:latin typeface="+mn-ea"/>
              </a:rPr>
              <a:t>( )</a:t>
            </a:r>
            <a:r>
              <a:rPr lang="ko-KR" altLang="en-US" sz="1800" dirty="0">
                <a:latin typeface="+mn-ea"/>
              </a:rPr>
              <a:t>를 추가</a:t>
            </a:r>
            <a:endParaRPr lang="ko-KR" altLang="en-US" sz="18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A9A70-AB4D-F6E3-170C-5700808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3DF6A-E7FE-4753-3C36-313E735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07488-DD03-5C19-DBAD-581524825D7F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05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22539-B469-A411-B701-D0D1AC896AE0}"/>
              </a:ext>
            </a:extLst>
          </p:cNvPr>
          <p:cNvSpPr txBox="1"/>
          <p:nvPr/>
        </p:nvSpPr>
        <p:spPr>
          <a:xfrm>
            <a:off x="5087937" y="2636838"/>
            <a:ext cx="6948487" cy="1938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0" rIns="90000" bIns="0">
            <a:spAutoFit/>
          </a:bodyPr>
          <a:lstStyle/>
          <a:p>
            <a:pPr indent="101600"/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private String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makeTempPassword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() {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StringBuffer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buffer = new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StringBuffer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for(int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= 0; 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&lt; 10;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++){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 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buffer.append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  (char) ( (int)(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Math.random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()*55) + 65  ));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}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return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buffer.toString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}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78F7E5A-36AF-050C-51D5-EEBDDFF17409}"/>
              </a:ext>
            </a:extLst>
          </p:cNvPr>
          <p:cNvCxnSpPr>
            <a:cxnSpLocks/>
          </p:cNvCxnSpPr>
          <p:nvPr/>
        </p:nvCxnSpPr>
        <p:spPr>
          <a:xfrm>
            <a:off x="3973106" y="3264583"/>
            <a:ext cx="70770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D0A753EE-A6C0-0118-7633-82F63DB384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947"/>
          <a:stretch/>
        </p:blipFill>
        <p:spPr>
          <a:xfrm>
            <a:off x="1703389" y="2636838"/>
            <a:ext cx="2269718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03409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자동 회원 추가 및 회원정보의 반환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+mn-ea"/>
              </a:rPr>
              <a:t>MemberService </a:t>
            </a:r>
            <a:r>
              <a:rPr lang="ko-KR" altLang="en-US" b="1" dirty="0">
                <a:latin typeface="+mn-ea"/>
              </a:rPr>
              <a:t>회원 처리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Member </a:t>
            </a:r>
            <a:r>
              <a:rPr lang="ko-KR" altLang="en-US" sz="1800" dirty="0">
                <a:latin typeface="+mn-ea"/>
              </a:rPr>
              <a:t>엔티티 객체를 </a:t>
            </a:r>
            <a:r>
              <a:rPr lang="en-US" altLang="ko-KR" sz="1800" dirty="0" err="1">
                <a:latin typeface="+mn-ea"/>
              </a:rPr>
              <a:t>MemberDTO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객체로 변환하는 </a:t>
            </a:r>
            <a:r>
              <a:rPr lang="en-US" altLang="ko-KR" sz="1800" dirty="0" err="1">
                <a:latin typeface="+mn-ea"/>
              </a:rPr>
              <a:t>entityToDTO</a:t>
            </a:r>
            <a:r>
              <a:rPr lang="en-US" altLang="ko-KR" sz="1800" dirty="0">
                <a:latin typeface="+mn-ea"/>
              </a:rPr>
              <a:t>( )</a:t>
            </a:r>
            <a:r>
              <a:rPr lang="ko-KR" altLang="en-US" sz="1800" dirty="0">
                <a:latin typeface="+mn-ea"/>
              </a:rPr>
              <a:t>를 추가</a:t>
            </a:r>
            <a:endParaRPr lang="ko-KR" altLang="en-US" sz="18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A9A70-AB4D-F6E3-170C-5700808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3DF6A-E7FE-4753-3C36-313E735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07488-DD03-5C19-DBAD-581524825D7F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05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22539-B469-A411-B701-D0D1AC896AE0}"/>
              </a:ext>
            </a:extLst>
          </p:cNvPr>
          <p:cNvSpPr txBox="1"/>
          <p:nvPr/>
        </p:nvSpPr>
        <p:spPr>
          <a:xfrm>
            <a:off x="5087937" y="2636838"/>
            <a:ext cx="6948487" cy="3877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0" rIns="90000" bIns="0">
            <a:spAutoFit/>
          </a:bodyPr>
          <a:lstStyle/>
          <a:p>
            <a:pPr indent="101600"/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private Member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makeSocialMember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(String email) {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String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tempPassword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=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makeTempPassword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log.info("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tempPassword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: " +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tempPassword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String nickname = "</a:t>
            </a:r>
            <a:r>
              <a:rPr lang="ko-KR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소셜회원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Member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=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Member.builder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()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.email(email)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.pw(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passwordEncoder.encode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tempPassword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))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.nickname(nickname)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.social(true)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.build();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member.addRole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MemberRole.USER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return member;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78F7E5A-36AF-050C-51D5-EEBDDFF17409}"/>
              </a:ext>
            </a:extLst>
          </p:cNvPr>
          <p:cNvCxnSpPr>
            <a:cxnSpLocks/>
          </p:cNvCxnSpPr>
          <p:nvPr/>
        </p:nvCxnSpPr>
        <p:spPr>
          <a:xfrm>
            <a:off x="3973106" y="3264583"/>
            <a:ext cx="70770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D0A753EE-A6C0-0118-7633-82F63DB384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947"/>
          <a:stretch/>
        </p:blipFill>
        <p:spPr>
          <a:xfrm>
            <a:off x="1703389" y="2636838"/>
            <a:ext cx="2269718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25145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자동 회원 추가 및 회원정보의 반환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+mn-ea"/>
              </a:rPr>
              <a:t>MemberService </a:t>
            </a:r>
            <a:r>
              <a:rPr lang="ko-KR" altLang="en-US" b="1" dirty="0">
                <a:latin typeface="+mn-ea"/>
              </a:rPr>
              <a:t>회원 처리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Member </a:t>
            </a:r>
            <a:r>
              <a:rPr lang="ko-KR" altLang="en-US" sz="1800" dirty="0">
                <a:latin typeface="+mn-ea"/>
              </a:rPr>
              <a:t>엔티티 객체를 </a:t>
            </a:r>
            <a:r>
              <a:rPr lang="en-US" altLang="ko-KR" sz="1800" dirty="0" err="1">
                <a:latin typeface="+mn-ea"/>
              </a:rPr>
              <a:t>MemberDTO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객체로 변환하는 </a:t>
            </a:r>
            <a:r>
              <a:rPr lang="en-US" altLang="ko-KR" sz="1800" dirty="0" err="1">
                <a:latin typeface="+mn-ea"/>
              </a:rPr>
              <a:t>entityToDTO</a:t>
            </a:r>
            <a:r>
              <a:rPr lang="en-US" altLang="ko-KR" sz="1800" dirty="0">
                <a:latin typeface="+mn-ea"/>
              </a:rPr>
              <a:t>( )</a:t>
            </a:r>
            <a:r>
              <a:rPr lang="ko-KR" altLang="en-US" sz="1800" dirty="0">
                <a:latin typeface="+mn-ea"/>
              </a:rPr>
              <a:t>를 추가</a:t>
            </a:r>
            <a:endParaRPr lang="ko-KR" altLang="en-US" sz="18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A9A70-AB4D-F6E3-170C-5700808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3DF6A-E7FE-4753-3C36-313E735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07488-DD03-5C19-DBAD-581524825D7F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05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22539-B469-A411-B701-D0D1AC896AE0}"/>
              </a:ext>
            </a:extLst>
          </p:cNvPr>
          <p:cNvSpPr txBox="1"/>
          <p:nvPr/>
        </p:nvSpPr>
        <p:spPr>
          <a:xfrm>
            <a:off x="5087937" y="2636838"/>
            <a:ext cx="6948487" cy="4093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0" rIns="90000" bIns="0">
            <a:spAutoFit/>
          </a:bodyPr>
          <a:lstStyle/>
          <a:p>
            <a:pPr indent="101600"/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@Override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public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MemberDTO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getKakaoMember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(String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accessToken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 { </a:t>
            </a:r>
          </a:p>
          <a:p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String email =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getEmailFromKakaoAccessToken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accessToken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);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log.info("email: " + email );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Optional&lt;Member&gt; result =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memberRepository.findById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(email); </a:t>
            </a:r>
          </a:p>
          <a:p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//</a:t>
            </a:r>
            <a:r>
              <a:rPr lang="ko-KR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기존의 회원</a:t>
            </a: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if(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result.isPresent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()){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 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MemberDTO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memberDTO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=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entityToDTO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result.get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());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  return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memberDTO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} </a:t>
            </a:r>
          </a:p>
          <a:p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//</a:t>
            </a:r>
            <a:r>
              <a:rPr lang="ko-KR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회원이 아니었다면 닉네임은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'</a:t>
            </a:r>
            <a:r>
              <a:rPr lang="ko-KR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소셜회원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’</a:t>
            </a:r>
            <a:r>
              <a:rPr lang="ko-KR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으로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ko-KR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패스워드는 임의로 생성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Member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socialMember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=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makeSocialMember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(email);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memberRepository.save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socialMember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);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MemberDTO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memberDTO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=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entityToDTO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socialMember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);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return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memberDTO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}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78F7E5A-36AF-050C-51D5-EEBDDFF17409}"/>
              </a:ext>
            </a:extLst>
          </p:cNvPr>
          <p:cNvCxnSpPr>
            <a:cxnSpLocks/>
          </p:cNvCxnSpPr>
          <p:nvPr/>
        </p:nvCxnSpPr>
        <p:spPr>
          <a:xfrm>
            <a:off x="3973106" y="3264583"/>
            <a:ext cx="70770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D0A753EE-A6C0-0118-7633-82F63DB384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947"/>
          <a:stretch/>
        </p:blipFill>
        <p:spPr>
          <a:xfrm>
            <a:off x="1703389" y="2636838"/>
            <a:ext cx="2269718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89268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자동 회원 추가 및 회원정보의 반환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+mn-ea"/>
              </a:rPr>
              <a:t>MemberService </a:t>
            </a:r>
            <a:r>
              <a:rPr lang="ko-KR" altLang="en-US" b="1" dirty="0">
                <a:latin typeface="+mn-ea"/>
              </a:rPr>
              <a:t>회원 처리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컨트롤러의 결과 처리</a:t>
            </a:r>
            <a:endParaRPr lang="ko-KR" altLang="en-US" sz="18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A9A70-AB4D-F6E3-170C-5700808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3DF6A-E7FE-4753-3C36-313E735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07488-DD03-5C19-DBAD-581524825D7F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05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22539-B469-A411-B701-D0D1AC896AE0}"/>
              </a:ext>
            </a:extLst>
          </p:cNvPr>
          <p:cNvSpPr txBox="1"/>
          <p:nvPr/>
        </p:nvSpPr>
        <p:spPr>
          <a:xfrm>
            <a:off x="5087937" y="2636838"/>
            <a:ext cx="6948487" cy="4093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0" rIns="90000" bIns="0">
            <a:spAutoFit/>
          </a:bodyPr>
          <a:lstStyle/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@RestController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@Log4j2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@RequiredArgsConstructor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public class SocialController {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private final MemberService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memberService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  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@GetMapping("/api/member/kakao")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public Map&lt;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String,Object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getMemberFromKakao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(String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accessToken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 {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log.info("access Token : " +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accessToken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MemberDTO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memberDTO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=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memberService.getKakaoMember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accessToken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);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Map&lt;String, Object&gt; claims =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memberDTO.getClaims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();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String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jwtAccessToken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=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JWTUtil.generateToken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(claims, 10);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String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jwtRefreshToken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=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JWTUtil.generateToken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(claims,60*24);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claims.put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("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accessToken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",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jwtAccessToken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claims.put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("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refreshToken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",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jwtRefreshToken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);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return claims;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}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78F7E5A-36AF-050C-51D5-EEBDDFF17409}"/>
              </a:ext>
            </a:extLst>
          </p:cNvPr>
          <p:cNvCxnSpPr>
            <a:cxnSpLocks/>
          </p:cNvCxnSpPr>
          <p:nvPr/>
        </p:nvCxnSpPr>
        <p:spPr>
          <a:xfrm>
            <a:off x="3973106" y="4029692"/>
            <a:ext cx="70770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D2D45B77-BF31-988D-46AF-EC073B0EB4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196"/>
          <a:stretch/>
        </p:blipFill>
        <p:spPr>
          <a:xfrm>
            <a:off x="1703387" y="2636837"/>
            <a:ext cx="2269719" cy="157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80727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자동 회원 추가 및 회원정보의 반환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+mn-ea"/>
              </a:rPr>
              <a:t>MemberService </a:t>
            </a:r>
            <a:r>
              <a:rPr lang="ko-KR" altLang="en-US" b="1" dirty="0">
                <a:latin typeface="+mn-ea"/>
              </a:rPr>
              <a:t>회원 처리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리액트의 로그인 처리</a:t>
            </a:r>
            <a:endParaRPr lang="ko-KR" altLang="en-US" sz="18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A9A70-AB4D-F6E3-170C-5700808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3DF6A-E7FE-4753-3C36-313E735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07488-DD03-5C19-DBAD-581524825D7F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05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22539-B469-A411-B701-D0D1AC896AE0}"/>
              </a:ext>
            </a:extLst>
          </p:cNvPr>
          <p:cNvSpPr txBox="1"/>
          <p:nvPr/>
        </p:nvSpPr>
        <p:spPr>
          <a:xfrm>
            <a:off x="5087937" y="1273828"/>
            <a:ext cx="6948487" cy="54476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0" rIns="90000" bIns="0">
            <a:spAutoFit/>
          </a:bodyPr>
          <a:lstStyle/>
          <a:p>
            <a:r>
              <a:rPr lang="en-US" altLang="ko-KR" sz="12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 </a:t>
            </a:r>
            <a:r>
              <a:rPr lang="en-US" altLang="ko-KR" sz="12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createAsyncThunk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, </a:t>
            </a:r>
            <a:r>
              <a:rPr lang="en-US" altLang="ko-KR" sz="12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createSlice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} </a:t>
            </a:r>
            <a:r>
              <a:rPr lang="en-US" altLang="ko-KR" sz="12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"@</a:t>
            </a:r>
            <a:r>
              <a:rPr lang="en-US" altLang="ko-KR" sz="1200" dirty="0" err="1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reduxjs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/toolkit"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 </a:t>
            </a:r>
            <a:r>
              <a:rPr lang="en-US" altLang="ko-KR" sz="12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loginPost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} </a:t>
            </a:r>
            <a:r>
              <a:rPr lang="en-US" altLang="ko-KR" sz="12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"../api/</a:t>
            </a:r>
            <a:r>
              <a:rPr lang="en-US" altLang="ko-KR" sz="1200" dirty="0" err="1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memberApi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 </a:t>
            </a:r>
            <a:r>
              <a:rPr lang="en-US" altLang="ko-KR" sz="12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getCookie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, </a:t>
            </a:r>
            <a:r>
              <a:rPr lang="en-US" altLang="ko-KR" sz="12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removeCookie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, </a:t>
            </a:r>
            <a:r>
              <a:rPr lang="en-US" altLang="ko-KR" sz="12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setCookie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} </a:t>
            </a:r>
            <a:r>
              <a:rPr lang="en-US" altLang="ko-KR" sz="12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"../util/</a:t>
            </a:r>
            <a:r>
              <a:rPr lang="en-US" altLang="ko-KR" sz="1200" dirty="0" err="1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cookieUtil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0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0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…</a:t>
            </a:r>
            <a:r>
              <a:rPr lang="ko-KR" altLang="ko-KR" sz="10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생략 </a:t>
            </a:r>
            <a:endParaRPr lang="ko-KR" altLang="ko-KR" sz="10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0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0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loginSlice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createSlice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({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name: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'LoginSlice'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,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2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initialState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: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loadMemberCookie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()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||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initState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, </a:t>
            </a:r>
            <a:r>
              <a:rPr lang="en-US" altLang="ko-KR" sz="120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//</a:t>
            </a:r>
            <a:r>
              <a:rPr lang="ko-KR" altLang="ko-KR" sz="120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쿠키가 없다면 </a:t>
            </a:r>
            <a:r>
              <a:rPr lang="ko-KR" altLang="ko-KR" sz="1200" dirty="0" err="1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초깃값사용</a:t>
            </a:r>
            <a:r>
              <a:rPr lang="ko-KR" altLang="ko-KR" sz="120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reducers: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2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login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: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(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state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, 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action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 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console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2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log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"login....."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     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payload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action</a:t>
            </a:r>
            <a:r>
              <a:rPr lang="en-US" altLang="ko-KR" sz="1200" dirty="0" err="1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2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payload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20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//{</a:t>
            </a:r>
            <a:r>
              <a:rPr lang="ko-KR" altLang="ko-KR" sz="1200" dirty="0" err="1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소셜로그인</a:t>
            </a:r>
            <a:r>
              <a:rPr lang="ko-KR" altLang="ko-KR" sz="120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회원이 사용</a:t>
            </a:r>
            <a:r>
              <a:rPr lang="en-US" altLang="ko-KR" sz="120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 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setCookie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"member"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,</a:t>
            </a:r>
            <a:r>
              <a:rPr lang="en-US" altLang="ko-KR" sz="12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JSON</a:t>
            </a:r>
            <a:r>
              <a:rPr lang="en-US" altLang="ko-KR" sz="1200" dirty="0" err="1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stringify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200" dirty="0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payload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), </a:t>
            </a:r>
            <a:r>
              <a:rPr lang="en-US" altLang="ko-KR" sz="1200" dirty="0">
                <a:solidFill>
                  <a:srgbClr val="09865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1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 </a:t>
            </a:r>
            <a:r>
              <a:rPr lang="en-US" altLang="ko-KR" sz="120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//1</a:t>
            </a:r>
            <a:r>
              <a:rPr lang="ko-KR" altLang="ko-KR" sz="120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일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</a:t>
            </a:r>
            <a:r>
              <a:rPr lang="en-US" altLang="ko-KR" sz="12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return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payload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},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2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logout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: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(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state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, 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action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 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  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console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2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log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"logout...."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  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removeCookie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'member'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         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  </a:t>
            </a:r>
            <a:r>
              <a:rPr lang="en-US" altLang="ko-KR" sz="12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return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...</a:t>
            </a:r>
            <a:r>
              <a:rPr lang="en-US" altLang="ko-KR" sz="12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initState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}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},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extraReducers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: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(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builder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 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    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…</a:t>
            </a:r>
            <a:r>
              <a:rPr lang="ko-KR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생략 </a:t>
            </a: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}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})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export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</a:t>
            </a:r>
            <a:r>
              <a:rPr lang="en-US" altLang="ko-KR" sz="12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login</a:t>
            </a:r>
            <a:r>
              <a:rPr lang="en-US" altLang="ko-KR" sz="1200" dirty="0" err="1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,</a:t>
            </a:r>
            <a:r>
              <a:rPr lang="en-US" altLang="ko-KR" sz="12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logout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loginSlice</a:t>
            </a:r>
            <a:r>
              <a:rPr lang="en-US" altLang="ko-KR" sz="1200" dirty="0" err="1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2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actions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</a:p>
          <a:p>
            <a:r>
              <a:rPr lang="en-US" altLang="ko-KR" sz="12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export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default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loginSlice</a:t>
            </a:r>
            <a:r>
              <a:rPr lang="en-US" altLang="ko-KR" sz="1200" dirty="0" err="1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reducer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78F7E5A-36AF-050C-51D5-EEBDDFF17409}"/>
              </a:ext>
            </a:extLst>
          </p:cNvPr>
          <p:cNvCxnSpPr>
            <a:cxnSpLocks/>
          </p:cNvCxnSpPr>
          <p:nvPr/>
        </p:nvCxnSpPr>
        <p:spPr>
          <a:xfrm>
            <a:off x="3973106" y="3068638"/>
            <a:ext cx="70770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D9DA8E20-489F-7D14-C703-7DB840050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388" y="2636837"/>
            <a:ext cx="2269718" cy="70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58845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자동 회원 추가 및 회원정보의 반환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+mn-ea"/>
              </a:rPr>
              <a:t>MemberService </a:t>
            </a:r>
            <a:r>
              <a:rPr lang="ko-KR" altLang="en-US" b="1" dirty="0">
                <a:latin typeface="+mn-ea"/>
              </a:rPr>
              <a:t>회원 처리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KakaoRedirectPage.js</a:t>
            </a:r>
            <a:endParaRPr lang="ko-KR" altLang="en-US" sz="18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A9A70-AB4D-F6E3-170C-5700808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3DF6A-E7FE-4753-3C36-313E735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07488-DD03-5C19-DBAD-581524825D7F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05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22539-B469-A411-B701-D0D1AC896AE0}"/>
              </a:ext>
            </a:extLst>
          </p:cNvPr>
          <p:cNvSpPr txBox="1"/>
          <p:nvPr/>
        </p:nvSpPr>
        <p:spPr>
          <a:xfrm>
            <a:off x="5087937" y="1273828"/>
            <a:ext cx="6948487" cy="55399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0" rIns="90000" bIns="0">
            <a:spAutoFit/>
          </a:bodyPr>
          <a:lstStyle/>
          <a:p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 </a:t>
            </a:r>
            <a:r>
              <a:rPr lang="en-US" altLang="ko-KR" sz="12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useEffect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} 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"react"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 </a:t>
            </a:r>
            <a:r>
              <a:rPr lang="en-US" altLang="ko-KR" sz="12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useSearchParams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} 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"react-router-</a:t>
            </a:r>
            <a:r>
              <a:rPr lang="en-US" altLang="ko-KR" sz="1200" dirty="0" err="1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dom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 </a:t>
            </a:r>
            <a:r>
              <a:rPr lang="en-US" altLang="ko-KR" sz="12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getAccessToken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, </a:t>
            </a:r>
            <a:r>
              <a:rPr lang="en-US" altLang="ko-KR" sz="12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getMemberWithAccessToken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} 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"../../api/</a:t>
            </a:r>
            <a:r>
              <a:rPr lang="en-US" altLang="ko-KR" sz="1200" dirty="0" err="1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kakaoApi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 </a:t>
            </a:r>
            <a:r>
              <a:rPr lang="en-US" altLang="ko-KR" sz="12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useDispatch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} 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"react-redux"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 </a:t>
            </a:r>
            <a:r>
              <a:rPr lang="en-US" altLang="ko-KR" sz="12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login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} 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"../../slices/loginSlice"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KakaoRedirectPage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() 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[</a:t>
            </a:r>
            <a:r>
              <a:rPr lang="en-US" altLang="ko-KR" sz="12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searchParams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]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useSearchParams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()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dispatch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useDispatch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()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authCode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searchParams</a:t>
            </a:r>
            <a:r>
              <a:rPr lang="en-US" altLang="ko-KR" sz="1200" dirty="0" err="1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get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"code"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2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useEffect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(() 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getAccessToken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2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authCode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).</a:t>
            </a:r>
            <a:r>
              <a:rPr lang="en-US" altLang="ko-KR" sz="12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then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2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accessToken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</a:t>
            </a:r>
            <a:r>
              <a:rPr lang="en-US" altLang="ko-KR" sz="12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console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2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log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2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accessToken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getMemberWithAccessToken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2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accessToken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).</a:t>
            </a:r>
            <a:r>
              <a:rPr lang="en-US" altLang="ko-KR" sz="12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then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2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memberInfo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  </a:t>
            </a:r>
            <a:r>
              <a:rPr lang="en-US" altLang="ko-KR" sz="12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console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2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log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"-------------------"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  </a:t>
            </a:r>
            <a:r>
              <a:rPr lang="en-US" altLang="ko-KR" sz="12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console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2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log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2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memberInfo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  </a:t>
            </a:r>
            <a:r>
              <a:rPr lang="en-US" altLang="ko-KR" sz="12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dispatch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2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login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2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memberInfo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))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})      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})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}, [</a:t>
            </a:r>
            <a:r>
              <a:rPr lang="en-US" altLang="ko-KR" sz="12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authCode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])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return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(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</a:t>
            </a:r>
            <a:r>
              <a:rPr lang="en-US" altLang="ko-KR" sz="12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&lt;div&gt;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</a:t>
            </a:r>
            <a:r>
              <a:rPr lang="en-US" altLang="ko-KR" sz="12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&lt;div&gt;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 Login Redirect</a:t>
            </a:r>
            <a:r>
              <a:rPr lang="en-US" altLang="ko-KR" sz="12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&lt;/div&gt;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</a:t>
            </a:r>
            <a:r>
              <a:rPr lang="en-US" altLang="ko-KR" sz="12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&lt;div&gt;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{</a:t>
            </a:r>
            <a:r>
              <a:rPr lang="en-US" altLang="ko-KR" sz="12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authCode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r>
              <a:rPr lang="en-US" altLang="ko-KR" sz="12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&lt;/div&gt;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</a:t>
            </a:r>
            <a:r>
              <a:rPr lang="en-US" altLang="ko-KR" sz="12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&lt;/div&gt;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)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export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default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KakaoRedirectPage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78F7E5A-36AF-050C-51D5-EEBDDFF17409}"/>
              </a:ext>
            </a:extLst>
          </p:cNvPr>
          <p:cNvCxnSpPr>
            <a:cxnSpLocks/>
          </p:cNvCxnSpPr>
          <p:nvPr/>
        </p:nvCxnSpPr>
        <p:spPr>
          <a:xfrm>
            <a:off x="3973106" y="3301904"/>
            <a:ext cx="70770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EE0B9A45-5399-EBC8-1B3C-6AAF9A9947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196"/>
          <a:stretch/>
        </p:blipFill>
        <p:spPr>
          <a:xfrm>
            <a:off x="1703387" y="2636838"/>
            <a:ext cx="2269719" cy="109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33163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자동 회원 추가 및 회원정보의 반환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+mn-ea"/>
              </a:rPr>
              <a:t>MemberService </a:t>
            </a:r>
            <a:r>
              <a:rPr lang="ko-KR" altLang="en-US" b="1" dirty="0">
                <a:latin typeface="+mn-ea"/>
              </a:rPr>
              <a:t>회원 처리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화면 이동 처리</a:t>
            </a:r>
            <a:endParaRPr lang="ko-KR" altLang="en-US" sz="18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A9A70-AB4D-F6E3-170C-5700808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3DF6A-E7FE-4753-3C36-313E735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07488-DD03-5C19-DBAD-581524825D7F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05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22539-B469-A411-B701-D0D1AC896AE0}"/>
              </a:ext>
            </a:extLst>
          </p:cNvPr>
          <p:cNvSpPr txBox="1"/>
          <p:nvPr/>
        </p:nvSpPr>
        <p:spPr>
          <a:xfrm>
            <a:off x="5087937" y="881898"/>
            <a:ext cx="6948487" cy="59093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0" rIns="90000" bIns="0">
            <a:spAutoFit/>
          </a:bodyPr>
          <a:lstStyle/>
          <a:p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 </a:t>
            </a:r>
            <a:r>
              <a:rPr lang="en-US" altLang="ko-KR" sz="12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useEffect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} 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"react"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 </a:t>
            </a:r>
            <a:r>
              <a:rPr lang="en-US" altLang="ko-KR" sz="12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useSearchParams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} 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"react-router-</a:t>
            </a:r>
            <a:r>
              <a:rPr lang="en-US" altLang="ko-KR" sz="1200" dirty="0" err="1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dom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 </a:t>
            </a:r>
            <a:r>
              <a:rPr lang="en-US" altLang="ko-KR" sz="12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getAccessToken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, </a:t>
            </a:r>
            <a:r>
              <a:rPr lang="en-US" altLang="ko-KR" sz="12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getMemberWithAccessToken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} 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"../../api/</a:t>
            </a:r>
            <a:r>
              <a:rPr lang="en-US" altLang="ko-KR" sz="1200" dirty="0" err="1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kakaoApi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 </a:t>
            </a:r>
            <a:r>
              <a:rPr lang="en-US" altLang="ko-KR" sz="12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useDispatch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} 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"react-redux"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 </a:t>
            </a:r>
            <a:r>
              <a:rPr lang="en-US" altLang="ko-KR" sz="12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login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} 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"../../slices/loginSlice"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useCustomLogin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"../../hooks/</a:t>
            </a:r>
            <a:r>
              <a:rPr lang="en-US" altLang="ko-KR" sz="1200" dirty="0" err="1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useCustomLogin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KakaoRedirectPage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() 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[</a:t>
            </a:r>
            <a:r>
              <a:rPr lang="en-US" altLang="ko-KR" sz="12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searchParams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]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useSearchParams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()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moveToPath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useCustomLogin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()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dispatch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useDispatch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()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authCode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searchParams</a:t>
            </a:r>
            <a:r>
              <a:rPr lang="en-US" altLang="ko-KR" sz="1200" dirty="0" err="1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get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"code"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2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useEffect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(() 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getAccessToken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2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authCode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).</a:t>
            </a:r>
            <a:r>
              <a:rPr lang="en-US" altLang="ko-KR" sz="12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then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2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accessToken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getMemberWithAccessToken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2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accessToken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).</a:t>
            </a:r>
            <a:r>
              <a:rPr lang="en-US" altLang="ko-KR" sz="12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then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2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memberInfo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  </a:t>
            </a:r>
            <a:r>
              <a:rPr lang="en-US" altLang="ko-KR" sz="12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dispatch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2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login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2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memberInfo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))       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  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if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2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memberInfo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&amp;&amp;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!</a:t>
            </a:r>
            <a:r>
              <a:rPr lang="en-US" altLang="ko-KR" sz="12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memberInfo</a:t>
            </a:r>
            <a:r>
              <a:rPr lang="en-US" altLang="ko-KR" sz="1200" dirty="0" err="1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2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social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){</a:t>
            </a:r>
            <a:r>
              <a:rPr lang="en-US" altLang="ko-KR" sz="120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//</a:t>
            </a:r>
            <a:r>
              <a:rPr lang="ko-KR" altLang="ko-KR" sz="120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소셜 회원이 아니라면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    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moveToPath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"/"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  }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else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    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moveToPath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"/member/modify"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  }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})      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})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}, [</a:t>
            </a:r>
            <a:r>
              <a:rPr lang="en-US" altLang="ko-KR" sz="12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authCode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]) 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return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(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</a:t>
            </a:r>
            <a:r>
              <a:rPr lang="en-US" altLang="ko-KR" sz="12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&lt;div&gt;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</a:t>
            </a:r>
            <a:r>
              <a:rPr lang="en-US" altLang="ko-KR" sz="12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&lt;div&gt;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 Login Redirect</a:t>
            </a:r>
            <a:r>
              <a:rPr lang="en-US" altLang="ko-KR" sz="12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&lt;/div&gt;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</a:t>
            </a:r>
            <a:r>
              <a:rPr lang="en-US" altLang="ko-KR" sz="12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&lt;div&gt;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{</a:t>
            </a:r>
            <a:r>
              <a:rPr lang="en-US" altLang="ko-KR" sz="12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authCode</a:t>
            </a:r>
            <a:r>
              <a:rPr lang="en-US" altLang="ko-KR" sz="12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r>
              <a:rPr lang="en-US" altLang="ko-KR" sz="12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&lt;/div&gt;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</a:t>
            </a:r>
            <a:r>
              <a:rPr lang="en-US" altLang="ko-KR" sz="12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&lt;/div&gt;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)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 </a:t>
            </a:r>
          </a:p>
          <a:p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export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default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KakaoRedirectPage</a:t>
            </a:r>
            <a:r>
              <a:rPr lang="en-US" altLang="ko-KR" sz="12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2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78F7E5A-36AF-050C-51D5-EEBDDFF17409}"/>
              </a:ext>
            </a:extLst>
          </p:cNvPr>
          <p:cNvCxnSpPr>
            <a:cxnSpLocks/>
          </p:cNvCxnSpPr>
          <p:nvPr/>
        </p:nvCxnSpPr>
        <p:spPr>
          <a:xfrm>
            <a:off x="3973106" y="3301904"/>
            <a:ext cx="70770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65BF3FF9-D047-F609-AE22-97FF803A7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196"/>
          <a:stretch/>
        </p:blipFill>
        <p:spPr>
          <a:xfrm>
            <a:off x="1703387" y="2654204"/>
            <a:ext cx="2269719" cy="86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00735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회원정보 수정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</a:rPr>
              <a:t>회원정보 수정 화면 처리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화면 이동 처리</a:t>
            </a:r>
            <a:endParaRPr lang="ko-KR" altLang="en-US" sz="18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A9A70-AB4D-F6E3-170C-5700808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3DF6A-E7FE-4753-3C36-313E735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07488-DD03-5C19-DBAD-581524825D7F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05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22539-B469-A411-B701-D0D1AC896AE0}"/>
              </a:ext>
            </a:extLst>
          </p:cNvPr>
          <p:cNvSpPr txBox="1"/>
          <p:nvPr/>
        </p:nvSpPr>
        <p:spPr>
          <a:xfrm>
            <a:off x="5087937" y="2646169"/>
            <a:ext cx="6948487" cy="4093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0" rIns="90000" bIns="0">
            <a:spAutoFit/>
          </a:bodyPr>
          <a:lstStyle/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 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useEffect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} 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"react"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 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useState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} 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"react"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 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useSelector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} 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"react-redux"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initState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  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email: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''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, 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pw: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''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,  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nickname: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'' 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ModifyComponent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()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[</a:t>
            </a:r>
            <a:r>
              <a:rPr lang="en-US" altLang="ko-KR" sz="1400" dirty="0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, 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setMember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]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useState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initState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loginInfo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useSelector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state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state</a:t>
            </a:r>
            <a:r>
              <a:rPr lang="en-US" altLang="ko-KR" sz="1400" dirty="0" err="1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loginSlice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useEffect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(()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setMember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({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...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loginInfo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, 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pw:</a:t>
            </a:r>
            <a:r>
              <a:rPr lang="en-US" altLang="ko-KR" sz="1400" dirty="0" err="1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'ABCD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'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})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},[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loginInfo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])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handleChange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(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400" dirty="0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[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target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name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]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</a:t>
            </a:r>
            <a:r>
              <a:rPr lang="en-US" altLang="ko-KR" sz="1400" dirty="0" err="1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target</a:t>
            </a:r>
            <a:r>
              <a:rPr lang="en-US" altLang="ko-KR" sz="1400" dirty="0" err="1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value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setMember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({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...</a:t>
            </a:r>
            <a:r>
              <a:rPr lang="en-US" altLang="ko-KR" sz="1400" dirty="0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})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}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78F7E5A-36AF-050C-51D5-EEBDDFF17409}"/>
              </a:ext>
            </a:extLst>
          </p:cNvPr>
          <p:cNvCxnSpPr>
            <a:cxnSpLocks/>
          </p:cNvCxnSpPr>
          <p:nvPr/>
        </p:nvCxnSpPr>
        <p:spPr>
          <a:xfrm>
            <a:off x="3973106" y="4095006"/>
            <a:ext cx="70770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AF9EE17-9501-5293-DB9E-FE04DA58E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281" y="2646169"/>
            <a:ext cx="2251825" cy="16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213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cap="none" dirty="0">
                <a:latin typeface="+mn-ea"/>
                <a:ea typeface="+mn-ea"/>
              </a:rPr>
              <a:t>소셜 로그인과 </a:t>
            </a:r>
            <a:r>
              <a:rPr lang="en-US" altLang="ko-KR" cap="none" dirty="0">
                <a:latin typeface="+mn-ea"/>
                <a:ea typeface="+mn-ea"/>
              </a:rPr>
              <a:t>OAuth2.0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OAuth2.0</a:t>
            </a:r>
            <a:endParaRPr lang="ko-KR" altLang="en-US" b="1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다양한 상황에 맞게 사용자의 권한을 부여하는 방식을 제공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819CF5-20C5-D85F-5AAA-A76E28B4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51BAFD-5661-892C-8659-73FD950D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7FF606-C73F-83D3-8A99-3AA13F4DAF59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01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A09E9B-3DFC-FD5D-ECC8-DDE2B462A3C6}"/>
              </a:ext>
            </a:extLst>
          </p:cNvPr>
          <p:cNvSpPr txBox="1"/>
          <p:nvPr/>
        </p:nvSpPr>
        <p:spPr>
          <a:xfrm>
            <a:off x="1703387" y="2636838"/>
            <a:ext cx="8821543" cy="2225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latinLnBrk="1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"/>
              <a:tabLst>
                <a:tab pos="228600" algn="l"/>
                <a:tab pos="508000" algn="l"/>
              </a:tabLst>
            </a:pPr>
            <a:r>
              <a:rPr lang="ko-KR" altLang="ko-KR" sz="1800" b="1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권한부여 승인 코드 방식(</a:t>
            </a:r>
            <a:r>
              <a:rPr lang="ko-KR" altLang="ko-KR" sz="1800" b="1" kern="100" spc="-2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Authorization</a:t>
            </a:r>
            <a:r>
              <a:rPr lang="ko-KR" altLang="ko-KR" sz="1800" b="1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 </a:t>
            </a:r>
            <a:r>
              <a:rPr lang="ko-KR" altLang="ko-KR" sz="1800" b="1" kern="100" spc="-2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Code</a:t>
            </a:r>
            <a:r>
              <a:rPr lang="ko-KR" altLang="ko-KR" sz="1800" b="1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 </a:t>
            </a:r>
            <a:r>
              <a:rPr lang="ko-KR" altLang="ko-KR" sz="1800" b="1" kern="100" spc="-2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Grant</a:t>
            </a:r>
            <a:r>
              <a:rPr lang="ko-KR" altLang="ko-KR" sz="1800" b="1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)</a:t>
            </a:r>
          </a:p>
          <a:p>
            <a:pPr marL="342900" lvl="0" indent="-342900" latinLnBrk="1">
              <a:lnSpc>
                <a:spcPct val="200000"/>
              </a:lnSpc>
              <a:buFont typeface="Wingdings" panose="05000000000000000000" pitchFamily="2" charset="2"/>
              <a:buChar char=""/>
              <a:tabLst>
                <a:tab pos="228600" algn="l"/>
                <a:tab pos="508000" algn="l"/>
              </a:tabLst>
            </a:pPr>
            <a:r>
              <a:rPr lang="ko-KR" altLang="ko-KR" sz="1800" b="1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암묵적 승인 방식(</a:t>
            </a:r>
            <a:r>
              <a:rPr lang="ko-KR" altLang="ko-KR" sz="1800" b="1" kern="100" spc="-2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Implicit</a:t>
            </a:r>
            <a:r>
              <a:rPr lang="ko-KR" altLang="ko-KR" sz="1800" b="1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 </a:t>
            </a:r>
            <a:r>
              <a:rPr lang="ko-KR" altLang="ko-KR" sz="1800" b="1" kern="100" spc="-2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Grant</a:t>
            </a:r>
            <a:r>
              <a:rPr lang="ko-KR" altLang="ko-KR" sz="1800" b="1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)</a:t>
            </a:r>
          </a:p>
          <a:p>
            <a:pPr marL="342900" lvl="0" indent="-342900" latinLnBrk="1">
              <a:lnSpc>
                <a:spcPct val="200000"/>
              </a:lnSpc>
              <a:buFont typeface="Wingdings" panose="05000000000000000000" pitchFamily="2" charset="2"/>
              <a:buChar char=""/>
              <a:tabLst>
                <a:tab pos="228600" algn="l"/>
                <a:tab pos="508000" algn="l"/>
              </a:tabLst>
            </a:pPr>
            <a:r>
              <a:rPr lang="ko-KR" altLang="ko-KR" sz="1800" b="1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자원 소유자 자격증명 승인 방식(</a:t>
            </a:r>
            <a:r>
              <a:rPr lang="ko-KR" altLang="ko-KR" sz="1800" b="1" kern="100" spc="-2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Resource</a:t>
            </a:r>
            <a:r>
              <a:rPr lang="ko-KR" altLang="ko-KR" sz="1800" b="1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 </a:t>
            </a:r>
            <a:r>
              <a:rPr lang="ko-KR" altLang="ko-KR" sz="1800" b="1" kern="100" spc="-2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Owner</a:t>
            </a:r>
            <a:r>
              <a:rPr lang="ko-KR" altLang="ko-KR" sz="1800" b="1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 </a:t>
            </a:r>
            <a:r>
              <a:rPr lang="ko-KR" altLang="ko-KR" sz="1800" b="1" kern="100" spc="-2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Password</a:t>
            </a:r>
            <a:r>
              <a:rPr lang="ko-KR" altLang="ko-KR" sz="1800" b="1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 </a:t>
            </a:r>
            <a:r>
              <a:rPr lang="ko-KR" altLang="ko-KR" sz="1800" b="1" kern="100" spc="-2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Credentials</a:t>
            </a:r>
            <a:r>
              <a:rPr lang="ko-KR" altLang="ko-KR" sz="1800" b="1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 </a:t>
            </a:r>
            <a:r>
              <a:rPr lang="ko-KR" altLang="ko-KR" sz="1800" b="1" kern="100" spc="-2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Grant</a:t>
            </a:r>
            <a:r>
              <a:rPr lang="ko-KR" altLang="ko-KR" sz="1800" b="1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)</a:t>
            </a:r>
          </a:p>
          <a:p>
            <a:pPr marL="342900" lvl="0" indent="-342900" latinLnBrk="1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"/>
              <a:tabLst>
                <a:tab pos="228600" algn="l"/>
                <a:tab pos="508000" algn="l"/>
              </a:tabLst>
            </a:pPr>
            <a:r>
              <a:rPr lang="ko-KR" altLang="ko-KR" sz="1800" b="1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클라이언트 자격증명 승인 방식 (</a:t>
            </a:r>
            <a:r>
              <a:rPr lang="ko-KR" altLang="ko-KR" sz="1800" b="1" kern="100" spc="-2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Client</a:t>
            </a:r>
            <a:r>
              <a:rPr lang="ko-KR" altLang="ko-KR" sz="1800" b="1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 </a:t>
            </a:r>
            <a:r>
              <a:rPr lang="ko-KR" altLang="ko-KR" sz="1800" b="1" kern="100" spc="-2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Credentials</a:t>
            </a:r>
            <a:r>
              <a:rPr lang="ko-KR" altLang="ko-KR" sz="1800" b="1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 </a:t>
            </a:r>
            <a:r>
              <a:rPr lang="ko-KR" altLang="ko-KR" sz="1800" b="1" kern="100" spc="-2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Grant</a:t>
            </a:r>
            <a:r>
              <a:rPr lang="ko-KR" altLang="ko-KR" sz="1800" b="1" kern="100" spc="-2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926637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회원정보 수정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</a:rPr>
              <a:t>회원정보 수정 화면 처리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화면 이동 처리</a:t>
            </a:r>
            <a:endParaRPr lang="ko-KR" altLang="en-US" sz="18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A9A70-AB4D-F6E3-170C-5700808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3DF6A-E7FE-4753-3C36-313E735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07488-DD03-5C19-DBAD-581524825D7F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05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22539-B469-A411-B701-D0D1AC896AE0}"/>
              </a:ext>
            </a:extLst>
          </p:cNvPr>
          <p:cNvSpPr txBox="1"/>
          <p:nvPr/>
        </p:nvSpPr>
        <p:spPr>
          <a:xfrm>
            <a:off x="5087937" y="2646169"/>
            <a:ext cx="6948487" cy="4093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0" rIns="90000" bIns="0">
            <a:spAutoFit/>
          </a:bodyPr>
          <a:lstStyle/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 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useEffect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} 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"react"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 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useState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} 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"react"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 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useSelector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} 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"react-redux"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initState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  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email: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''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, 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pw: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''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,  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nickname: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'' 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ModifyComponent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()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[</a:t>
            </a:r>
            <a:r>
              <a:rPr lang="en-US" altLang="ko-KR" sz="1400" dirty="0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, 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setMember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]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useState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initState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loginInfo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useSelector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state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state</a:t>
            </a:r>
            <a:r>
              <a:rPr lang="en-US" altLang="ko-KR" sz="1400" dirty="0" err="1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loginSlice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useEffect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(()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setMember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({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...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loginInfo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, 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pw:</a:t>
            </a:r>
            <a:r>
              <a:rPr lang="en-US" altLang="ko-KR" sz="1400" dirty="0" err="1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'ABCD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'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})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},[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loginInfo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])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handleChange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(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400" dirty="0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[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target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name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]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</a:t>
            </a:r>
            <a:r>
              <a:rPr lang="en-US" altLang="ko-KR" sz="1400" dirty="0" err="1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target</a:t>
            </a:r>
            <a:r>
              <a:rPr lang="en-US" altLang="ko-KR" sz="1400" dirty="0" err="1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value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setMember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({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...</a:t>
            </a:r>
            <a:r>
              <a:rPr lang="en-US" altLang="ko-KR" sz="1400" dirty="0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})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}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78F7E5A-36AF-050C-51D5-EEBDDFF17409}"/>
              </a:ext>
            </a:extLst>
          </p:cNvPr>
          <p:cNvCxnSpPr>
            <a:cxnSpLocks/>
          </p:cNvCxnSpPr>
          <p:nvPr/>
        </p:nvCxnSpPr>
        <p:spPr>
          <a:xfrm>
            <a:off x="3973106" y="4095006"/>
            <a:ext cx="70770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AF9EE17-9501-5293-DB9E-FE04DA58E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281" y="2646169"/>
            <a:ext cx="2251825" cy="16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76737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회원정보 수정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</a:rPr>
              <a:t>회원정보 수정 화면 처리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화면 이동 처리</a:t>
            </a:r>
            <a:endParaRPr lang="ko-KR" altLang="en-US" sz="18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A9A70-AB4D-F6E3-170C-5700808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3DF6A-E7FE-4753-3C36-313E735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07488-DD03-5C19-DBAD-581524825D7F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05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22539-B469-A411-B701-D0D1AC896AE0}"/>
              </a:ext>
            </a:extLst>
          </p:cNvPr>
          <p:cNvSpPr txBox="1"/>
          <p:nvPr/>
        </p:nvSpPr>
        <p:spPr>
          <a:xfrm>
            <a:off x="1703389" y="2646169"/>
            <a:ext cx="9721849" cy="3877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0" rIns="90000" bIns="0">
            <a:spAutoFit/>
          </a:bodyPr>
          <a:lstStyle/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  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return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(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&lt;div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"mt-6"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&lt;div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"flex justify-center"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&lt;div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"relative mb-4 flex w-full flex-wrap items-stretch"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&lt;div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"w-1/5 p-6 text-right font-bold"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Email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&lt;/div&gt;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&lt;input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"w-4/5 p-6 rounded-r border border-solid border-neutral-300 shadow-md"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         </a:t>
            </a:r>
            <a:r>
              <a:rPr lang="en-US" altLang="ko-KR" sz="1400" dirty="0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name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"email" </a:t>
            </a:r>
            <a:r>
              <a:rPr lang="en-US" altLang="ko-KR" sz="1400" dirty="0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type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{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'text'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value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{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email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 </a:t>
            </a:r>
            <a:r>
              <a:rPr lang="en-US" altLang="ko-KR" sz="1400" dirty="0" err="1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readOnly</a:t>
            </a:r>
            <a:r>
              <a:rPr lang="en-US" altLang="ko-KR" sz="1400" dirty="0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&lt;/input&gt;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&lt;/div&gt;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&lt;/div&gt;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&lt;div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"flex justify-center"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&lt;div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"relative mb-4 flex w-full flex-wrap items-stretch"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&lt;div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"w-1/5 p-6 text-right font-bold"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Password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&lt;/div&gt;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&lt;input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"w-4/5 p-6 rounded-r border border-solid border-neutral-300 shadow-md"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         </a:t>
            </a:r>
            <a:r>
              <a:rPr lang="en-US" altLang="ko-KR" sz="1400" dirty="0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name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"pw" </a:t>
            </a:r>
            <a:r>
              <a:rPr lang="en-US" altLang="ko-KR" sz="1400" dirty="0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type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{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'password'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value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{</a:t>
            </a:r>
            <a:r>
              <a:rPr lang="en-US" altLang="ko-KR" sz="1400" dirty="0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pw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 </a:t>
            </a:r>
            <a:r>
              <a:rPr lang="en-US" altLang="ko-KR" sz="1400" dirty="0" err="1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{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handleChange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&lt;/input&gt;</a:t>
            </a:r>
          </a:p>
          <a:p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  &lt;/div&gt;</a:t>
            </a:r>
          </a:p>
          <a:p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&lt;/div&gt;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51721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회원정보 수정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</a:rPr>
              <a:t>회원정보 수정 화면 처리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화면 이동 처리</a:t>
            </a:r>
            <a:endParaRPr lang="ko-KR" altLang="en-US" sz="18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A9A70-AB4D-F6E3-170C-5700808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3DF6A-E7FE-4753-3C36-313E735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07488-DD03-5C19-DBAD-581524825D7F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05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22539-B469-A411-B701-D0D1AC896AE0}"/>
              </a:ext>
            </a:extLst>
          </p:cNvPr>
          <p:cNvSpPr txBox="1"/>
          <p:nvPr/>
        </p:nvSpPr>
        <p:spPr>
          <a:xfrm>
            <a:off x="1703389" y="2646169"/>
            <a:ext cx="10332400" cy="36625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0" rIns="90000" bIns="0">
            <a:spAutoFit/>
          </a:bodyPr>
          <a:lstStyle/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&lt;div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"flex justify-center"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&lt;div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"relative mb-4 flex w-full flex-wrap items-stretch"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&lt;div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"w-1/5 p-6 text-right font-bold"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Nickname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&lt;/div&gt;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&lt;input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"w-4/5 p-6 rounded-r border border-solid border-neutral-300 shadow-md"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         </a:t>
            </a:r>
            <a:r>
              <a:rPr lang="en-US" altLang="ko-KR" sz="1400" dirty="0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name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"nickname" </a:t>
            </a:r>
            <a:r>
              <a:rPr lang="en-US" altLang="ko-KR" sz="1400" dirty="0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type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{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'text'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value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{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nickname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 </a:t>
            </a:r>
            <a:r>
              <a:rPr lang="en-US" altLang="ko-KR" sz="1400" dirty="0" err="1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{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handleChange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&lt;/input&gt;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&lt;/div&gt;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&lt;/div&gt;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&lt;div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"flex justify-center"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&lt;div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"relative mb-4 flex w-full flex-wrap justify-end"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&lt;button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type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"button"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"rounded p-4 m-2 text-xl w-32 text-white bg-blue-500"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 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Modify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&lt;/button&gt;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&lt;/div&gt;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&lt;/div&gt;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&lt;/div&gt;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export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default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ModifyComponent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257205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회원정보 수정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</a:rPr>
              <a:t>회원정보 수정 화면 처리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pages/member/ModifyPage</a:t>
            </a:r>
            <a:r>
              <a:rPr lang="ko-KR" altLang="en-US" sz="1800" dirty="0">
                <a:latin typeface="+mn-ea"/>
              </a:rPr>
              <a:t> 추가</a:t>
            </a:r>
            <a:endParaRPr lang="ko-KR" altLang="en-US" sz="18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A9A70-AB4D-F6E3-170C-5700808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3DF6A-E7FE-4753-3C36-313E735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07488-DD03-5C19-DBAD-581524825D7F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05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22539-B469-A411-B701-D0D1AC896AE0}"/>
              </a:ext>
            </a:extLst>
          </p:cNvPr>
          <p:cNvSpPr txBox="1"/>
          <p:nvPr/>
        </p:nvSpPr>
        <p:spPr>
          <a:xfrm>
            <a:off x="5087937" y="2646169"/>
            <a:ext cx="6948487" cy="36625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0" rIns="90000" bIns="0">
            <a:spAutoFit/>
          </a:bodyPr>
          <a:lstStyle/>
          <a:p>
            <a:r>
              <a:rPr lang="en-US" altLang="ko-KR" sz="14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ModifyComponent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"../../components/member/ModifyComponent"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BasicLayout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"../../layouts/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BasicLayout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ModfyPage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()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return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( 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</a:t>
            </a:r>
            <a:r>
              <a:rPr lang="en-US" altLang="ko-KR" sz="1400" dirty="0" err="1">
                <a:solidFill>
                  <a:srgbClr val="267F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BasicLayout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&lt;div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 text-3xl"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 Modify Page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&lt;/div&gt;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&lt;div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bg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-white w-full mt-4 p-2"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</a:t>
            </a:r>
            <a:r>
              <a:rPr lang="en-US" altLang="ko-KR" sz="1400" dirty="0">
                <a:solidFill>
                  <a:srgbClr val="267F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ModifyComponent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&gt;&lt;/</a:t>
            </a:r>
            <a:r>
              <a:rPr lang="en-US" altLang="ko-KR" sz="1400" dirty="0">
                <a:solidFill>
                  <a:srgbClr val="267F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ModifyComponent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&lt;/div&gt;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</a:t>
            </a:r>
            <a:r>
              <a:rPr lang="en-US" altLang="ko-KR" sz="1400" dirty="0" err="1">
                <a:solidFill>
                  <a:srgbClr val="267F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BasicLayout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export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default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ModfyPage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78F7E5A-36AF-050C-51D5-EEBDDFF17409}"/>
              </a:ext>
            </a:extLst>
          </p:cNvPr>
          <p:cNvCxnSpPr>
            <a:cxnSpLocks/>
          </p:cNvCxnSpPr>
          <p:nvPr/>
        </p:nvCxnSpPr>
        <p:spPr>
          <a:xfrm>
            <a:off x="3973106" y="4095006"/>
            <a:ext cx="70770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62107B5C-50AA-A13F-58AF-5943473A70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196"/>
          <a:stretch/>
        </p:blipFill>
        <p:spPr>
          <a:xfrm>
            <a:off x="1703389" y="2646168"/>
            <a:ext cx="2269718" cy="166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97352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회원정보 수정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</a:rPr>
              <a:t>회원정보 수정 화면 처리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pages/member/ModifyPage</a:t>
            </a:r>
            <a:r>
              <a:rPr lang="ko-KR" altLang="en-US" sz="1800" dirty="0">
                <a:latin typeface="+mn-ea"/>
              </a:rPr>
              <a:t> 추가</a:t>
            </a:r>
            <a:endParaRPr lang="ko-KR" altLang="en-US" sz="18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A9A70-AB4D-F6E3-170C-5700808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3DF6A-E7FE-4753-3C36-313E735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07488-DD03-5C19-DBAD-581524825D7F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05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22539-B469-A411-B701-D0D1AC896AE0}"/>
              </a:ext>
            </a:extLst>
          </p:cNvPr>
          <p:cNvSpPr txBox="1"/>
          <p:nvPr/>
        </p:nvSpPr>
        <p:spPr>
          <a:xfrm>
            <a:off x="5087937" y="2646169"/>
            <a:ext cx="6948487" cy="36625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0" rIns="90000" bIns="0">
            <a:spAutoFit/>
          </a:bodyPr>
          <a:lstStyle/>
          <a:p>
            <a:r>
              <a:rPr lang="en-US" altLang="ko-KR" sz="14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 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Suspense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, 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lazy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} </a:t>
            </a:r>
            <a:r>
              <a:rPr lang="en-US" altLang="ko-KR" sz="14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"react"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…</a:t>
            </a:r>
            <a:r>
              <a:rPr lang="ko-KR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생략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MemberModify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lazy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(()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"../pages/member/ModifyPage"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))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memberRouter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()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return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[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…</a:t>
            </a:r>
            <a:r>
              <a:rPr lang="ko-KR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생략</a:t>
            </a: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{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path:</a:t>
            </a:r>
            <a:r>
              <a:rPr lang="en-US" altLang="ko-KR" sz="1400" dirty="0" err="1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"modify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,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element: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</a:t>
            </a:r>
            <a:r>
              <a:rPr lang="en-US" altLang="ko-KR" sz="1400" dirty="0">
                <a:solidFill>
                  <a:srgbClr val="267F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Suspense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fallback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{</a:t>
            </a:r>
            <a:r>
              <a:rPr lang="en-US" altLang="ko-KR" sz="1400" dirty="0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Loading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&gt;&lt;</a:t>
            </a:r>
            <a:r>
              <a:rPr lang="en-US" altLang="ko-KR" sz="1400" dirty="0" err="1">
                <a:solidFill>
                  <a:srgbClr val="267F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MemberModify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/&gt;&lt;/</a:t>
            </a:r>
            <a:r>
              <a:rPr lang="en-US" altLang="ko-KR" sz="1400" dirty="0">
                <a:solidFill>
                  <a:srgbClr val="267F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Suspense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,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},  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]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export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default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memberRouter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78F7E5A-36AF-050C-51D5-EEBDDFF17409}"/>
              </a:ext>
            </a:extLst>
          </p:cNvPr>
          <p:cNvCxnSpPr>
            <a:cxnSpLocks/>
          </p:cNvCxnSpPr>
          <p:nvPr/>
        </p:nvCxnSpPr>
        <p:spPr>
          <a:xfrm>
            <a:off x="3973106" y="3068638"/>
            <a:ext cx="70770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B1C4809-89F2-A131-2ED4-5CB4BD3DA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388" y="2636837"/>
            <a:ext cx="2269718" cy="100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80025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회원정보 수정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+mn-ea"/>
              </a:rPr>
              <a:t>API </a:t>
            </a:r>
            <a:r>
              <a:rPr lang="ko-KR" altLang="en-US" b="1" dirty="0">
                <a:latin typeface="+mn-ea"/>
              </a:rPr>
              <a:t>서버의 회원정보 수정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pages/member/ModifyPage</a:t>
            </a:r>
            <a:r>
              <a:rPr lang="ko-KR" altLang="en-US" sz="1800" dirty="0">
                <a:latin typeface="+mn-ea"/>
              </a:rPr>
              <a:t> 추가</a:t>
            </a:r>
            <a:endParaRPr lang="ko-KR" altLang="en-US" sz="18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A9A70-AB4D-F6E3-170C-5700808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3DF6A-E7FE-4753-3C36-313E735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07488-DD03-5C19-DBAD-581524825D7F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05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22539-B469-A411-B701-D0D1AC896AE0}"/>
              </a:ext>
            </a:extLst>
          </p:cNvPr>
          <p:cNvSpPr txBox="1"/>
          <p:nvPr/>
        </p:nvSpPr>
        <p:spPr>
          <a:xfrm>
            <a:off x="5087937" y="2646169"/>
            <a:ext cx="6948487" cy="30162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0" rIns="90000" bIns="0">
            <a:spAutoFit/>
          </a:bodyPr>
          <a:lstStyle/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package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org.zerock.mallapi.dto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lombok.Data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@Data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public class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MemberModifyDTO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private String email;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private String pw;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private String nickname; 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78F7E5A-36AF-050C-51D5-EEBDDFF17409}"/>
              </a:ext>
            </a:extLst>
          </p:cNvPr>
          <p:cNvCxnSpPr>
            <a:cxnSpLocks/>
          </p:cNvCxnSpPr>
          <p:nvPr/>
        </p:nvCxnSpPr>
        <p:spPr>
          <a:xfrm>
            <a:off x="3973106" y="3292573"/>
            <a:ext cx="70770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69D4868-45B4-4E9F-DFAF-8841F3E7E7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947"/>
          <a:stretch/>
        </p:blipFill>
        <p:spPr>
          <a:xfrm>
            <a:off x="1703389" y="2646169"/>
            <a:ext cx="2269718" cy="86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89272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회원정보 수정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+mn-ea"/>
              </a:rPr>
              <a:t>API </a:t>
            </a:r>
            <a:r>
              <a:rPr lang="ko-KR" altLang="en-US" b="1" dirty="0">
                <a:latin typeface="+mn-ea"/>
              </a:rPr>
              <a:t>서버의 회원정보 수정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pages/member/ModifyPage</a:t>
            </a:r>
            <a:r>
              <a:rPr lang="ko-KR" altLang="en-US" sz="1800" dirty="0">
                <a:latin typeface="+mn-ea"/>
              </a:rPr>
              <a:t> 추가</a:t>
            </a:r>
            <a:endParaRPr lang="ko-KR" altLang="en-US" sz="18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A9A70-AB4D-F6E3-170C-5700808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3DF6A-E7FE-4753-3C36-313E735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07488-DD03-5C19-DBAD-581524825D7F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05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22539-B469-A411-B701-D0D1AC896AE0}"/>
              </a:ext>
            </a:extLst>
          </p:cNvPr>
          <p:cNvSpPr txBox="1"/>
          <p:nvPr/>
        </p:nvSpPr>
        <p:spPr>
          <a:xfrm>
            <a:off x="5087937" y="2646169"/>
            <a:ext cx="6948487" cy="4093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0" rIns="90000" bIns="0">
            <a:spAutoFit/>
          </a:bodyPr>
          <a:lstStyle/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package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org.zerock.mallapi.service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java.util.stream.Collectors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org.springframework.transaction.annotation.Transactional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org.zerock.mallapi.domain.Member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org.zerock.mallapi.dto.MemberDTO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org.zerock.mallapi.dto.MemberModifyDTO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@Transactional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public interface MemberService {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MemberDTO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getKakaoMember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(String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accessToken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void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modifyMember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MemberModifyDTO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memberModifyDTO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…</a:t>
            </a:r>
            <a:r>
              <a:rPr lang="ko-KR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생략 </a:t>
            </a: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78F7E5A-36AF-050C-51D5-EEBDDFF17409}"/>
              </a:ext>
            </a:extLst>
          </p:cNvPr>
          <p:cNvCxnSpPr>
            <a:cxnSpLocks/>
          </p:cNvCxnSpPr>
          <p:nvPr/>
        </p:nvCxnSpPr>
        <p:spPr>
          <a:xfrm>
            <a:off x="3973106" y="3068638"/>
            <a:ext cx="70770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FE7098D-D525-11D7-6D49-E39CE44357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234"/>
          <a:stretch/>
        </p:blipFill>
        <p:spPr>
          <a:xfrm>
            <a:off x="1712145" y="2646169"/>
            <a:ext cx="2260961" cy="81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29727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회원정보 수정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+mn-ea"/>
              </a:rPr>
              <a:t>API </a:t>
            </a:r>
            <a:r>
              <a:rPr lang="ko-KR" altLang="en-US" b="1" dirty="0">
                <a:latin typeface="+mn-ea"/>
              </a:rPr>
              <a:t>서버의 회원정보 수정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pages/member/ModifyPage</a:t>
            </a:r>
            <a:r>
              <a:rPr lang="ko-KR" altLang="en-US" sz="1800" dirty="0">
                <a:latin typeface="+mn-ea"/>
              </a:rPr>
              <a:t> 추가</a:t>
            </a:r>
            <a:endParaRPr lang="ko-KR" altLang="en-US" sz="18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A9A70-AB4D-F6E3-170C-5700808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3DF6A-E7FE-4753-3C36-313E735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07488-DD03-5C19-DBAD-581524825D7F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05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22539-B469-A411-B701-D0D1AC896AE0}"/>
              </a:ext>
            </a:extLst>
          </p:cNvPr>
          <p:cNvSpPr txBox="1"/>
          <p:nvPr/>
        </p:nvSpPr>
        <p:spPr>
          <a:xfrm>
            <a:off x="5087937" y="2646169"/>
            <a:ext cx="6948487" cy="3231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0" rIns="90000" bIns="0">
            <a:spAutoFit/>
          </a:bodyPr>
          <a:lstStyle/>
          <a:p>
            <a:pPr indent="101600"/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@Override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public void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modifyMember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MemberModifyDTO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memberModifyDTO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 {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Optional&lt;Member&gt; result =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memberRepository.findById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memberModifyDTO.getEmail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());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Member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=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result.orElseThrow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member.changePw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passwordEncoder.encode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memberModifyDTO.getPw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()));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member.changeSocial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(false);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member.changeNickname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memberModifyDTO.getNickname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());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memberRepository.save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(member);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}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78F7E5A-36AF-050C-51D5-EEBDDFF17409}"/>
              </a:ext>
            </a:extLst>
          </p:cNvPr>
          <p:cNvCxnSpPr>
            <a:cxnSpLocks/>
          </p:cNvCxnSpPr>
          <p:nvPr/>
        </p:nvCxnSpPr>
        <p:spPr>
          <a:xfrm>
            <a:off x="3973106" y="3292573"/>
            <a:ext cx="70770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FE7098D-D525-11D7-6D49-E39CE44357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234"/>
          <a:stretch/>
        </p:blipFill>
        <p:spPr>
          <a:xfrm>
            <a:off x="1712145" y="2646169"/>
            <a:ext cx="2260961" cy="81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37088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회원정보 수정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+mn-ea"/>
              </a:rPr>
              <a:t>API </a:t>
            </a:r>
            <a:r>
              <a:rPr lang="ko-KR" altLang="en-US" b="1" dirty="0">
                <a:latin typeface="+mn-ea"/>
              </a:rPr>
              <a:t>서버의 회원정보 수정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pages/member/ModifyPage</a:t>
            </a:r>
            <a:r>
              <a:rPr lang="ko-KR" altLang="en-US" sz="1800" dirty="0">
                <a:latin typeface="+mn-ea"/>
              </a:rPr>
              <a:t> 추가</a:t>
            </a:r>
            <a:endParaRPr lang="ko-KR" altLang="en-US" sz="18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A9A70-AB4D-F6E3-170C-5700808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3DF6A-E7FE-4753-3C36-313E735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07488-DD03-5C19-DBAD-581524825D7F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05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22539-B469-A411-B701-D0D1AC896AE0}"/>
              </a:ext>
            </a:extLst>
          </p:cNvPr>
          <p:cNvSpPr txBox="1"/>
          <p:nvPr/>
        </p:nvSpPr>
        <p:spPr>
          <a:xfrm>
            <a:off x="5087937" y="2646169"/>
            <a:ext cx="6948487" cy="2369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0" rIns="90000" bIns="0">
            <a:spAutoFit/>
          </a:bodyPr>
          <a:lstStyle/>
          <a:p>
            <a:pPr indent="101600"/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@PutMapping("/api/member/modify")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public Map&lt;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String,String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 modify(@RequestBody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MemberModifyDTO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memberModifyDTO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 {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log.info("member modify: " +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memberModifyDTO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memberService.modifyMember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memberModifyDTO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return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Map.of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("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result","modified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}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78F7E5A-36AF-050C-51D5-EEBDDFF17409}"/>
              </a:ext>
            </a:extLst>
          </p:cNvPr>
          <p:cNvCxnSpPr>
            <a:cxnSpLocks/>
          </p:cNvCxnSpPr>
          <p:nvPr/>
        </p:nvCxnSpPr>
        <p:spPr>
          <a:xfrm>
            <a:off x="3973106" y="3927055"/>
            <a:ext cx="70770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5BC58777-C340-55F9-F17E-CAC15B1DB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388" y="2649635"/>
            <a:ext cx="2269718" cy="148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74996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회원정보 수정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latin typeface="+mn-ea"/>
              </a:rPr>
              <a:t>리액트와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API </a:t>
            </a:r>
            <a:r>
              <a:rPr lang="ko-KR" altLang="en-US" b="1" dirty="0">
                <a:latin typeface="+mn-ea"/>
              </a:rPr>
              <a:t>연동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‘/api/member/modify’ </a:t>
            </a:r>
            <a:r>
              <a:rPr lang="ko-KR" altLang="en-US" sz="1800" dirty="0">
                <a:latin typeface="+mn-ea"/>
              </a:rPr>
              <a:t>경로를 호출하는 코드를 </a:t>
            </a:r>
            <a:r>
              <a:rPr lang="en-US" altLang="ko-KR" sz="1800" dirty="0">
                <a:latin typeface="+mn-ea"/>
              </a:rPr>
              <a:t>memberApi.js</a:t>
            </a:r>
            <a:r>
              <a:rPr lang="ko-KR" altLang="en-US" sz="1800" dirty="0">
                <a:latin typeface="+mn-ea"/>
              </a:rPr>
              <a:t>에 추가</a:t>
            </a:r>
            <a:endParaRPr lang="ko-KR" altLang="en-US" sz="18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A9A70-AB4D-F6E3-170C-5700808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3DF6A-E7FE-4753-3C36-313E735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07488-DD03-5C19-DBAD-581524825D7F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05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22539-B469-A411-B701-D0D1AC896AE0}"/>
              </a:ext>
            </a:extLst>
          </p:cNvPr>
          <p:cNvSpPr txBox="1"/>
          <p:nvPr/>
        </p:nvSpPr>
        <p:spPr>
          <a:xfrm>
            <a:off x="5087937" y="2646169"/>
            <a:ext cx="6948487" cy="36625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0" rIns="90000" bIns="0">
            <a:spAutoFit/>
          </a:bodyPr>
          <a:lstStyle/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axios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axios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 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API_SERVER_HOST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} 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"./</a:t>
            </a:r>
            <a:r>
              <a:rPr lang="en-US" altLang="ko-KR" sz="1400" dirty="0" err="1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todoApi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jwtAxios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"../util/</a:t>
            </a:r>
            <a:r>
              <a:rPr lang="en-US" altLang="ko-KR" sz="1400" dirty="0" err="1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jwtUtil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host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`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${</a:t>
            </a:r>
            <a:r>
              <a:rPr lang="en-US" altLang="ko-KR" sz="1400" dirty="0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API_SERVER_HOST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/api/member`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export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loginPost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async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(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loginParam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…</a:t>
            </a:r>
            <a:r>
              <a:rPr lang="ko-KR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생략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export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modifyMember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async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(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res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await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jwtAxios</a:t>
            </a:r>
            <a:r>
              <a:rPr lang="en-US" altLang="ko-KR" sz="1400" dirty="0" err="1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put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`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${</a:t>
            </a:r>
            <a:r>
              <a:rPr lang="en-US" altLang="ko-KR" sz="1400" dirty="0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host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/modify`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, 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return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res</a:t>
            </a:r>
            <a:r>
              <a:rPr lang="en-US" altLang="ko-KR" sz="1400" dirty="0" err="1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data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78F7E5A-36AF-050C-51D5-EEBDDFF17409}"/>
              </a:ext>
            </a:extLst>
          </p:cNvPr>
          <p:cNvCxnSpPr>
            <a:cxnSpLocks/>
          </p:cNvCxnSpPr>
          <p:nvPr/>
        </p:nvCxnSpPr>
        <p:spPr>
          <a:xfrm>
            <a:off x="3973106" y="3429000"/>
            <a:ext cx="70770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DF2F7C26-165F-A272-E727-36066AC75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388" y="2646169"/>
            <a:ext cx="2269718" cy="103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9586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cap="none" dirty="0">
                <a:latin typeface="+mn-ea"/>
                <a:ea typeface="+mn-ea"/>
              </a:rPr>
              <a:t>소셜 로그인과 </a:t>
            </a:r>
            <a:r>
              <a:rPr lang="en-US" altLang="ko-KR" cap="none" dirty="0">
                <a:latin typeface="+mn-ea"/>
                <a:ea typeface="+mn-ea"/>
              </a:rPr>
              <a:t>OAuth2.0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구현 방식</a:t>
            </a:r>
            <a:endParaRPr lang="ko-KR" altLang="en-US" b="1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카카오나 네이버 서비스는 ‘권한부여 승인 코드 방식’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819CF5-20C5-D85F-5AAA-A76E28B4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51BAFD-5661-892C-8659-73FD950D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7FF606-C73F-83D3-8A99-3AA13F4DAF59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01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3D8FFAE-FE80-5DBB-E69B-621F215E3D75}"/>
              </a:ext>
            </a:extLst>
          </p:cNvPr>
          <p:cNvGrpSpPr/>
          <p:nvPr/>
        </p:nvGrpSpPr>
        <p:grpSpPr>
          <a:xfrm>
            <a:off x="1251751" y="2719572"/>
            <a:ext cx="9870276" cy="1358280"/>
            <a:chOff x="1703388" y="2636838"/>
            <a:chExt cx="4519052" cy="62188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AFA6E22-0477-B57E-5275-609E59EDB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3388" y="2636838"/>
              <a:ext cx="2127250" cy="6127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C8E9739-E610-4398-8AC8-44844D06E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76197" y="2645945"/>
              <a:ext cx="2246243" cy="612775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91764A44-A0AD-6F51-0DA5-023E9D5B39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713" y="4359321"/>
            <a:ext cx="4670015" cy="18626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0393841-3F50-8ECE-2986-CF8123D420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4359" y="4492789"/>
            <a:ext cx="4049210" cy="159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40011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회원정보 수정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latin typeface="+mn-ea"/>
              </a:rPr>
              <a:t>리액트와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API </a:t>
            </a:r>
            <a:r>
              <a:rPr lang="ko-KR" altLang="en-US" b="1" dirty="0">
                <a:latin typeface="+mn-ea"/>
              </a:rPr>
              <a:t>연동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sz="1800" dirty="0">
                <a:latin typeface="+mn-ea"/>
              </a:rPr>
              <a:t> memberApi.js </a:t>
            </a:r>
            <a:r>
              <a:rPr lang="ko-KR" altLang="en-US" sz="1800" dirty="0">
                <a:latin typeface="+mn-ea"/>
              </a:rPr>
              <a:t>수정</a:t>
            </a:r>
            <a:endParaRPr lang="ko-KR" altLang="en-US" sz="18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A9A70-AB4D-F6E3-170C-5700808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3DF6A-E7FE-4753-3C36-313E735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07488-DD03-5C19-DBAD-581524825D7F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05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22539-B469-A411-B701-D0D1AC896AE0}"/>
              </a:ext>
            </a:extLst>
          </p:cNvPr>
          <p:cNvSpPr txBox="1"/>
          <p:nvPr/>
        </p:nvSpPr>
        <p:spPr>
          <a:xfrm>
            <a:off x="5087937" y="897287"/>
            <a:ext cx="6948487" cy="58785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0" rIns="90000" bIns="0">
            <a:spAutoFit/>
          </a:bodyPr>
          <a:lstStyle/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 { useEffect } from "react";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 {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useState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} from "react";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 { useSelector } from "react-redux";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 {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modifyMember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} from "../../api/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memberApi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0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0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ko-KR" altLang="ko-KR" sz="10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…생략</a:t>
            </a:r>
            <a:endParaRPr lang="en-US" altLang="ko-KR" sz="10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 ModifyComponent = () =&gt; {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endParaRPr lang="en-US" altLang="ko-KR" sz="1000" dirty="0"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0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…</a:t>
            </a:r>
            <a:r>
              <a:rPr lang="ko-KR" altLang="ko-KR" sz="10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생략 </a:t>
            </a:r>
            <a:r>
              <a:rPr lang="en-US" altLang="ko-KR" sz="10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const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handleClickModify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= () =&gt; {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modifyMember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(member)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}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return (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&lt;&gt; 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&lt;div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className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="text-xl"&gt;Member Modify&lt;/div&gt;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endParaRPr lang="en-US" altLang="ko-KR" sz="10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0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…</a:t>
            </a:r>
            <a:r>
              <a:rPr lang="ko-KR" altLang="ko-KR" sz="10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생략 </a:t>
            </a:r>
            <a:endParaRPr lang="en-US" altLang="ko-KR" sz="10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&lt;div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className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="flex justify-center"&gt;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  &lt;div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className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="relative mb-4 flex w-full flex-wrap justify-end"&gt;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    &lt;button type="button"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onClick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={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handleClickModify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     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className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="rounded p-4 m-2 text-xl w-32 text-white bg-blue-500"&gt;</a:t>
            </a: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    Modify</a:t>
            </a: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    &lt;/button&gt;  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  &lt;/div&gt;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&lt;/div&gt;    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  &lt;/&gt;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 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 </a:t>
            </a: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export default ModifyComponent;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78F7E5A-36AF-050C-51D5-EEBDDFF17409}"/>
              </a:ext>
            </a:extLst>
          </p:cNvPr>
          <p:cNvCxnSpPr>
            <a:cxnSpLocks/>
          </p:cNvCxnSpPr>
          <p:nvPr/>
        </p:nvCxnSpPr>
        <p:spPr>
          <a:xfrm>
            <a:off x="3973106" y="3736910"/>
            <a:ext cx="70770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B2D4817C-6CD6-4222-06C6-634E81828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387" y="2636837"/>
            <a:ext cx="2268537" cy="125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72957"/>
      </p:ext>
    </p:extLst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회원정보 수정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latin typeface="+mn-ea"/>
              </a:rPr>
              <a:t>리액트와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API </a:t>
            </a:r>
            <a:r>
              <a:rPr lang="ko-KR" altLang="en-US" b="1" dirty="0">
                <a:latin typeface="+mn-ea"/>
              </a:rPr>
              <a:t>연동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수정 후 다시 로그인 하기</a:t>
            </a:r>
            <a:endParaRPr lang="ko-KR" altLang="en-US" sz="18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A9A70-AB4D-F6E3-170C-5700808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3DF6A-E7FE-4753-3C36-313E735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07488-DD03-5C19-DBAD-581524825D7F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05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22539-B469-A411-B701-D0D1AC896AE0}"/>
              </a:ext>
            </a:extLst>
          </p:cNvPr>
          <p:cNvSpPr txBox="1"/>
          <p:nvPr/>
        </p:nvSpPr>
        <p:spPr>
          <a:xfrm>
            <a:off x="5087937" y="2636838"/>
            <a:ext cx="6948487" cy="4093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0" rIns="90000" bIns="0">
            <a:spAutoFit/>
          </a:bodyPr>
          <a:lstStyle/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 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useEffect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} 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"react"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 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useState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} 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"react"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 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useSelector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} 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"react-redux"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 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modifyMember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} 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"../../api/</a:t>
            </a:r>
            <a:r>
              <a:rPr lang="en-US" altLang="ko-KR" sz="1400" dirty="0" err="1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memberApi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useCustomLogin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"../../hooks/</a:t>
            </a:r>
            <a:r>
              <a:rPr lang="en-US" altLang="ko-KR" sz="1400" dirty="0" err="1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useCustomLogin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ResultModal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"../common/</a:t>
            </a:r>
            <a:r>
              <a:rPr lang="en-US" altLang="ko-KR" sz="1400" dirty="0" err="1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ResultModal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initState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  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email: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''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,   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pw: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''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,    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nickname: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'' 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ModifyComponent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()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[</a:t>
            </a:r>
            <a:r>
              <a:rPr lang="en-US" altLang="ko-KR" sz="1400" dirty="0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, 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setMember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]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useState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initState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loginInfo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useSelector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state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state</a:t>
            </a:r>
            <a:r>
              <a:rPr lang="en-US" altLang="ko-KR" sz="1400" dirty="0" err="1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loginSlice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moveToLogin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useCustomLogin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()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[</a:t>
            </a:r>
            <a:r>
              <a:rPr lang="en-US" altLang="ko-KR" sz="1400" dirty="0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result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, 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setResult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]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useState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()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useEffect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(()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setMember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({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...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loginInfo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, 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pw:</a:t>
            </a:r>
            <a:r>
              <a:rPr lang="en-US" altLang="ko-KR" sz="1400" dirty="0" err="1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'ABCD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'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})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},[</a:t>
            </a:r>
            <a:r>
              <a:rPr lang="en-US" altLang="ko-KR" sz="1400" dirty="0" err="1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loginInfo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])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78F7E5A-36AF-050C-51D5-EEBDDFF17409}"/>
              </a:ext>
            </a:extLst>
          </p:cNvPr>
          <p:cNvCxnSpPr>
            <a:cxnSpLocks/>
          </p:cNvCxnSpPr>
          <p:nvPr/>
        </p:nvCxnSpPr>
        <p:spPr>
          <a:xfrm>
            <a:off x="3973106" y="3708917"/>
            <a:ext cx="70770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A450997-A004-24D4-EF50-7F6BA4824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388" y="2636838"/>
            <a:ext cx="2269718" cy="122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11890"/>
      </p:ext>
    </p:extLst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회원정보 수정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latin typeface="+mn-ea"/>
              </a:rPr>
              <a:t>리액트와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API </a:t>
            </a:r>
            <a:r>
              <a:rPr lang="ko-KR" altLang="en-US" b="1" dirty="0">
                <a:latin typeface="+mn-ea"/>
              </a:rPr>
              <a:t>연동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수정 후 다시 로그인 하기</a:t>
            </a:r>
            <a:endParaRPr lang="ko-KR" altLang="en-US" sz="18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A9A70-AB4D-F6E3-170C-5700808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3DF6A-E7FE-4753-3C36-313E735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07488-DD03-5C19-DBAD-581524825D7F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05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22539-B469-A411-B701-D0D1AC896AE0}"/>
              </a:ext>
            </a:extLst>
          </p:cNvPr>
          <p:cNvSpPr txBox="1"/>
          <p:nvPr/>
        </p:nvSpPr>
        <p:spPr>
          <a:xfrm>
            <a:off x="5087937" y="2636838"/>
            <a:ext cx="6948487" cy="36625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0" rIns="90000" bIns="0">
            <a:spAutoFit/>
          </a:bodyPr>
          <a:lstStyle/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handleChange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(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400" dirty="0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[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target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name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]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</a:t>
            </a:r>
            <a:r>
              <a:rPr lang="en-US" altLang="ko-KR" sz="1400" dirty="0" err="1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target</a:t>
            </a:r>
            <a:r>
              <a:rPr lang="en-US" altLang="ko-KR" sz="1400" dirty="0" err="1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value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setMember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({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...</a:t>
            </a:r>
            <a:r>
              <a:rPr lang="en-US" altLang="ko-KR" sz="1400" dirty="0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})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}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handleClickModify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()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modifyMember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400" dirty="0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member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).</a:t>
            </a:r>
            <a:r>
              <a:rPr lang="en-US" altLang="ko-KR" sz="14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then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result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  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setResult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'</a:t>
            </a:r>
            <a:r>
              <a:rPr lang="en-US" altLang="ko-KR" sz="1400" dirty="0" err="1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Moodified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'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 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})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}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const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colseModal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()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=&gt;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setResult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null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)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moveToLogin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()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}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78F7E5A-36AF-050C-51D5-EEBDDFF17409}"/>
              </a:ext>
            </a:extLst>
          </p:cNvPr>
          <p:cNvCxnSpPr>
            <a:cxnSpLocks/>
          </p:cNvCxnSpPr>
          <p:nvPr/>
        </p:nvCxnSpPr>
        <p:spPr>
          <a:xfrm>
            <a:off x="3973106" y="3708917"/>
            <a:ext cx="70770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A450997-A004-24D4-EF50-7F6BA4824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388" y="2636838"/>
            <a:ext cx="2269718" cy="122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15587"/>
      </p:ext>
    </p:extLst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회원정보 수정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latin typeface="+mn-ea"/>
              </a:rPr>
              <a:t>리액트와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API </a:t>
            </a:r>
            <a:r>
              <a:rPr lang="ko-KR" altLang="en-US" b="1" dirty="0">
                <a:latin typeface="+mn-ea"/>
              </a:rPr>
              <a:t>연동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수정 후 다시 로그인 하기</a:t>
            </a:r>
            <a:endParaRPr lang="ko-KR" altLang="en-US" sz="18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A9A70-AB4D-F6E3-170C-5700808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3DF6A-E7FE-4753-3C36-313E735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07488-DD03-5C19-DBAD-581524825D7F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05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22539-B469-A411-B701-D0D1AC896AE0}"/>
              </a:ext>
            </a:extLst>
          </p:cNvPr>
          <p:cNvSpPr txBox="1"/>
          <p:nvPr/>
        </p:nvSpPr>
        <p:spPr>
          <a:xfrm>
            <a:off x="5087937" y="2636838"/>
            <a:ext cx="6948487" cy="3447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0" rIns="90000" bIns="0">
            <a:spAutoFit/>
          </a:bodyPr>
          <a:lstStyle/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return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(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&lt;div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"mt-6"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{</a:t>
            </a:r>
            <a:r>
              <a:rPr lang="en-US" altLang="ko-KR" sz="1400" dirty="0">
                <a:solidFill>
                  <a:srgbClr val="0070C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result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?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</a:t>
            </a:r>
            <a:r>
              <a:rPr lang="en-US" altLang="ko-KR" sz="1400" dirty="0" err="1">
                <a:solidFill>
                  <a:srgbClr val="267F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ResultModal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title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{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'</a:t>
            </a:r>
            <a:r>
              <a:rPr lang="ko-KR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회원정보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'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content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{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'</a:t>
            </a:r>
            <a:r>
              <a:rPr lang="ko-KR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정보수정완료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'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callbackFn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{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colseModal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&gt;&lt;/</a:t>
            </a:r>
            <a:r>
              <a:rPr lang="en-US" altLang="ko-KR" sz="1400" dirty="0" err="1">
                <a:solidFill>
                  <a:srgbClr val="267F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ResultModal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: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&lt;&gt;&lt;/&gt;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&lt;div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E5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"flex justify-center"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…</a:t>
            </a:r>
            <a:r>
              <a:rPr lang="ko-KR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생략 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&lt;/div&gt;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  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solidFill>
                  <a:srgbClr val="8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&lt;/div&gt;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);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export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default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ModifyComponent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;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78F7E5A-36AF-050C-51D5-EEBDDFF17409}"/>
              </a:ext>
            </a:extLst>
          </p:cNvPr>
          <p:cNvCxnSpPr>
            <a:cxnSpLocks/>
          </p:cNvCxnSpPr>
          <p:nvPr/>
        </p:nvCxnSpPr>
        <p:spPr>
          <a:xfrm>
            <a:off x="3973106" y="3708917"/>
            <a:ext cx="70770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A450997-A004-24D4-EF50-7F6BA4824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388" y="2636838"/>
            <a:ext cx="2269718" cy="122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07312"/>
      </p:ext>
    </p:extLst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3">
            <a:extLst>
              <a:ext uri="{FF2B5EF4-FFF2-40B4-BE49-F238E27FC236}">
                <a16:creationId xmlns:a16="http://schemas.microsoft.com/office/drawing/2014/main" id="{07CD24CB-ADB7-42D5-B7CA-D6B8E1847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47534439-A97B-B4DA-2F3B-8929FCB88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57" y="1716834"/>
            <a:ext cx="7414727" cy="2084068"/>
          </a:xfrm>
        </p:spPr>
        <p:txBody>
          <a:bodyPr>
            <a:normAutofit/>
          </a:bodyPr>
          <a:lstStyle/>
          <a:p>
            <a:r>
              <a:rPr lang="ko-KR" altLang="en-US" sz="440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  <a:r>
              <a:rPr lang="en-US" altLang="ko-KR" sz="440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4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BDFA11BA-59A2-6FCF-870A-850913B58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8836" y="4220626"/>
            <a:ext cx="6074328" cy="1019427"/>
          </a:xfrm>
        </p:spPr>
        <p:txBody>
          <a:bodyPr>
            <a:normAutofit/>
          </a:bodyPr>
          <a:lstStyle/>
          <a:p>
            <a:endParaRPr lang="ko-KR" altLang="en-US" sz="1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Freeform: Shape 45">
            <a:extLst>
              <a:ext uri="{FF2B5EF4-FFF2-40B4-BE49-F238E27FC236}">
                <a16:creationId xmlns:a16="http://schemas.microsoft.com/office/drawing/2014/main" id="{3D916803-DB5B-41EA-A592-86425F415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00501"/>
            <a:ext cx="12192000" cy="1157500"/>
          </a:xfrm>
          <a:custGeom>
            <a:avLst/>
            <a:gdLst>
              <a:gd name="connsiteX0" fmla="*/ 2955508 w 12192000"/>
              <a:gd name="connsiteY0" fmla="*/ 929 h 1163932"/>
              <a:gd name="connsiteX1" fmla="*/ 2973472 w 12192000"/>
              <a:gd name="connsiteY1" fmla="*/ 2369 h 1163932"/>
              <a:gd name="connsiteX2" fmla="*/ 3052621 w 12192000"/>
              <a:gd name="connsiteY2" fmla="*/ 14030 h 1163932"/>
              <a:gd name="connsiteX3" fmla="*/ 3145220 w 12192000"/>
              <a:gd name="connsiteY3" fmla="*/ 16277 h 1163932"/>
              <a:gd name="connsiteX4" fmla="*/ 3233309 w 12192000"/>
              <a:gd name="connsiteY4" fmla="*/ 8968 h 1163932"/>
              <a:gd name="connsiteX5" fmla="*/ 3320851 w 12192000"/>
              <a:gd name="connsiteY5" fmla="*/ 18902 h 1163932"/>
              <a:gd name="connsiteX6" fmla="*/ 3394552 w 12192000"/>
              <a:gd name="connsiteY6" fmla="*/ 38279 h 1163932"/>
              <a:gd name="connsiteX7" fmla="*/ 3462252 w 12192000"/>
              <a:gd name="connsiteY7" fmla="*/ 68646 h 1163932"/>
              <a:gd name="connsiteX8" fmla="*/ 3504799 w 12192000"/>
              <a:gd name="connsiteY8" fmla="*/ 93363 h 1163932"/>
              <a:gd name="connsiteX9" fmla="*/ 3568807 w 12192000"/>
              <a:gd name="connsiteY9" fmla="*/ 84557 h 1163932"/>
              <a:gd name="connsiteX10" fmla="*/ 3571993 w 12192000"/>
              <a:gd name="connsiteY10" fmla="*/ 87105 h 1163932"/>
              <a:gd name="connsiteX11" fmla="*/ 3590879 w 12192000"/>
              <a:gd name="connsiteY11" fmla="*/ 100115 h 1163932"/>
              <a:gd name="connsiteX12" fmla="*/ 3623973 w 12192000"/>
              <a:gd name="connsiteY12" fmla="*/ 93084 h 1163932"/>
              <a:gd name="connsiteX13" fmla="*/ 3636728 w 12192000"/>
              <a:gd name="connsiteY13" fmla="*/ 98019 h 1163932"/>
              <a:gd name="connsiteX14" fmla="*/ 3676976 w 12192000"/>
              <a:gd name="connsiteY14" fmla="*/ 96600 h 1163932"/>
              <a:gd name="connsiteX15" fmla="*/ 3722653 w 12192000"/>
              <a:gd name="connsiteY15" fmla="*/ 115363 h 1163932"/>
              <a:gd name="connsiteX16" fmla="*/ 3775112 w 12192000"/>
              <a:gd name="connsiteY16" fmla="*/ 98970 h 1163932"/>
              <a:gd name="connsiteX17" fmla="*/ 3932956 w 12192000"/>
              <a:gd name="connsiteY17" fmla="*/ 122337 h 1163932"/>
              <a:gd name="connsiteX18" fmla="*/ 4100593 w 12192000"/>
              <a:gd name="connsiteY18" fmla="*/ 163834 h 1163932"/>
              <a:gd name="connsiteX19" fmla="*/ 4316364 w 12192000"/>
              <a:gd name="connsiteY19" fmla="*/ 177453 h 1163932"/>
              <a:gd name="connsiteX20" fmla="*/ 4387387 w 12192000"/>
              <a:gd name="connsiteY20" fmla="*/ 164360 h 1163932"/>
              <a:gd name="connsiteX21" fmla="*/ 4427957 w 12192000"/>
              <a:gd name="connsiteY21" fmla="*/ 177526 h 1163932"/>
              <a:gd name="connsiteX22" fmla="*/ 4502291 w 12192000"/>
              <a:gd name="connsiteY22" fmla="*/ 188197 h 1163932"/>
              <a:gd name="connsiteX23" fmla="*/ 4600771 w 12192000"/>
              <a:gd name="connsiteY23" fmla="*/ 212143 h 1163932"/>
              <a:gd name="connsiteX24" fmla="*/ 4644102 w 12192000"/>
              <a:gd name="connsiteY24" fmla="*/ 210363 h 1163932"/>
              <a:gd name="connsiteX25" fmla="*/ 4652752 w 12192000"/>
              <a:gd name="connsiteY25" fmla="*/ 210902 h 1163932"/>
              <a:gd name="connsiteX26" fmla="*/ 4652896 w 12192000"/>
              <a:gd name="connsiteY26" fmla="*/ 211286 h 1163932"/>
              <a:gd name="connsiteX27" fmla="*/ 4685303 w 12192000"/>
              <a:gd name="connsiteY27" fmla="*/ 212939 h 1163932"/>
              <a:gd name="connsiteX28" fmla="*/ 4690886 w 12192000"/>
              <a:gd name="connsiteY28" fmla="*/ 215767 h 1163932"/>
              <a:gd name="connsiteX29" fmla="*/ 4725430 w 12192000"/>
              <a:gd name="connsiteY29" fmla="*/ 238732 h 1163932"/>
              <a:gd name="connsiteX30" fmla="*/ 4800051 w 12192000"/>
              <a:gd name="connsiteY30" fmla="*/ 231099 h 1163932"/>
              <a:gd name="connsiteX31" fmla="*/ 4875115 w 12192000"/>
              <a:gd name="connsiteY31" fmla="*/ 264350 h 1163932"/>
              <a:gd name="connsiteX32" fmla="*/ 4936450 w 12192000"/>
              <a:gd name="connsiteY32" fmla="*/ 280902 h 1163932"/>
              <a:gd name="connsiteX33" fmla="*/ 5030961 w 12192000"/>
              <a:gd name="connsiteY33" fmla="*/ 305912 h 1163932"/>
              <a:gd name="connsiteX34" fmla="*/ 5082734 w 12192000"/>
              <a:gd name="connsiteY34" fmla="*/ 308581 h 1163932"/>
              <a:gd name="connsiteX35" fmla="*/ 5138799 w 12192000"/>
              <a:gd name="connsiteY35" fmla="*/ 303800 h 1163932"/>
              <a:gd name="connsiteX36" fmla="*/ 5259695 w 12192000"/>
              <a:gd name="connsiteY36" fmla="*/ 330476 h 1163932"/>
              <a:gd name="connsiteX37" fmla="*/ 5359642 w 12192000"/>
              <a:gd name="connsiteY37" fmla="*/ 340575 h 1163932"/>
              <a:gd name="connsiteX38" fmla="*/ 5372918 w 12192000"/>
              <a:gd name="connsiteY38" fmla="*/ 336834 h 1163932"/>
              <a:gd name="connsiteX39" fmla="*/ 5396084 w 12192000"/>
              <a:gd name="connsiteY39" fmla="*/ 328268 h 1163932"/>
              <a:gd name="connsiteX40" fmla="*/ 5414292 w 12192000"/>
              <a:gd name="connsiteY40" fmla="*/ 320863 h 1163932"/>
              <a:gd name="connsiteX41" fmla="*/ 5487276 w 12192000"/>
              <a:gd name="connsiteY41" fmla="*/ 307350 h 1163932"/>
              <a:gd name="connsiteX42" fmla="*/ 5612716 w 12192000"/>
              <a:gd name="connsiteY42" fmla="*/ 308118 h 1163932"/>
              <a:gd name="connsiteX43" fmla="*/ 5864813 w 12192000"/>
              <a:gd name="connsiteY43" fmla="*/ 257852 h 1163932"/>
              <a:gd name="connsiteX44" fmla="*/ 6151392 w 12192000"/>
              <a:gd name="connsiteY44" fmla="*/ 225732 h 1163932"/>
              <a:gd name="connsiteX45" fmla="*/ 6209396 w 12192000"/>
              <a:gd name="connsiteY45" fmla="*/ 220469 h 1163932"/>
              <a:gd name="connsiteX46" fmla="*/ 6269898 w 12192000"/>
              <a:gd name="connsiteY46" fmla="*/ 226300 h 1163932"/>
              <a:gd name="connsiteX47" fmla="*/ 6297029 w 12192000"/>
              <a:gd name="connsiteY47" fmla="*/ 224230 h 1163932"/>
              <a:gd name="connsiteX48" fmla="*/ 6352373 w 12192000"/>
              <a:gd name="connsiteY48" fmla="*/ 209161 h 1163932"/>
              <a:gd name="connsiteX49" fmla="*/ 6353759 w 12192000"/>
              <a:gd name="connsiteY49" fmla="*/ 209135 h 1163932"/>
              <a:gd name="connsiteX50" fmla="*/ 6363346 w 12192000"/>
              <a:gd name="connsiteY50" fmla="*/ 196700 h 1163932"/>
              <a:gd name="connsiteX51" fmla="*/ 6400681 w 12192000"/>
              <a:gd name="connsiteY51" fmla="*/ 204402 h 1163932"/>
              <a:gd name="connsiteX52" fmla="*/ 6402041 w 12192000"/>
              <a:gd name="connsiteY52" fmla="*/ 207073 h 1163932"/>
              <a:gd name="connsiteX53" fmla="*/ 6424912 w 12192000"/>
              <a:gd name="connsiteY53" fmla="*/ 204940 h 1163932"/>
              <a:gd name="connsiteX54" fmla="*/ 6502019 w 12192000"/>
              <a:gd name="connsiteY54" fmla="*/ 198788 h 1163932"/>
              <a:gd name="connsiteX55" fmla="*/ 6518229 w 12192000"/>
              <a:gd name="connsiteY55" fmla="*/ 197839 h 1163932"/>
              <a:gd name="connsiteX56" fmla="*/ 6519089 w 12192000"/>
              <a:gd name="connsiteY56" fmla="*/ 198274 h 1163932"/>
              <a:gd name="connsiteX57" fmla="*/ 6561047 w 12192000"/>
              <a:gd name="connsiteY57" fmla="*/ 182276 h 1163932"/>
              <a:gd name="connsiteX58" fmla="*/ 6595639 w 12192000"/>
              <a:gd name="connsiteY58" fmla="*/ 174596 h 1163932"/>
              <a:gd name="connsiteX59" fmla="*/ 6692265 w 12192000"/>
              <a:gd name="connsiteY59" fmla="*/ 171261 h 1163932"/>
              <a:gd name="connsiteX60" fmla="*/ 6697219 w 12192000"/>
              <a:gd name="connsiteY60" fmla="*/ 171733 h 1163932"/>
              <a:gd name="connsiteX61" fmla="*/ 6713656 w 12192000"/>
              <a:gd name="connsiteY61" fmla="*/ 160032 h 1163932"/>
              <a:gd name="connsiteX62" fmla="*/ 6714383 w 12192000"/>
              <a:gd name="connsiteY62" fmla="*/ 156857 h 1163932"/>
              <a:gd name="connsiteX63" fmla="*/ 6774793 w 12192000"/>
              <a:gd name="connsiteY63" fmla="*/ 166145 h 1163932"/>
              <a:gd name="connsiteX64" fmla="*/ 6782112 w 12192000"/>
              <a:gd name="connsiteY64" fmla="*/ 161687 h 1163932"/>
              <a:gd name="connsiteX65" fmla="*/ 6822392 w 12192000"/>
              <a:gd name="connsiteY65" fmla="*/ 175020 h 1163932"/>
              <a:gd name="connsiteX66" fmla="*/ 6842719 w 12192000"/>
              <a:gd name="connsiteY66" fmla="*/ 178025 h 1163932"/>
              <a:gd name="connsiteX67" fmla="*/ 6878958 w 12192000"/>
              <a:gd name="connsiteY67" fmla="*/ 187256 h 1163932"/>
              <a:gd name="connsiteX68" fmla="*/ 6881972 w 12192000"/>
              <a:gd name="connsiteY68" fmla="*/ 184277 h 1163932"/>
              <a:gd name="connsiteX69" fmla="*/ 6889133 w 12192000"/>
              <a:gd name="connsiteY69" fmla="*/ 187492 h 1163932"/>
              <a:gd name="connsiteX70" fmla="*/ 6894439 w 12192000"/>
              <a:gd name="connsiteY70" fmla="*/ 184074 h 1163932"/>
              <a:gd name="connsiteX71" fmla="*/ 6900419 w 12192000"/>
              <a:gd name="connsiteY71" fmla="*/ 185342 h 1163932"/>
              <a:gd name="connsiteX72" fmla="*/ 6963220 w 12192000"/>
              <a:gd name="connsiteY72" fmla="*/ 173736 h 1163932"/>
              <a:gd name="connsiteX73" fmla="*/ 6976706 w 12192000"/>
              <a:gd name="connsiteY73" fmla="*/ 177326 h 1163932"/>
              <a:gd name="connsiteX74" fmla="*/ 6987064 w 12192000"/>
              <a:gd name="connsiteY74" fmla="*/ 166834 h 1163932"/>
              <a:gd name="connsiteX75" fmla="*/ 7030230 w 12192000"/>
              <a:gd name="connsiteY75" fmla="*/ 166147 h 1163932"/>
              <a:gd name="connsiteX76" fmla="*/ 7045014 w 12192000"/>
              <a:gd name="connsiteY76" fmla="*/ 175533 h 1163932"/>
              <a:gd name="connsiteX77" fmla="*/ 7058714 w 12192000"/>
              <a:gd name="connsiteY77" fmla="*/ 182424 h 1163932"/>
              <a:gd name="connsiteX78" fmla="*/ 7060499 w 12192000"/>
              <a:gd name="connsiteY78" fmla="*/ 182495 h 1163932"/>
              <a:gd name="connsiteX79" fmla="*/ 7078430 w 12192000"/>
              <a:gd name="connsiteY79" fmla="*/ 183225 h 1163932"/>
              <a:gd name="connsiteX80" fmla="*/ 7176563 w 12192000"/>
              <a:gd name="connsiteY80" fmla="*/ 179676 h 1163932"/>
              <a:gd name="connsiteX81" fmla="*/ 7205529 w 12192000"/>
              <a:gd name="connsiteY81" fmla="*/ 187443 h 1163932"/>
              <a:gd name="connsiteX82" fmla="*/ 7310118 w 12192000"/>
              <a:gd name="connsiteY82" fmla="*/ 169037 h 1163932"/>
              <a:gd name="connsiteX83" fmla="*/ 7673859 w 12192000"/>
              <a:gd name="connsiteY83" fmla="*/ 156768 h 1163932"/>
              <a:gd name="connsiteX84" fmla="*/ 7692748 w 12192000"/>
              <a:gd name="connsiteY84" fmla="*/ 167969 h 1163932"/>
              <a:gd name="connsiteX85" fmla="*/ 7715729 w 12192000"/>
              <a:gd name="connsiteY85" fmla="*/ 163804 h 1163932"/>
              <a:gd name="connsiteX86" fmla="*/ 7974189 w 12192000"/>
              <a:gd name="connsiteY86" fmla="*/ 161251 h 1163932"/>
              <a:gd name="connsiteX87" fmla="*/ 8101969 w 12192000"/>
              <a:gd name="connsiteY87" fmla="*/ 150927 h 1163932"/>
              <a:gd name="connsiteX88" fmla="*/ 8106826 w 12192000"/>
              <a:gd name="connsiteY88" fmla="*/ 146285 h 1163932"/>
              <a:gd name="connsiteX89" fmla="*/ 8162058 w 12192000"/>
              <a:gd name="connsiteY89" fmla="*/ 103136 h 1163932"/>
              <a:gd name="connsiteX90" fmla="*/ 8184568 w 12192000"/>
              <a:gd name="connsiteY90" fmla="*/ 100422 h 1163932"/>
              <a:gd name="connsiteX91" fmla="*/ 8205350 w 12192000"/>
              <a:gd name="connsiteY91" fmla="*/ 106344 h 1163932"/>
              <a:gd name="connsiteX92" fmla="*/ 8228227 w 12192000"/>
              <a:gd name="connsiteY92" fmla="*/ 112404 h 1163932"/>
              <a:gd name="connsiteX93" fmla="*/ 8229109 w 12192000"/>
              <a:gd name="connsiteY93" fmla="*/ 109777 h 1163932"/>
              <a:gd name="connsiteX94" fmla="*/ 8237963 w 12192000"/>
              <a:gd name="connsiteY94" fmla="*/ 113428 h 1163932"/>
              <a:gd name="connsiteX95" fmla="*/ 8248358 w 12192000"/>
              <a:gd name="connsiteY95" fmla="*/ 112494 h 1163932"/>
              <a:gd name="connsiteX96" fmla="*/ 8249309 w 12192000"/>
              <a:gd name="connsiteY96" fmla="*/ 113130 h 1163932"/>
              <a:gd name="connsiteX97" fmla="*/ 8249997 w 12192000"/>
              <a:gd name="connsiteY97" fmla="*/ 112347 h 1163932"/>
              <a:gd name="connsiteX98" fmla="*/ 8272162 w 12192000"/>
              <a:gd name="connsiteY98" fmla="*/ 110356 h 1163932"/>
              <a:gd name="connsiteX99" fmla="*/ 8292349 w 12192000"/>
              <a:gd name="connsiteY99" fmla="*/ 103912 h 1163932"/>
              <a:gd name="connsiteX100" fmla="*/ 8292491 w 12192000"/>
              <a:gd name="connsiteY100" fmla="*/ 103935 h 1163932"/>
              <a:gd name="connsiteX101" fmla="*/ 8307239 w 12192000"/>
              <a:gd name="connsiteY101" fmla="*/ 101023 h 1163932"/>
              <a:gd name="connsiteX102" fmla="*/ 8339282 w 12192000"/>
              <a:gd name="connsiteY102" fmla="*/ 115374 h 1163932"/>
              <a:gd name="connsiteX103" fmla="*/ 8346156 w 12192000"/>
              <a:gd name="connsiteY103" fmla="*/ 117659 h 1163932"/>
              <a:gd name="connsiteX104" fmla="*/ 8346467 w 12192000"/>
              <a:gd name="connsiteY104" fmla="*/ 117456 h 1163932"/>
              <a:gd name="connsiteX105" fmla="*/ 8354069 w 12192000"/>
              <a:gd name="connsiteY105" fmla="*/ 119374 h 1163932"/>
              <a:gd name="connsiteX106" fmla="*/ 8358687 w 12192000"/>
              <a:gd name="connsiteY106" fmla="*/ 121825 h 1163932"/>
              <a:gd name="connsiteX107" fmla="*/ 8433385 w 12192000"/>
              <a:gd name="connsiteY107" fmla="*/ 106101 h 1163932"/>
              <a:gd name="connsiteX108" fmla="*/ 8533779 w 12192000"/>
              <a:gd name="connsiteY108" fmla="*/ 104806 h 1163932"/>
              <a:gd name="connsiteX109" fmla="*/ 8632833 w 12192000"/>
              <a:gd name="connsiteY109" fmla="*/ 106964 h 1163932"/>
              <a:gd name="connsiteX110" fmla="*/ 8668523 w 12192000"/>
              <a:gd name="connsiteY110" fmla="*/ 109411 h 1163932"/>
              <a:gd name="connsiteX111" fmla="*/ 8732893 w 12192000"/>
              <a:gd name="connsiteY111" fmla="*/ 106423 h 1163932"/>
              <a:gd name="connsiteX112" fmla="*/ 8764071 w 12192000"/>
              <a:gd name="connsiteY112" fmla="*/ 101019 h 1163932"/>
              <a:gd name="connsiteX113" fmla="*/ 8767004 w 12192000"/>
              <a:gd name="connsiteY113" fmla="*/ 97951 h 1163932"/>
              <a:gd name="connsiteX114" fmla="*/ 8772553 w 12192000"/>
              <a:gd name="connsiteY114" fmla="*/ 96746 h 1163932"/>
              <a:gd name="connsiteX115" fmla="*/ 8787201 w 12192000"/>
              <a:gd name="connsiteY115" fmla="*/ 98465 h 1163932"/>
              <a:gd name="connsiteX116" fmla="*/ 8792624 w 12192000"/>
              <a:gd name="connsiteY116" fmla="*/ 99935 h 1163932"/>
              <a:gd name="connsiteX117" fmla="*/ 8800741 w 12192000"/>
              <a:gd name="connsiteY117" fmla="*/ 100329 h 1163932"/>
              <a:gd name="connsiteX118" fmla="*/ 8800966 w 12192000"/>
              <a:gd name="connsiteY118" fmla="*/ 100077 h 1163932"/>
              <a:gd name="connsiteX119" fmla="*/ 8808513 w 12192000"/>
              <a:gd name="connsiteY119" fmla="*/ 100962 h 1163932"/>
              <a:gd name="connsiteX120" fmla="*/ 8845110 w 12192000"/>
              <a:gd name="connsiteY120" fmla="*/ 108611 h 1163932"/>
              <a:gd name="connsiteX121" fmla="*/ 8896773 w 12192000"/>
              <a:gd name="connsiteY121" fmla="*/ 86101 h 1163932"/>
              <a:gd name="connsiteX122" fmla="*/ 8917529 w 12192000"/>
              <a:gd name="connsiteY122" fmla="*/ 82805 h 1163932"/>
              <a:gd name="connsiteX123" fmla="*/ 8929546 w 12192000"/>
              <a:gd name="connsiteY123" fmla="*/ 78543 h 1163932"/>
              <a:gd name="connsiteX124" fmla="*/ 9026654 w 12192000"/>
              <a:gd name="connsiteY124" fmla="*/ 99852 h 1163932"/>
              <a:gd name="connsiteX125" fmla="*/ 9040737 w 12192000"/>
              <a:gd name="connsiteY125" fmla="*/ 105786 h 1163932"/>
              <a:gd name="connsiteX126" fmla="*/ 9052026 w 12192000"/>
              <a:gd name="connsiteY126" fmla="*/ 115808 h 1163932"/>
              <a:gd name="connsiteX127" fmla="*/ 9203241 w 12192000"/>
              <a:gd name="connsiteY127" fmla="*/ 118145 h 1163932"/>
              <a:gd name="connsiteX128" fmla="*/ 9415584 w 12192000"/>
              <a:gd name="connsiteY128" fmla="*/ 163588 h 1163932"/>
              <a:gd name="connsiteX129" fmla="*/ 9505102 w 12192000"/>
              <a:gd name="connsiteY129" fmla="*/ 147474 h 1163932"/>
              <a:gd name="connsiteX130" fmla="*/ 9643040 w 12192000"/>
              <a:gd name="connsiteY130" fmla="*/ 164665 h 1163932"/>
              <a:gd name="connsiteX131" fmla="*/ 9762999 w 12192000"/>
              <a:gd name="connsiteY131" fmla="*/ 169055 h 1163932"/>
              <a:gd name="connsiteX132" fmla="*/ 9776183 w 12192000"/>
              <a:gd name="connsiteY132" fmla="*/ 168623 h 1163932"/>
              <a:gd name="connsiteX133" fmla="*/ 9780532 w 12192000"/>
              <a:gd name="connsiteY133" fmla="*/ 162255 h 1163932"/>
              <a:gd name="connsiteX134" fmla="*/ 9824924 w 12192000"/>
              <a:gd name="connsiteY134" fmla="*/ 158079 h 1163932"/>
              <a:gd name="connsiteX135" fmla="*/ 9910588 w 12192000"/>
              <a:gd name="connsiteY135" fmla="*/ 160759 h 1163932"/>
              <a:gd name="connsiteX136" fmla="*/ 9924173 w 12192000"/>
              <a:gd name="connsiteY136" fmla="*/ 165023 h 1163932"/>
              <a:gd name="connsiteX137" fmla="*/ 10010969 w 12192000"/>
              <a:gd name="connsiteY137" fmla="*/ 162234 h 1163932"/>
              <a:gd name="connsiteX138" fmla="*/ 10070699 w 12192000"/>
              <a:gd name="connsiteY138" fmla="*/ 164286 h 1163932"/>
              <a:gd name="connsiteX139" fmla="*/ 10083825 w 12192000"/>
              <a:gd name="connsiteY139" fmla="*/ 168444 h 1163932"/>
              <a:gd name="connsiteX140" fmla="*/ 10097932 w 12192000"/>
              <a:gd name="connsiteY140" fmla="*/ 161160 h 1163932"/>
              <a:gd name="connsiteX141" fmla="*/ 10101779 w 12192000"/>
              <a:gd name="connsiteY141" fmla="*/ 155488 h 1163932"/>
              <a:gd name="connsiteX142" fmla="*/ 10149437 w 12192000"/>
              <a:gd name="connsiteY142" fmla="*/ 158598 h 1163932"/>
              <a:gd name="connsiteX143" fmla="*/ 10155104 w 12192000"/>
              <a:gd name="connsiteY143" fmla="*/ 158045 h 1163932"/>
              <a:gd name="connsiteX144" fmla="*/ 10250982 w 12192000"/>
              <a:gd name="connsiteY144" fmla="*/ 135074 h 1163932"/>
              <a:gd name="connsiteX145" fmla="*/ 10343301 w 12192000"/>
              <a:gd name="connsiteY145" fmla="*/ 97316 h 1163932"/>
              <a:gd name="connsiteX146" fmla="*/ 10366625 w 12192000"/>
              <a:gd name="connsiteY146" fmla="*/ 85860 h 1163932"/>
              <a:gd name="connsiteX147" fmla="*/ 10433505 w 12192000"/>
              <a:gd name="connsiteY147" fmla="*/ 71432 h 1163932"/>
              <a:gd name="connsiteX148" fmla="*/ 10547510 w 12192000"/>
              <a:gd name="connsiteY148" fmla="*/ 53678 h 1163932"/>
              <a:gd name="connsiteX149" fmla="*/ 10588150 w 12192000"/>
              <a:gd name="connsiteY149" fmla="*/ 38719 h 1163932"/>
              <a:gd name="connsiteX150" fmla="*/ 10589457 w 12192000"/>
              <a:gd name="connsiteY150" fmla="*/ 31728 h 1163932"/>
              <a:gd name="connsiteX151" fmla="*/ 10699976 w 12192000"/>
              <a:gd name="connsiteY151" fmla="*/ 49777 h 1163932"/>
              <a:gd name="connsiteX152" fmla="*/ 10812237 w 12192000"/>
              <a:gd name="connsiteY152" fmla="*/ 52759 h 1163932"/>
              <a:gd name="connsiteX153" fmla="*/ 10869837 w 12192000"/>
              <a:gd name="connsiteY153" fmla="*/ 72227 h 1163932"/>
              <a:gd name="connsiteX154" fmla="*/ 10881770 w 12192000"/>
              <a:gd name="connsiteY154" fmla="*/ 80104 h 1163932"/>
              <a:gd name="connsiteX155" fmla="*/ 10896899 w 12192000"/>
              <a:gd name="connsiteY155" fmla="*/ 77163 h 1163932"/>
              <a:gd name="connsiteX156" fmla="*/ 10901748 w 12192000"/>
              <a:gd name="connsiteY156" fmla="*/ 72784 h 1163932"/>
              <a:gd name="connsiteX157" fmla="*/ 10947419 w 12192000"/>
              <a:gd name="connsiteY157" fmla="*/ 89748 h 1163932"/>
              <a:gd name="connsiteX158" fmla="*/ 10953034 w 12192000"/>
              <a:gd name="connsiteY158" fmla="*/ 90870 h 1163932"/>
              <a:gd name="connsiteX159" fmla="*/ 10992070 w 12192000"/>
              <a:gd name="connsiteY159" fmla="*/ 95273 h 1163932"/>
              <a:gd name="connsiteX160" fmla="*/ 11112372 w 12192000"/>
              <a:gd name="connsiteY160" fmla="*/ 88679 h 1163932"/>
              <a:gd name="connsiteX161" fmla="*/ 11147719 w 12192000"/>
              <a:gd name="connsiteY161" fmla="*/ 86992 h 1163932"/>
              <a:gd name="connsiteX162" fmla="*/ 11172617 w 12192000"/>
              <a:gd name="connsiteY162" fmla="*/ 82697 h 1163932"/>
              <a:gd name="connsiteX163" fmla="*/ 11240397 w 12192000"/>
              <a:gd name="connsiteY163" fmla="*/ 88262 h 1163932"/>
              <a:gd name="connsiteX164" fmla="*/ 11270034 w 12192000"/>
              <a:gd name="connsiteY164" fmla="*/ 98379 h 1163932"/>
              <a:gd name="connsiteX165" fmla="*/ 11293091 w 12192000"/>
              <a:gd name="connsiteY165" fmla="*/ 98474 h 1163932"/>
              <a:gd name="connsiteX166" fmla="*/ 11310949 w 12192000"/>
              <a:gd name="connsiteY166" fmla="*/ 104274 h 1163932"/>
              <a:gd name="connsiteX167" fmla="*/ 11345279 w 12192000"/>
              <a:gd name="connsiteY167" fmla="*/ 101883 h 1163932"/>
              <a:gd name="connsiteX168" fmla="*/ 11354597 w 12192000"/>
              <a:gd name="connsiteY168" fmla="*/ 104385 h 1163932"/>
              <a:gd name="connsiteX169" fmla="*/ 11367725 w 12192000"/>
              <a:gd name="connsiteY169" fmla="*/ 104431 h 1163932"/>
              <a:gd name="connsiteX170" fmla="*/ 11399832 w 12192000"/>
              <a:gd name="connsiteY170" fmla="*/ 117048 h 1163932"/>
              <a:gd name="connsiteX171" fmla="*/ 11487595 w 12192000"/>
              <a:gd name="connsiteY171" fmla="*/ 158754 h 1163932"/>
              <a:gd name="connsiteX172" fmla="*/ 11590850 w 12192000"/>
              <a:gd name="connsiteY172" fmla="*/ 244984 h 1163932"/>
              <a:gd name="connsiteX173" fmla="*/ 11736204 w 12192000"/>
              <a:gd name="connsiteY173" fmla="*/ 283941 h 1163932"/>
              <a:gd name="connsiteX174" fmla="*/ 11760331 w 12192000"/>
              <a:gd name="connsiteY174" fmla="*/ 298368 h 1163932"/>
              <a:gd name="connsiteX175" fmla="*/ 11819139 w 12192000"/>
              <a:gd name="connsiteY175" fmla="*/ 310575 h 1163932"/>
              <a:gd name="connsiteX176" fmla="*/ 11821967 w 12192000"/>
              <a:gd name="connsiteY176" fmla="*/ 312222 h 1163932"/>
              <a:gd name="connsiteX177" fmla="*/ 11847125 w 12192000"/>
              <a:gd name="connsiteY177" fmla="*/ 303833 h 1163932"/>
              <a:gd name="connsiteX178" fmla="*/ 11980134 w 12192000"/>
              <a:gd name="connsiteY178" fmla="*/ 328343 h 1163932"/>
              <a:gd name="connsiteX179" fmla="*/ 12174576 w 12192000"/>
              <a:gd name="connsiteY179" fmla="*/ 382540 h 1163932"/>
              <a:gd name="connsiteX180" fmla="*/ 12192000 w 12192000"/>
              <a:gd name="connsiteY180" fmla="*/ 385665 h 1163932"/>
              <a:gd name="connsiteX181" fmla="*/ 12192000 w 12192000"/>
              <a:gd name="connsiteY181" fmla="*/ 1163932 h 1163932"/>
              <a:gd name="connsiteX182" fmla="*/ 0 w 12192000"/>
              <a:gd name="connsiteY182" fmla="*/ 1163932 h 1163932"/>
              <a:gd name="connsiteX183" fmla="*/ 0 w 12192000"/>
              <a:gd name="connsiteY183" fmla="*/ 489977 h 1163932"/>
              <a:gd name="connsiteX184" fmla="*/ 5331 w 12192000"/>
              <a:gd name="connsiteY184" fmla="*/ 489229 h 1163932"/>
              <a:gd name="connsiteX185" fmla="*/ 39902 w 12192000"/>
              <a:gd name="connsiteY185" fmla="*/ 478716 h 1163932"/>
              <a:gd name="connsiteX186" fmla="*/ 117880 w 12192000"/>
              <a:gd name="connsiteY186" fmla="*/ 427388 h 1163932"/>
              <a:gd name="connsiteX187" fmla="*/ 238140 w 12192000"/>
              <a:gd name="connsiteY187" fmla="*/ 385729 h 1163932"/>
              <a:gd name="connsiteX188" fmla="*/ 249589 w 12192000"/>
              <a:gd name="connsiteY188" fmla="*/ 385949 h 1163932"/>
              <a:gd name="connsiteX189" fmla="*/ 296963 w 12192000"/>
              <a:gd name="connsiteY189" fmla="*/ 362534 h 1163932"/>
              <a:gd name="connsiteX190" fmla="*/ 339235 w 12192000"/>
              <a:gd name="connsiteY190" fmla="*/ 330857 h 1163932"/>
              <a:gd name="connsiteX191" fmla="*/ 447152 w 12192000"/>
              <a:gd name="connsiteY191" fmla="*/ 333855 h 1163932"/>
              <a:gd name="connsiteX192" fmla="*/ 475247 w 12192000"/>
              <a:gd name="connsiteY192" fmla="*/ 343146 h 1163932"/>
              <a:gd name="connsiteX193" fmla="*/ 477967 w 12192000"/>
              <a:gd name="connsiteY193" fmla="*/ 344392 h 1163932"/>
              <a:gd name="connsiteX194" fmla="*/ 527683 w 12192000"/>
              <a:gd name="connsiteY194" fmla="*/ 339655 h 1163932"/>
              <a:gd name="connsiteX195" fmla="*/ 703732 w 12192000"/>
              <a:gd name="connsiteY195" fmla="*/ 323031 h 1163932"/>
              <a:gd name="connsiteX196" fmla="*/ 853391 w 12192000"/>
              <a:gd name="connsiteY196" fmla="*/ 310023 h 1163932"/>
              <a:gd name="connsiteX197" fmla="*/ 925332 w 12192000"/>
              <a:gd name="connsiteY197" fmla="*/ 305118 h 1163932"/>
              <a:gd name="connsiteX198" fmla="*/ 941286 w 12192000"/>
              <a:gd name="connsiteY198" fmla="*/ 295364 h 1163932"/>
              <a:gd name="connsiteX199" fmla="*/ 950845 w 12192000"/>
              <a:gd name="connsiteY199" fmla="*/ 293027 h 1163932"/>
              <a:gd name="connsiteX200" fmla="*/ 953292 w 12192000"/>
              <a:gd name="connsiteY200" fmla="*/ 287324 h 1163932"/>
              <a:gd name="connsiteX201" fmla="*/ 967499 w 12192000"/>
              <a:gd name="connsiteY201" fmla="*/ 280192 h 1163932"/>
              <a:gd name="connsiteX202" fmla="*/ 985161 w 12192000"/>
              <a:gd name="connsiteY202" fmla="*/ 277297 h 1163932"/>
              <a:gd name="connsiteX203" fmla="*/ 1069267 w 12192000"/>
              <a:gd name="connsiteY203" fmla="*/ 269198 h 1163932"/>
              <a:gd name="connsiteX204" fmla="*/ 1138407 w 12192000"/>
              <a:gd name="connsiteY204" fmla="*/ 252999 h 1163932"/>
              <a:gd name="connsiteX205" fmla="*/ 1164931 w 12192000"/>
              <a:gd name="connsiteY205" fmla="*/ 245054 h 1163932"/>
              <a:gd name="connsiteX206" fmla="*/ 1211622 w 12192000"/>
              <a:gd name="connsiteY206" fmla="*/ 227108 h 1163932"/>
              <a:gd name="connsiteX207" fmla="*/ 1274567 w 12192000"/>
              <a:gd name="connsiteY207" fmla="*/ 209812 h 1163932"/>
              <a:gd name="connsiteX208" fmla="*/ 1325029 w 12192000"/>
              <a:gd name="connsiteY208" fmla="*/ 214369 h 1163932"/>
              <a:gd name="connsiteX209" fmla="*/ 1356805 w 12192000"/>
              <a:gd name="connsiteY209" fmla="*/ 210054 h 1163932"/>
              <a:gd name="connsiteX210" fmla="*/ 1468752 w 12192000"/>
              <a:gd name="connsiteY210" fmla="*/ 221036 h 1163932"/>
              <a:gd name="connsiteX211" fmla="*/ 1650750 w 12192000"/>
              <a:gd name="connsiteY211" fmla="*/ 171522 h 1163932"/>
              <a:gd name="connsiteX212" fmla="*/ 1655056 w 12192000"/>
              <a:gd name="connsiteY212" fmla="*/ 178538 h 1163932"/>
              <a:gd name="connsiteX213" fmla="*/ 1683220 w 12192000"/>
              <a:gd name="connsiteY213" fmla="*/ 176084 h 1163932"/>
              <a:gd name="connsiteX214" fmla="*/ 1685599 w 12192000"/>
              <a:gd name="connsiteY214" fmla="*/ 171820 h 1163932"/>
              <a:gd name="connsiteX215" fmla="*/ 1689230 w 12192000"/>
              <a:gd name="connsiteY215" fmla="*/ 171091 h 1163932"/>
              <a:gd name="connsiteX216" fmla="*/ 1691052 w 12192000"/>
              <a:gd name="connsiteY216" fmla="*/ 175010 h 1163932"/>
              <a:gd name="connsiteX217" fmla="*/ 1735783 w 12192000"/>
              <a:gd name="connsiteY217" fmla="*/ 183832 h 1163932"/>
              <a:gd name="connsiteX218" fmla="*/ 1797102 w 12192000"/>
              <a:gd name="connsiteY218" fmla="*/ 188721 h 1163932"/>
              <a:gd name="connsiteX219" fmla="*/ 1845638 w 12192000"/>
              <a:gd name="connsiteY219" fmla="*/ 170206 h 1163932"/>
              <a:gd name="connsiteX220" fmla="*/ 1848980 w 12192000"/>
              <a:gd name="connsiteY220" fmla="*/ 173948 h 1163932"/>
              <a:gd name="connsiteX221" fmla="*/ 1880587 w 12192000"/>
              <a:gd name="connsiteY221" fmla="*/ 171938 h 1163932"/>
              <a:gd name="connsiteX222" fmla="*/ 1995803 w 12192000"/>
              <a:gd name="connsiteY222" fmla="*/ 138279 h 1163932"/>
              <a:gd name="connsiteX223" fmla="*/ 2057448 w 12192000"/>
              <a:gd name="connsiteY223" fmla="*/ 135082 h 1163932"/>
              <a:gd name="connsiteX224" fmla="*/ 2119088 w 12192000"/>
              <a:gd name="connsiteY224" fmla="*/ 119940 h 1163932"/>
              <a:gd name="connsiteX225" fmla="*/ 2138831 w 12192000"/>
              <a:gd name="connsiteY225" fmla="*/ 122626 h 1163932"/>
              <a:gd name="connsiteX226" fmla="*/ 2174180 w 12192000"/>
              <a:gd name="connsiteY226" fmla="*/ 117121 h 1163932"/>
              <a:gd name="connsiteX227" fmla="*/ 2214259 w 12192000"/>
              <a:gd name="connsiteY227" fmla="*/ 116974 h 1163932"/>
              <a:gd name="connsiteX228" fmla="*/ 2264911 w 12192000"/>
              <a:gd name="connsiteY228" fmla="*/ 108071 h 1163932"/>
              <a:gd name="connsiteX229" fmla="*/ 2298963 w 12192000"/>
              <a:gd name="connsiteY229" fmla="*/ 107788 h 1163932"/>
              <a:gd name="connsiteX230" fmla="*/ 2454058 w 12192000"/>
              <a:gd name="connsiteY230" fmla="*/ 73698 h 1163932"/>
              <a:gd name="connsiteX231" fmla="*/ 2534188 w 12192000"/>
              <a:gd name="connsiteY231" fmla="*/ 70162 h 1163932"/>
              <a:gd name="connsiteX232" fmla="*/ 2616912 w 12192000"/>
              <a:gd name="connsiteY232" fmla="*/ 51189 h 1163932"/>
              <a:gd name="connsiteX233" fmla="*/ 2698592 w 12192000"/>
              <a:gd name="connsiteY233" fmla="*/ 42305 h 1163932"/>
              <a:gd name="connsiteX234" fmla="*/ 2891953 w 12192000"/>
              <a:gd name="connsiteY234" fmla="*/ 34973 h 1163932"/>
              <a:gd name="connsiteX235" fmla="*/ 2955508 w 12192000"/>
              <a:gd name="connsiteY235" fmla="*/ 929 h 1163932"/>
              <a:gd name="connsiteX0" fmla="*/ 2955508 w 12192000"/>
              <a:gd name="connsiteY0" fmla="*/ 929 h 1163932"/>
              <a:gd name="connsiteX1" fmla="*/ 2973472 w 12192000"/>
              <a:gd name="connsiteY1" fmla="*/ 2369 h 1163932"/>
              <a:gd name="connsiteX2" fmla="*/ 3052621 w 12192000"/>
              <a:gd name="connsiteY2" fmla="*/ 14030 h 1163932"/>
              <a:gd name="connsiteX3" fmla="*/ 3145220 w 12192000"/>
              <a:gd name="connsiteY3" fmla="*/ 16277 h 1163932"/>
              <a:gd name="connsiteX4" fmla="*/ 3233309 w 12192000"/>
              <a:gd name="connsiteY4" fmla="*/ 8968 h 1163932"/>
              <a:gd name="connsiteX5" fmla="*/ 3320851 w 12192000"/>
              <a:gd name="connsiteY5" fmla="*/ 18902 h 1163932"/>
              <a:gd name="connsiteX6" fmla="*/ 3394552 w 12192000"/>
              <a:gd name="connsiteY6" fmla="*/ 38279 h 1163932"/>
              <a:gd name="connsiteX7" fmla="*/ 3462252 w 12192000"/>
              <a:gd name="connsiteY7" fmla="*/ 68646 h 1163932"/>
              <a:gd name="connsiteX8" fmla="*/ 3504799 w 12192000"/>
              <a:gd name="connsiteY8" fmla="*/ 93363 h 1163932"/>
              <a:gd name="connsiteX9" fmla="*/ 3568807 w 12192000"/>
              <a:gd name="connsiteY9" fmla="*/ 84557 h 1163932"/>
              <a:gd name="connsiteX10" fmla="*/ 3571993 w 12192000"/>
              <a:gd name="connsiteY10" fmla="*/ 87105 h 1163932"/>
              <a:gd name="connsiteX11" fmla="*/ 3590879 w 12192000"/>
              <a:gd name="connsiteY11" fmla="*/ 100115 h 1163932"/>
              <a:gd name="connsiteX12" fmla="*/ 3623973 w 12192000"/>
              <a:gd name="connsiteY12" fmla="*/ 93084 h 1163932"/>
              <a:gd name="connsiteX13" fmla="*/ 3636728 w 12192000"/>
              <a:gd name="connsiteY13" fmla="*/ 98019 h 1163932"/>
              <a:gd name="connsiteX14" fmla="*/ 3676976 w 12192000"/>
              <a:gd name="connsiteY14" fmla="*/ 96600 h 1163932"/>
              <a:gd name="connsiteX15" fmla="*/ 3722653 w 12192000"/>
              <a:gd name="connsiteY15" fmla="*/ 115363 h 1163932"/>
              <a:gd name="connsiteX16" fmla="*/ 3775112 w 12192000"/>
              <a:gd name="connsiteY16" fmla="*/ 98970 h 1163932"/>
              <a:gd name="connsiteX17" fmla="*/ 3932956 w 12192000"/>
              <a:gd name="connsiteY17" fmla="*/ 122337 h 1163932"/>
              <a:gd name="connsiteX18" fmla="*/ 4100593 w 12192000"/>
              <a:gd name="connsiteY18" fmla="*/ 163834 h 1163932"/>
              <a:gd name="connsiteX19" fmla="*/ 4316364 w 12192000"/>
              <a:gd name="connsiteY19" fmla="*/ 177453 h 1163932"/>
              <a:gd name="connsiteX20" fmla="*/ 4387387 w 12192000"/>
              <a:gd name="connsiteY20" fmla="*/ 164360 h 1163932"/>
              <a:gd name="connsiteX21" fmla="*/ 4427957 w 12192000"/>
              <a:gd name="connsiteY21" fmla="*/ 177526 h 1163932"/>
              <a:gd name="connsiteX22" fmla="*/ 4502291 w 12192000"/>
              <a:gd name="connsiteY22" fmla="*/ 188197 h 1163932"/>
              <a:gd name="connsiteX23" fmla="*/ 4600771 w 12192000"/>
              <a:gd name="connsiteY23" fmla="*/ 212143 h 1163932"/>
              <a:gd name="connsiteX24" fmla="*/ 4644102 w 12192000"/>
              <a:gd name="connsiteY24" fmla="*/ 210363 h 1163932"/>
              <a:gd name="connsiteX25" fmla="*/ 4652752 w 12192000"/>
              <a:gd name="connsiteY25" fmla="*/ 210902 h 1163932"/>
              <a:gd name="connsiteX26" fmla="*/ 4652896 w 12192000"/>
              <a:gd name="connsiteY26" fmla="*/ 211286 h 1163932"/>
              <a:gd name="connsiteX27" fmla="*/ 4685303 w 12192000"/>
              <a:gd name="connsiteY27" fmla="*/ 212939 h 1163932"/>
              <a:gd name="connsiteX28" fmla="*/ 4690886 w 12192000"/>
              <a:gd name="connsiteY28" fmla="*/ 215767 h 1163932"/>
              <a:gd name="connsiteX29" fmla="*/ 4725430 w 12192000"/>
              <a:gd name="connsiteY29" fmla="*/ 238732 h 1163932"/>
              <a:gd name="connsiteX30" fmla="*/ 4800051 w 12192000"/>
              <a:gd name="connsiteY30" fmla="*/ 231099 h 1163932"/>
              <a:gd name="connsiteX31" fmla="*/ 4875115 w 12192000"/>
              <a:gd name="connsiteY31" fmla="*/ 264350 h 1163932"/>
              <a:gd name="connsiteX32" fmla="*/ 4936450 w 12192000"/>
              <a:gd name="connsiteY32" fmla="*/ 280902 h 1163932"/>
              <a:gd name="connsiteX33" fmla="*/ 5030961 w 12192000"/>
              <a:gd name="connsiteY33" fmla="*/ 305912 h 1163932"/>
              <a:gd name="connsiteX34" fmla="*/ 5082734 w 12192000"/>
              <a:gd name="connsiteY34" fmla="*/ 308581 h 1163932"/>
              <a:gd name="connsiteX35" fmla="*/ 5138799 w 12192000"/>
              <a:gd name="connsiteY35" fmla="*/ 303800 h 1163932"/>
              <a:gd name="connsiteX36" fmla="*/ 5259695 w 12192000"/>
              <a:gd name="connsiteY36" fmla="*/ 330476 h 1163932"/>
              <a:gd name="connsiteX37" fmla="*/ 5359642 w 12192000"/>
              <a:gd name="connsiteY37" fmla="*/ 340575 h 1163932"/>
              <a:gd name="connsiteX38" fmla="*/ 5372918 w 12192000"/>
              <a:gd name="connsiteY38" fmla="*/ 336834 h 1163932"/>
              <a:gd name="connsiteX39" fmla="*/ 5396084 w 12192000"/>
              <a:gd name="connsiteY39" fmla="*/ 328268 h 1163932"/>
              <a:gd name="connsiteX40" fmla="*/ 5414292 w 12192000"/>
              <a:gd name="connsiteY40" fmla="*/ 320863 h 1163932"/>
              <a:gd name="connsiteX41" fmla="*/ 5487276 w 12192000"/>
              <a:gd name="connsiteY41" fmla="*/ 307350 h 1163932"/>
              <a:gd name="connsiteX42" fmla="*/ 5612716 w 12192000"/>
              <a:gd name="connsiteY42" fmla="*/ 308118 h 1163932"/>
              <a:gd name="connsiteX43" fmla="*/ 5864813 w 12192000"/>
              <a:gd name="connsiteY43" fmla="*/ 257852 h 1163932"/>
              <a:gd name="connsiteX44" fmla="*/ 6151392 w 12192000"/>
              <a:gd name="connsiteY44" fmla="*/ 225732 h 1163932"/>
              <a:gd name="connsiteX45" fmla="*/ 6209396 w 12192000"/>
              <a:gd name="connsiteY45" fmla="*/ 220469 h 1163932"/>
              <a:gd name="connsiteX46" fmla="*/ 6269898 w 12192000"/>
              <a:gd name="connsiteY46" fmla="*/ 226300 h 1163932"/>
              <a:gd name="connsiteX47" fmla="*/ 6297029 w 12192000"/>
              <a:gd name="connsiteY47" fmla="*/ 224230 h 1163932"/>
              <a:gd name="connsiteX48" fmla="*/ 6352373 w 12192000"/>
              <a:gd name="connsiteY48" fmla="*/ 209161 h 1163932"/>
              <a:gd name="connsiteX49" fmla="*/ 6353759 w 12192000"/>
              <a:gd name="connsiteY49" fmla="*/ 209135 h 1163932"/>
              <a:gd name="connsiteX50" fmla="*/ 6363346 w 12192000"/>
              <a:gd name="connsiteY50" fmla="*/ 196700 h 1163932"/>
              <a:gd name="connsiteX51" fmla="*/ 6400681 w 12192000"/>
              <a:gd name="connsiteY51" fmla="*/ 204402 h 1163932"/>
              <a:gd name="connsiteX52" fmla="*/ 6402041 w 12192000"/>
              <a:gd name="connsiteY52" fmla="*/ 207073 h 1163932"/>
              <a:gd name="connsiteX53" fmla="*/ 6424912 w 12192000"/>
              <a:gd name="connsiteY53" fmla="*/ 204940 h 1163932"/>
              <a:gd name="connsiteX54" fmla="*/ 6502019 w 12192000"/>
              <a:gd name="connsiteY54" fmla="*/ 198788 h 1163932"/>
              <a:gd name="connsiteX55" fmla="*/ 6518229 w 12192000"/>
              <a:gd name="connsiteY55" fmla="*/ 197839 h 1163932"/>
              <a:gd name="connsiteX56" fmla="*/ 6519089 w 12192000"/>
              <a:gd name="connsiteY56" fmla="*/ 198274 h 1163932"/>
              <a:gd name="connsiteX57" fmla="*/ 6561047 w 12192000"/>
              <a:gd name="connsiteY57" fmla="*/ 182276 h 1163932"/>
              <a:gd name="connsiteX58" fmla="*/ 6595639 w 12192000"/>
              <a:gd name="connsiteY58" fmla="*/ 174596 h 1163932"/>
              <a:gd name="connsiteX59" fmla="*/ 6692265 w 12192000"/>
              <a:gd name="connsiteY59" fmla="*/ 171261 h 1163932"/>
              <a:gd name="connsiteX60" fmla="*/ 6697219 w 12192000"/>
              <a:gd name="connsiteY60" fmla="*/ 171733 h 1163932"/>
              <a:gd name="connsiteX61" fmla="*/ 6713656 w 12192000"/>
              <a:gd name="connsiteY61" fmla="*/ 160032 h 1163932"/>
              <a:gd name="connsiteX62" fmla="*/ 6714383 w 12192000"/>
              <a:gd name="connsiteY62" fmla="*/ 156857 h 1163932"/>
              <a:gd name="connsiteX63" fmla="*/ 6774793 w 12192000"/>
              <a:gd name="connsiteY63" fmla="*/ 166145 h 1163932"/>
              <a:gd name="connsiteX64" fmla="*/ 6782112 w 12192000"/>
              <a:gd name="connsiteY64" fmla="*/ 161687 h 1163932"/>
              <a:gd name="connsiteX65" fmla="*/ 6822392 w 12192000"/>
              <a:gd name="connsiteY65" fmla="*/ 175020 h 1163932"/>
              <a:gd name="connsiteX66" fmla="*/ 6842719 w 12192000"/>
              <a:gd name="connsiteY66" fmla="*/ 178025 h 1163932"/>
              <a:gd name="connsiteX67" fmla="*/ 6878958 w 12192000"/>
              <a:gd name="connsiteY67" fmla="*/ 187256 h 1163932"/>
              <a:gd name="connsiteX68" fmla="*/ 6881972 w 12192000"/>
              <a:gd name="connsiteY68" fmla="*/ 184277 h 1163932"/>
              <a:gd name="connsiteX69" fmla="*/ 6889133 w 12192000"/>
              <a:gd name="connsiteY69" fmla="*/ 187492 h 1163932"/>
              <a:gd name="connsiteX70" fmla="*/ 6894439 w 12192000"/>
              <a:gd name="connsiteY70" fmla="*/ 184074 h 1163932"/>
              <a:gd name="connsiteX71" fmla="*/ 6900419 w 12192000"/>
              <a:gd name="connsiteY71" fmla="*/ 185342 h 1163932"/>
              <a:gd name="connsiteX72" fmla="*/ 6963220 w 12192000"/>
              <a:gd name="connsiteY72" fmla="*/ 173736 h 1163932"/>
              <a:gd name="connsiteX73" fmla="*/ 6976706 w 12192000"/>
              <a:gd name="connsiteY73" fmla="*/ 177326 h 1163932"/>
              <a:gd name="connsiteX74" fmla="*/ 6987064 w 12192000"/>
              <a:gd name="connsiteY74" fmla="*/ 166834 h 1163932"/>
              <a:gd name="connsiteX75" fmla="*/ 7030230 w 12192000"/>
              <a:gd name="connsiteY75" fmla="*/ 166147 h 1163932"/>
              <a:gd name="connsiteX76" fmla="*/ 7045014 w 12192000"/>
              <a:gd name="connsiteY76" fmla="*/ 175533 h 1163932"/>
              <a:gd name="connsiteX77" fmla="*/ 7058714 w 12192000"/>
              <a:gd name="connsiteY77" fmla="*/ 182424 h 1163932"/>
              <a:gd name="connsiteX78" fmla="*/ 7060499 w 12192000"/>
              <a:gd name="connsiteY78" fmla="*/ 182495 h 1163932"/>
              <a:gd name="connsiteX79" fmla="*/ 7078430 w 12192000"/>
              <a:gd name="connsiteY79" fmla="*/ 183225 h 1163932"/>
              <a:gd name="connsiteX80" fmla="*/ 7176563 w 12192000"/>
              <a:gd name="connsiteY80" fmla="*/ 179676 h 1163932"/>
              <a:gd name="connsiteX81" fmla="*/ 7205529 w 12192000"/>
              <a:gd name="connsiteY81" fmla="*/ 187443 h 1163932"/>
              <a:gd name="connsiteX82" fmla="*/ 7310118 w 12192000"/>
              <a:gd name="connsiteY82" fmla="*/ 169037 h 1163932"/>
              <a:gd name="connsiteX83" fmla="*/ 7673859 w 12192000"/>
              <a:gd name="connsiteY83" fmla="*/ 156768 h 1163932"/>
              <a:gd name="connsiteX84" fmla="*/ 7692748 w 12192000"/>
              <a:gd name="connsiteY84" fmla="*/ 167969 h 1163932"/>
              <a:gd name="connsiteX85" fmla="*/ 7715729 w 12192000"/>
              <a:gd name="connsiteY85" fmla="*/ 163804 h 1163932"/>
              <a:gd name="connsiteX86" fmla="*/ 7974189 w 12192000"/>
              <a:gd name="connsiteY86" fmla="*/ 161251 h 1163932"/>
              <a:gd name="connsiteX87" fmla="*/ 8101969 w 12192000"/>
              <a:gd name="connsiteY87" fmla="*/ 150927 h 1163932"/>
              <a:gd name="connsiteX88" fmla="*/ 8106826 w 12192000"/>
              <a:gd name="connsiteY88" fmla="*/ 146285 h 1163932"/>
              <a:gd name="connsiteX89" fmla="*/ 8162058 w 12192000"/>
              <a:gd name="connsiteY89" fmla="*/ 103136 h 1163932"/>
              <a:gd name="connsiteX90" fmla="*/ 8184568 w 12192000"/>
              <a:gd name="connsiteY90" fmla="*/ 100422 h 1163932"/>
              <a:gd name="connsiteX91" fmla="*/ 8228227 w 12192000"/>
              <a:gd name="connsiteY91" fmla="*/ 112404 h 1163932"/>
              <a:gd name="connsiteX92" fmla="*/ 8229109 w 12192000"/>
              <a:gd name="connsiteY92" fmla="*/ 109777 h 1163932"/>
              <a:gd name="connsiteX93" fmla="*/ 8237963 w 12192000"/>
              <a:gd name="connsiteY93" fmla="*/ 113428 h 1163932"/>
              <a:gd name="connsiteX94" fmla="*/ 8248358 w 12192000"/>
              <a:gd name="connsiteY94" fmla="*/ 112494 h 1163932"/>
              <a:gd name="connsiteX95" fmla="*/ 8249309 w 12192000"/>
              <a:gd name="connsiteY95" fmla="*/ 113130 h 1163932"/>
              <a:gd name="connsiteX96" fmla="*/ 8249997 w 12192000"/>
              <a:gd name="connsiteY96" fmla="*/ 112347 h 1163932"/>
              <a:gd name="connsiteX97" fmla="*/ 8272162 w 12192000"/>
              <a:gd name="connsiteY97" fmla="*/ 110356 h 1163932"/>
              <a:gd name="connsiteX98" fmla="*/ 8292349 w 12192000"/>
              <a:gd name="connsiteY98" fmla="*/ 103912 h 1163932"/>
              <a:gd name="connsiteX99" fmla="*/ 8292491 w 12192000"/>
              <a:gd name="connsiteY99" fmla="*/ 103935 h 1163932"/>
              <a:gd name="connsiteX100" fmla="*/ 8307239 w 12192000"/>
              <a:gd name="connsiteY100" fmla="*/ 101023 h 1163932"/>
              <a:gd name="connsiteX101" fmla="*/ 8339282 w 12192000"/>
              <a:gd name="connsiteY101" fmla="*/ 115374 h 1163932"/>
              <a:gd name="connsiteX102" fmla="*/ 8346156 w 12192000"/>
              <a:gd name="connsiteY102" fmla="*/ 117659 h 1163932"/>
              <a:gd name="connsiteX103" fmla="*/ 8346467 w 12192000"/>
              <a:gd name="connsiteY103" fmla="*/ 117456 h 1163932"/>
              <a:gd name="connsiteX104" fmla="*/ 8354069 w 12192000"/>
              <a:gd name="connsiteY104" fmla="*/ 119374 h 1163932"/>
              <a:gd name="connsiteX105" fmla="*/ 8358687 w 12192000"/>
              <a:gd name="connsiteY105" fmla="*/ 121825 h 1163932"/>
              <a:gd name="connsiteX106" fmla="*/ 8433385 w 12192000"/>
              <a:gd name="connsiteY106" fmla="*/ 106101 h 1163932"/>
              <a:gd name="connsiteX107" fmla="*/ 8533779 w 12192000"/>
              <a:gd name="connsiteY107" fmla="*/ 104806 h 1163932"/>
              <a:gd name="connsiteX108" fmla="*/ 8632833 w 12192000"/>
              <a:gd name="connsiteY108" fmla="*/ 106964 h 1163932"/>
              <a:gd name="connsiteX109" fmla="*/ 8668523 w 12192000"/>
              <a:gd name="connsiteY109" fmla="*/ 109411 h 1163932"/>
              <a:gd name="connsiteX110" fmla="*/ 8732893 w 12192000"/>
              <a:gd name="connsiteY110" fmla="*/ 106423 h 1163932"/>
              <a:gd name="connsiteX111" fmla="*/ 8764071 w 12192000"/>
              <a:gd name="connsiteY111" fmla="*/ 101019 h 1163932"/>
              <a:gd name="connsiteX112" fmla="*/ 8767004 w 12192000"/>
              <a:gd name="connsiteY112" fmla="*/ 97951 h 1163932"/>
              <a:gd name="connsiteX113" fmla="*/ 8772553 w 12192000"/>
              <a:gd name="connsiteY113" fmla="*/ 96746 h 1163932"/>
              <a:gd name="connsiteX114" fmla="*/ 8787201 w 12192000"/>
              <a:gd name="connsiteY114" fmla="*/ 98465 h 1163932"/>
              <a:gd name="connsiteX115" fmla="*/ 8792624 w 12192000"/>
              <a:gd name="connsiteY115" fmla="*/ 99935 h 1163932"/>
              <a:gd name="connsiteX116" fmla="*/ 8800741 w 12192000"/>
              <a:gd name="connsiteY116" fmla="*/ 100329 h 1163932"/>
              <a:gd name="connsiteX117" fmla="*/ 8800966 w 12192000"/>
              <a:gd name="connsiteY117" fmla="*/ 100077 h 1163932"/>
              <a:gd name="connsiteX118" fmla="*/ 8808513 w 12192000"/>
              <a:gd name="connsiteY118" fmla="*/ 100962 h 1163932"/>
              <a:gd name="connsiteX119" fmla="*/ 8845110 w 12192000"/>
              <a:gd name="connsiteY119" fmla="*/ 108611 h 1163932"/>
              <a:gd name="connsiteX120" fmla="*/ 8896773 w 12192000"/>
              <a:gd name="connsiteY120" fmla="*/ 86101 h 1163932"/>
              <a:gd name="connsiteX121" fmla="*/ 8917529 w 12192000"/>
              <a:gd name="connsiteY121" fmla="*/ 82805 h 1163932"/>
              <a:gd name="connsiteX122" fmla="*/ 8929546 w 12192000"/>
              <a:gd name="connsiteY122" fmla="*/ 78543 h 1163932"/>
              <a:gd name="connsiteX123" fmla="*/ 9026654 w 12192000"/>
              <a:gd name="connsiteY123" fmla="*/ 99852 h 1163932"/>
              <a:gd name="connsiteX124" fmla="*/ 9040737 w 12192000"/>
              <a:gd name="connsiteY124" fmla="*/ 105786 h 1163932"/>
              <a:gd name="connsiteX125" fmla="*/ 9052026 w 12192000"/>
              <a:gd name="connsiteY125" fmla="*/ 115808 h 1163932"/>
              <a:gd name="connsiteX126" fmla="*/ 9203241 w 12192000"/>
              <a:gd name="connsiteY126" fmla="*/ 118145 h 1163932"/>
              <a:gd name="connsiteX127" fmla="*/ 9415584 w 12192000"/>
              <a:gd name="connsiteY127" fmla="*/ 163588 h 1163932"/>
              <a:gd name="connsiteX128" fmla="*/ 9505102 w 12192000"/>
              <a:gd name="connsiteY128" fmla="*/ 147474 h 1163932"/>
              <a:gd name="connsiteX129" fmla="*/ 9643040 w 12192000"/>
              <a:gd name="connsiteY129" fmla="*/ 164665 h 1163932"/>
              <a:gd name="connsiteX130" fmla="*/ 9762999 w 12192000"/>
              <a:gd name="connsiteY130" fmla="*/ 169055 h 1163932"/>
              <a:gd name="connsiteX131" fmla="*/ 9776183 w 12192000"/>
              <a:gd name="connsiteY131" fmla="*/ 168623 h 1163932"/>
              <a:gd name="connsiteX132" fmla="*/ 9780532 w 12192000"/>
              <a:gd name="connsiteY132" fmla="*/ 162255 h 1163932"/>
              <a:gd name="connsiteX133" fmla="*/ 9824924 w 12192000"/>
              <a:gd name="connsiteY133" fmla="*/ 158079 h 1163932"/>
              <a:gd name="connsiteX134" fmla="*/ 9910588 w 12192000"/>
              <a:gd name="connsiteY134" fmla="*/ 160759 h 1163932"/>
              <a:gd name="connsiteX135" fmla="*/ 9924173 w 12192000"/>
              <a:gd name="connsiteY135" fmla="*/ 165023 h 1163932"/>
              <a:gd name="connsiteX136" fmla="*/ 10010969 w 12192000"/>
              <a:gd name="connsiteY136" fmla="*/ 162234 h 1163932"/>
              <a:gd name="connsiteX137" fmla="*/ 10070699 w 12192000"/>
              <a:gd name="connsiteY137" fmla="*/ 164286 h 1163932"/>
              <a:gd name="connsiteX138" fmla="*/ 10083825 w 12192000"/>
              <a:gd name="connsiteY138" fmla="*/ 168444 h 1163932"/>
              <a:gd name="connsiteX139" fmla="*/ 10097932 w 12192000"/>
              <a:gd name="connsiteY139" fmla="*/ 161160 h 1163932"/>
              <a:gd name="connsiteX140" fmla="*/ 10101779 w 12192000"/>
              <a:gd name="connsiteY140" fmla="*/ 155488 h 1163932"/>
              <a:gd name="connsiteX141" fmla="*/ 10149437 w 12192000"/>
              <a:gd name="connsiteY141" fmla="*/ 158598 h 1163932"/>
              <a:gd name="connsiteX142" fmla="*/ 10155104 w 12192000"/>
              <a:gd name="connsiteY142" fmla="*/ 158045 h 1163932"/>
              <a:gd name="connsiteX143" fmla="*/ 10250982 w 12192000"/>
              <a:gd name="connsiteY143" fmla="*/ 135074 h 1163932"/>
              <a:gd name="connsiteX144" fmla="*/ 10343301 w 12192000"/>
              <a:gd name="connsiteY144" fmla="*/ 97316 h 1163932"/>
              <a:gd name="connsiteX145" fmla="*/ 10366625 w 12192000"/>
              <a:gd name="connsiteY145" fmla="*/ 85860 h 1163932"/>
              <a:gd name="connsiteX146" fmla="*/ 10433505 w 12192000"/>
              <a:gd name="connsiteY146" fmla="*/ 71432 h 1163932"/>
              <a:gd name="connsiteX147" fmla="*/ 10547510 w 12192000"/>
              <a:gd name="connsiteY147" fmla="*/ 53678 h 1163932"/>
              <a:gd name="connsiteX148" fmla="*/ 10588150 w 12192000"/>
              <a:gd name="connsiteY148" fmla="*/ 38719 h 1163932"/>
              <a:gd name="connsiteX149" fmla="*/ 10589457 w 12192000"/>
              <a:gd name="connsiteY149" fmla="*/ 31728 h 1163932"/>
              <a:gd name="connsiteX150" fmla="*/ 10699976 w 12192000"/>
              <a:gd name="connsiteY150" fmla="*/ 49777 h 1163932"/>
              <a:gd name="connsiteX151" fmla="*/ 10812237 w 12192000"/>
              <a:gd name="connsiteY151" fmla="*/ 52759 h 1163932"/>
              <a:gd name="connsiteX152" fmla="*/ 10869837 w 12192000"/>
              <a:gd name="connsiteY152" fmla="*/ 72227 h 1163932"/>
              <a:gd name="connsiteX153" fmla="*/ 10881770 w 12192000"/>
              <a:gd name="connsiteY153" fmla="*/ 80104 h 1163932"/>
              <a:gd name="connsiteX154" fmla="*/ 10896899 w 12192000"/>
              <a:gd name="connsiteY154" fmla="*/ 77163 h 1163932"/>
              <a:gd name="connsiteX155" fmla="*/ 10901748 w 12192000"/>
              <a:gd name="connsiteY155" fmla="*/ 72784 h 1163932"/>
              <a:gd name="connsiteX156" fmla="*/ 10947419 w 12192000"/>
              <a:gd name="connsiteY156" fmla="*/ 89748 h 1163932"/>
              <a:gd name="connsiteX157" fmla="*/ 10953034 w 12192000"/>
              <a:gd name="connsiteY157" fmla="*/ 90870 h 1163932"/>
              <a:gd name="connsiteX158" fmla="*/ 10992070 w 12192000"/>
              <a:gd name="connsiteY158" fmla="*/ 95273 h 1163932"/>
              <a:gd name="connsiteX159" fmla="*/ 11112372 w 12192000"/>
              <a:gd name="connsiteY159" fmla="*/ 88679 h 1163932"/>
              <a:gd name="connsiteX160" fmla="*/ 11147719 w 12192000"/>
              <a:gd name="connsiteY160" fmla="*/ 86992 h 1163932"/>
              <a:gd name="connsiteX161" fmla="*/ 11172617 w 12192000"/>
              <a:gd name="connsiteY161" fmla="*/ 82697 h 1163932"/>
              <a:gd name="connsiteX162" fmla="*/ 11240397 w 12192000"/>
              <a:gd name="connsiteY162" fmla="*/ 88262 h 1163932"/>
              <a:gd name="connsiteX163" fmla="*/ 11270034 w 12192000"/>
              <a:gd name="connsiteY163" fmla="*/ 98379 h 1163932"/>
              <a:gd name="connsiteX164" fmla="*/ 11293091 w 12192000"/>
              <a:gd name="connsiteY164" fmla="*/ 98474 h 1163932"/>
              <a:gd name="connsiteX165" fmla="*/ 11310949 w 12192000"/>
              <a:gd name="connsiteY165" fmla="*/ 104274 h 1163932"/>
              <a:gd name="connsiteX166" fmla="*/ 11345279 w 12192000"/>
              <a:gd name="connsiteY166" fmla="*/ 101883 h 1163932"/>
              <a:gd name="connsiteX167" fmla="*/ 11354597 w 12192000"/>
              <a:gd name="connsiteY167" fmla="*/ 104385 h 1163932"/>
              <a:gd name="connsiteX168" fmla="*/ 11367725 w 12192000"/>
              <a:gd name="connsiteY168" fmla="*/ 104431 h 1163932"/>
              <a:gd name="connsiteX169" fmla="*/ 11399832 w 12192000"/>
              <a:gd name="connsiteY169" fmla="*/ 117048 h 1163932"/>
              <a:gd name="connsiteX170" fmla="*/ 11487595 w 12192000"/>
              <a:gd name="connsiteY170" fmla="*/ 158754 h 1163932"/>
              <a:gd name="connsiteX171" fmla="*/ 11590850 w 12192000"/>
              <a:gd name="connsiteY171" fmla="*/ 244984 h 1163932"/>
              <a:gd name="connsiteX172" fmla="*/ 11736204 w 12192000"/>
              <a:gd name="connsiteY172" fmla="*/ 283941 h 1163932"/>
              <a:gd name="connsiteX173" fmla="*/ 11760331 w 12192000"/>
              <a:gd name="connsiteY173" fmla="*/ 298368 h 1163932"/>
              <a:gd name="connsiteX174" fmla="*/ 11819139 w 12192000"/>
              <a:gd name="connsiteY174" fmla="*/ 310575 h 1163932"/>
              <a:gd name="connsiteX175" fmla="*/ 11821967 w 12192000"/>
              <a:gd name="connsiteY175" fmla="*/ 312222 h 1163932"/>
              <a:gd name="connsiteX176" fmla="*/ 11847125 w 12192000"/>
              <a:gd name="connsiteY176" fmla="*/ 303833 h 1163932"/>
              <a:gd name="connsiteX177" fmla="*/ 11980134 w 12192000"/>
              <a:gd name="connsiteY177" fmla="*/ 328343 h 1163932"/>
              <a:gd name="connsiteX178" fmla="*/ 12174576 w 12192000"/>
              <a:gd name="connsiteY178" fmla="*/ 382540 h 1163932"/>
              <a:gd name="connsiteX179" fmla="*/ 12192000 w 12192000"/>
              <a:gd name="connsiteY179" fmla="*/ 385665 h 1163932"/>
              <a:gd name="connsiteX180" fmla="*/ 12192000 w 12192000"/>
              <a:gd name="connsiteY180" fmla="*/ 1163932 h 1163932"/>
              <a:gd name="connsiteX181" fmla="*/ 0 w 12192000"/>
              <a:gd name="connsiteY181" fmla="*/ 1163932 h 1163932"/>
              <a:gd name="connsiteX182" fmla="*/ 0 w 12192000"/>
              <a:gd name="connsiteY182" fmla="*/ 489977 h 1163932"/>
              <a:gd name="connsiteX183" fmla="*/ 5331 w 12192000"/>
              <a:gd name="connsiteY183" fmla="*/ 489229 h 1163932"/>
              <a:gd name="connsiteX184" fmla="*/ 39902 w 12192000"/>
              <a:gd name="connsiteY184" fmla="*/ 478716 h 1163932"/>
              <a:gd name="connsiteX185" fmla="*/ 117880 w 12192000"/>
              <a:gd name="connsiteY185" fmla="*/ 427388 h 1163932"/>
              <a:gd name="connsiteX186" fmla="*/ 238140 w 12192000"/>
              <a:gd name="connsiteY186" fmla="*/ 385729 h 1163932"/>
              <a:gd name="connsiteX187" fmla="*/ 249589 w 12192000"/>
              <a:gd name="connsiteY187" fmla="*/ 385949 h 1163932"/>
              <a:gd name="connsiteX188" fmla="*/ 296963 w 12192000"/>
              <a:gd name="connsiteY188" fmla="*/ 362534 h 1163932"/>
              <a:gd name="connsiteX189" fmla="*/ 339235 w 12192000"/>
              <a:gd name="connsiteY189" fmla="*/ 330857 h 1163932"/>
              <a:gd name="connsiteX190" fmla="*/ 447152 w 12192000"/>
              <a:gd name="connsiteY190" fmla="*/ 333855 h 1163932"/>
              <a:gd name="connsiteX191" fmla="*/ 475247 w 12192000"/>
              <a:gd name="connsiteY191" fmla="*/ 343146 h 1163932"/>
              <a:gd name="connsiteX192" fmla="*/ 477967 w 12192000"/>
              <a:gd name="connsiteY192" fmla="*/ 344392 h 1163932"/>
              <a:gd name="connsiteX193" fmla="*/ 527683 w 12192000"/>
              <a:gd name="connsiteY193" fmla="*/ 339655 h 1163932"/>
              <a:gd name="connsiteX194" fmla="*/ 703732 w 12192000"/>
              <a:gd name="connsiteY194" fmla="*/ 323031 h 1163932"/>
              <a:gd name="connsiteX195" fmla="*/ 853391 w 12192000"/>
              <a:gd name="connsiteY195" fmla="*/ 310023 h 1163932"/>
              <a:gd name="connsiteX196" fmla="*/ 925332 w 12192000"/>
              <a:gd name="connsiteY196" fmla="*/ 305118 h 1163932"/>
              <a:gd name="connsiteX197" fmla="*/ 941286 w 12192000"/>
              <a:gd name="connsiteY197" fmla="*/ 295364 h 1163932"/>
              <a:gd name="connsiteX198" fmla="*/ 950845 w 12192000"/>
              <a:gd name="connsiteY198" fmla="*/ 293027 h 1163932"/>
              <a:gd name="connsiteX199" fmla="*/ 953292 w 12192000"/>
              <a:gd name="connsiteY199" fmla="*/ 287324 h 1163932"/>
              <a:gd name="connsiteX200" fmla="*/ 967499 w 12192000"/>
              <a:gd name="connsiteY200" fmla="*/ 280192 h 1163932"/>
              <a:gd name="connsiteX201" fmla="*/ 985161 w 12192000"/>
              <a:gd name="connsiteY201" fmla="*/ 277297 h 1163932"/>
              <a:gd name="connsiteX202" fmla="*/ 1069267 w 12192000"/>
              <a:gd name="connsiteY202" fmla="*/ 269198 h 1163932"/>
              <a:gd name="connsiteX203" fmla="*/ 1138407 w 12192000"/>
              <a:gd name="connsiteY203" fmla="*/ 252999 h 1163932"/>
              <a:gd name="connsiteX204" fmla="*/ 1164931 w 12192000"/>
              <a:gd name="connsiteY204" fmla="*/ 245054 h 1163932"/>
              <a:gd name="connsiteX205" fmla="*/ 1211622 w 12192000"/>
              <a:gd name="connsiteY205" fmla="*/ 227108 h 1163932"/>
              <a:gd name="connsiteX206" fmla="*/ 1274567 w 12192000"/>
              <a:gd name="connsiteY206" fmla="*/ 209812 h 1163932"/>
              <a:gd name="connsiteX207" fmla="*/ 1325029 w 12192000"/>
              <a:gd name="connsiteY207" fmla="*/ 214369 h 1163932"/>
              <a:gd name="connsiteX208" fmla="*/ 1356805 w 12192000"/>
              <a:gd name="connsiteY208" fmla="*/ 210054 h 1163932"/>
              <a:gd name="connsiteX209" fmla="*/ 1468752 w 12192000"/>
              <a:gd name="connsiteY209" fmla="*/ 221036 h 1163932"/>
              <a:gd name="connsiteX210" fmla="*/ 1650750 w 12192000"/>
              <a:gd name="connsiteY210" fmla="*/ 171522 h 1163932"/>
              <a:gd name="connsiteX211" fmla="*/ 1655056 w 12192000"/>
              <a:gd name="connsiteY211" fmla="*/ 178538 h 1163932"/>
              <a:gd name="connsiteX212" fmla="*/ 1683220 w 12192000"/>
              <a:gd name="connsiteY212" fmla="*/ 176084 h 1163932"/>
              <a:gd name="connsiteX213" fmla="*/ 1685599 w 12192000"/>
              <a:gd name="connsiteY213" fmla="*/ 171820 h 1163932"/>
              <a:gd name="connsiteX214" fmla="*/ 1689230 w 12192000"/>
              <a:gd name="connsiteY214" fmla="*/ 171091 h 1163932"/>
              <a:gd name="connsiteX215" fmla="*/ 1691052 w 12192000"/>
              <a:gd name="connsiteY215" fmla="*/ 175010 h 1163932"/>
              <a:gd name="connsiteX216" fmla="*/ 1735783 w 12192000"/>
              <a:gd name="connsiteY216" fmla="*/ 183832 h 1163932"/>
              <a:gd name="connsiteX217" fmla="*/ 1797102 w 12192000"/>
              <a:gd name="connsiteY217" fmla="*/ 188721 h 1163932"/>
              <a:gd name="connsiteX218" fmla="*/ 1845638 w 12192000"/>
              <a:gd name="connsiteY218" fmla="*/ 170206 h 1163932"/>
              <a:gd name="connsiteX219" fmla="*/ 1848980 w 12192000"/>
              <a:gd name="connsiteY219" fmla="*/ 173948 h 1163932"/>
              <a:gd name="connsiteX220" fmla="*/ 1880587 w 12192000"/>
              <a:gd name="connsiteY220" fmla="*/ 171938 h 1163932"/>
              <a:gd name="connsiteX221" fmla="*/ 1995803 w 12192000"/>
              <a:gd name="connsiteY221" fmla="*/ 138279 h 1163932"/>
              <a:gd name="connsiteX222" fmla="*/ 2057448 w 12192000"/>
              <a:gd name="connsiteY222" fmla="*/ 135082 h 1163932"/>
              <a:gd name="connsiteX223" fmla="*/ 2119088 w 12192000"/>
              <a:gd name="connsiteY223" fmla="*/ 119940 h 1163932"/>
              <a:gd name="connsiteX224" fmla="*/ 2138831 w 12192000"/>
              <a:gd name="connsiteY224" fmla="*/ 122626 h 1163932"/>
              <a:gd name="connsiteX225" fmla="*/ 2174180 w 12192000"/>
              <a:gd name="connsiteY225" fmla="*/ 117121 h 1163932"/>
              <a:gd name="connsiteX226" fmla="*/ 2214259 w 12192000"/>
              <a:gd name="connsiteY226" fmla="*/ 116974 h 1163932"/>
              <a:gd name="connsiteX227" fmla="*/ 2264911 w 12192000"/>
              <a:gd name="connsiteY227" fmla="*/ 108071 h 1163932"/>
              <a:gd name="connsiteX228" fmla="*/ 2298963 w 12192000"/>
              <a:gd name="connsiteY228" fmla="*/ 107788 h 1163932"/>
              <a:gd name="connsiteX229" fmla="*/ 2454058 w 12192000"/>
              <a:gd name="connsiteY229" fmla="*/ 73698 h 1163932"/>
              <a:gd name="connsiteX230" fmla="*/ 2534188 w 12192000"/>
              <a:gd name="connsiteY230" fmla="*/ 70162 h 1163932"/>
              <a:gd name="connsiteX231" fmla="*/ 2616912 w 12192000"/>
              <a:gd name="connsiteY231" fmla="*/ 51189 h 1163932"/>
              <a:gd name="connsiteX232" fmla="*/ 2698592 w 12192000"/>
              <a:gd name="connsiteY232" fmla="*/ 42305 h 1163932"/>
              <a:gd name="connsiteX233" fmla="*/ 2891953 w 12192000"/>
              <a:gd name="connsiteY233" fmla="*/ 34973 h 1163932"/>
              <a:gd name="connsiteX234" fmla="*/ 2955508 w 12192000"/>
              <a:gd name="connsiteY234" fmla="*/ 929 h 1163932"/>
              <a:gd name="connsiteX0" fmla="*/ 2955508 w 12192000"/>
              <a:gd name="connsiteY0" fmla="*/ 929 h 1163932"/>
              <a:gd name="connsiteX1" fmla="*/ 2973472 w 12192000"/>
              <a:gd name="connsiteY1" fmla="*/ 2369 h 1163932"/>
              <a:gd name="connsiteX2" fmla="*/ 3052621 w 12192000"/>
              <a:gd name="connsiteY2" fmla="*/ 14030 h 1163932"/>
              <a:gd name="connsiteX3" fmla="*/ 3145220 w 12192000"/>
              <a:gd name="connsiteY3" fmla="*/ 16277 h 1163932"/>
              <a:gd name="connsiteX4" fmla="*/ 3233309 w 12192000"/>
              <a:gd name="connsiteY4" fmla="*/ 8968 h 1163932"/>
              <a:gd name="connsiteX5" fmla="*/ 3320851 w 12192000"/>
              <a:gd name="connsiteY5" fmla="*/ 18902 h 1163932"/>
              <a:gd name="connsiteX6" fmla="*/ 3394552 w 12192000"/>
              <a:gd name="connsiteY6" fmla="*/ 38279 h 1163932"/>
              <a:gd name="connsiteX7" fmla="*/ 3462252 w 12192000"/>
              <a:gd name="connsiteY7" fmla="*/ 68646 h 1163932"/>
              <a:gd name="connsiteX8" fmla="*/ 3504799 w 12192000"/>
              <a:gd name="connsiteY8" fmla="*/ 93363 h 1163932"/>
              <a:gd name="connsiteX9" fmla="*/ 3568807 w 12192000"/>
              <a:gd name="connsiteY9" fmla="*/ 84557 h 1163932"/>
              <a:gd name="connsiteX10" fmla="*/ 3571993 w 12192000"/>
              <a:gd name="connsiteY10" fmla="*/ 87105 h 1163932"/>
              <a:gd name="connsiteX11" fmla="*/ 3590879 w 12192000"/>
              <a:gd name="connsiteY11" fmla="*/ 100115 h 1163932"/>
              <a:gd name="connsiteX12" fmla="*/ 3623973 w 12192000"/>
              <a:gd name="connsiteY12" fmla="*/ 93084 h 1163932"/>
              <a:gd name="connsiteX13" fmla="*/ 3636728 w 12192000"/>
              <a:gd name="connsiteY13" fmla="*/ 98019 h 1163932"/>
              <a:gd name="connsiteX14" fmla="*/ 3676976 w 12192000"/>
              <a:gd name="connsiteY14" fmla="*/ 96600 h 1163932"/>
              <a:gd name="connsiteX15" fmla="*/ 3722653 w 12192000"/>
              <a:gd name="connsiteY15" fmla="*/ 115363 h 1163932"/>
              <a:gd name="connsiteX16" fmla="*/ 3775112 w 12192000"/>
              <a:gd name="connsiteY16" fmla="*/ 98970 h 1163932"/>
              <a:gd name="connsiteX17" fmla="*/ 3932956 w 12192000"/>
              <a:gd name="connsiteY17" fmla="*/ 122337 h 1163932"/>
              <a:gd name="connsiteX18" fmla="*/ 4100593 w 12192000"/>
              <a:gd name="connsiteY18" fmla="*/ 163834 h 1163932"/>
              <a:gd name="connsiteX19" fmla="*/ 4316364 w 12192000"/>
              <a:gd name="connsiteY19" fmla="*/ 177453 h 1163932"/>
              <a:gd name="connsiteX20" fmla="*/ 4387387 w 12192000"/>
              <a:gd name="connsiteY20" fmla="*/ 164360 h 1163932"/>
              <a:gd name="connsiteX21" fmla="*/ 4427957 w 12192000"/>
              <a:gd name="connsiteY21" fmla="*/ 177526 h 1163932"/>
              <a:gd name="connsiteX22" fmla="*/ 4502291 w 12192000"/>
              <a:gd name="connsiteY22" fmla="*/ 188197 h 1163932"/>
              <a:gd name="connsiteX23" fmla="*/ 4600771 w 12192000"/>
              <a:gd name="connsiteY23" fmla="*/ 212143 h 1163932"/>
              <a:gd name="connsiteX24" fmla="*/ 4644102 w 12192000"/>
              <a:gd name="connsiteY24" fmla="*/ 210363 h 1163932"/>
              <a:gd name="connsiteX25" fmla="*/ 4652752 w 12192000"/>
              <a:gd name="connsiteY25" fmla="*/ 210902 h 1163932"/>
              <a:gd name="connsiteX26" fmla="*/ 4652896 w 12192000"/>
              <a:gd name="connsiteY26" fmla="*/ 211286 h 1163932"/>
              <a:gd name="connsiteX27" fmla="*/ 4685303 w 12192000"/>
              <a:gd name="connsiteY27" fmla="*/ 212939 h 1163932"/>
              <a:gd name="connsiteX28" fmla="*/ 4690886 w 12192000"/>
              <a:gd name="connsiteY28" fmla="*/ 215767 h 1163932"/>
              <a:gd name="connsiteX29" fmla="*/ 4725430 w 12192000"/>
              <a:gd name="connsiteY29" fmla="*/ 238732 h 1163932"/>
              <a:gd name="connsiteX30" fmla="*/ 4800051 w 12192000"/>
              <a:gd name="connsiteY30" fmla="*/ 231099 h 1163932"/>
              <a:gd name="connsiteX31" fmla="*/ 4875115 w 12192000"/>
              <a:gd name="connsiteY31" fmla="*/ 264350 h 1163932"/>
              <a:gd name="connsiteX32" fmla="*/ 4936450 w 12192000"/>
              <a:gd name="connsiteY32" fmla="*/ 280902 h 1163932"/>
              <a:gd name="connsiteX33" fmla="*/ 5030961 w 12192000"/>
              <a:gd name="connsiteY33" fmla="*/ 305912 h 1163932"/>
              <a:gd name="connsiteX34" fmla="*/ 5082734 w 12192000"/>
              <a:gd name="connsiteY34" fmla="*/ 308581 h 1163932"/>
              <a:gd name="connsiteX35" fmla="*/ 5138799 w 12192000"/>
              <a:gd name="connsiteY35" fmla="*/ 303800 h 1163932"/>
              <a:gd name="connsiteX36" fmla="*/ 5259695 w 12192000"/>
              <a:gd name="connsiteY36" fmla="*/ 330476 h 1163932"/>
              <a:gd name="connsiteX37" fmla="*/ 5359642 w 12192000"/>
              <a:gd name="connsiteY37" fmla="*/ 340575 h 1163932"/>
              <a:gd name="connsiteX38" fmla="*/ 5372918 w 12192000"/>
              <a:gd name="connsiteY38" fmla="*/ 336834 h 1163932"/>
              <a:gd name="connsiteX39" fmla="*/ 5396084 w 12192000"/>
              <a:gd name="connsiteY39" fmla="*/ 328268 h 1163932"/>
              <a:gd name="connsiteX40" fmla="*/ 5414292 w 12192000"/>
              <a:gd name="connsiteY40" fmla="*/ 320863 h 1163932"/>
              <a:gd name="connsiteX41" fmla="*/ 5487276 w 12192000"/>
              <a:gd name="connsiteY41" fmla="*/ 307350 h 1163932"/>
              <a:gd name="connsiteX42" fmla="*/ 5612716 w 12192000"/>
              <a:gd name="connsiteY42" fmla="*/ 308118 h 1163932"/>
              <a:gd name="connsiteX43" fmla="*/ 5864813 w 12192000"/>
              <a:gd name="connsiteY43" fmla="*/ 257852 h 1163932"/>
              <a:gd name="connsiteX44" fmla="*/ 6151392 w 12192000"/>
              <a:gd name="connsiteY44" fmla="*/ 225732 h 1163932"/>
              <a:gd name="connsiteX45" fmla="*/ 6209396 w 12192000"/>
              <a:gd name="connsiteY45" fmla="*/ 220469 h 1163932"/>
              <a:gd name="connsiteX46" fmla="*/ 6269898 w 12192000"/>
              <a:gd name="connsiteY46" fmla="*/ 226300 h 1163932"/>
              <a:gd name="connsiteX47" fmla="*/ 6297029 w 12192000"/>
              <a:gd name="connsiteY47" fmla="*/ 224230 h 1163932"/>
              <a:gd name="connsiteX48" fmla="*/ 6352373 w 12192000"/>
              <a:gd name="connsiteY48" fmla="*/ 209161 h 1163932"/>
              <a:gd name="connsiteX49" fmla="*/ 6353759 w 12192000"/>
              <a:gd name="connsiteY49" fmla="*/ 209135 h 1163932"/>
              <a:gd name="connsiteX50" fmla="*/ 6363346 w 12192000"/>
              <a:gd name="connsiteY50" fmla="*/ 196700 h 1163932"/>
              <a:gd name="connsiteX51" fmla="*/ 6400681 w 12192000"/>
              <a:gd name="connsiteY51" fmla="*/ 204402 h 1163932"/>
              <a:gd name="connsiteX52" fmla="*/ 6402041 w 12192000"/>
              <a:gd name="connsiteY52" fmla="*/ 207073 h 1163932"/>
              <a:gd name="connsiteX53" fmla="*/ 6424912 w 12192000"/>
              <a:gd name="connsiteY53" fmla="*/ 204940 h 1163932"/>
              <a:gd name="connsiteX54" fmla="*/ 6502019 w 12192000"/>
              <a:gd name="connsiteY54" fmla="*/ 198788 h 1163932"/>
              <a:gd name="connsiteX55" fmla="*/ 6518229 w 12192000"/>
              <a:gd name="connsiteY55" fmla="*/ 197839 h 1163932"/>
              <a:gd name="connsiteX56" fmla="*/ 6519089 w 12192000"/>
              <a:gd name="connsiteY56" fmla="*/ 198274 h 1163932"/>
              <a:gd name="connsiteX57" fmla="*/ 6561047 w 12192000"/>
              <a:gd name="connsiteY57" fmla="*/ 182276 h 1163932"/>
              <a:gd name="connsiteX58" fmla="*/ 6595639 w 12192000"/>
              <a:gd name="connsiteY58" fmla="*/ 174596 h 1163932"/>
              <a:gd name="connsiteX59" fmla="*/ 6692265 w 12192000"/>
              <a:gd name="connsiteY59" fmla="*/ 171261 h 1163932"/>
              <a:gd name="connsiteX60" fmla="*/ 6697219 w 12192000"/>
              <a:gd name="connsiteY60" fmla="*/ 171733 h 1163932"/>
              <a:gd name="connsiteX61" fmla="*/ 6713656 w 12192000"/>
              <a:gd name="connsiteY61" fmla="*/ 160032 h 1163932"/>
              <a:gd name="connsiteX62" fmla="*/ 6714383 w 12192000"/>
              <a:gd name="connsiteY62" fmla="*/ 156857 h 1163932"/>
              <a:gd name="connsiteX63" fmla="*/ 6774793 w 12192000"/>
              <a:gd name="connsiteY63" fmla="*/ 166145 h 1163932"/>
              <a:gd name="connsiteX64" fmla="*/ 6782112 w 12192000"/>
              <a:gd name="connsiteY64" fmla="*/ 161687 h 1163932"/>
              <a:gd name="connsiteX65" fmla="*/ 6822392 w 12192000"/>
              <a:gd name="connsiteY65" fmla="*/ 175020 h 1163932"/>
              <a:gd name="connsiteX66" fmla="*/ 6842719 w 12192000"/>
              <a:gd name="connsiteY66" fmla="*/ 178025 h 1163932"/>
              <a:gd name="connsiteX67" fmla="*/ 6878958 w 12192000"/>
              <a:gd name="connsiteY67" fmla="*/ 187256 h 1163932"/>
              <a:gd name="connsiteX68" fmla="*/ 6881972 w 12192000"/>
              <a:gd name="connsiteY68" fmla="*/ 184277 h 1163932"/>
              <a:gd name="connsiteX69" fmla="*/ 6889133 w 12192000"/>
              <a:gd name="connsiteY69" fmla="*/ 187492 h 1163932"/>
              <a:gd name="connsiteX70" fmla="*/ 6894439 w 12192000"/>
              <a:gd name="connsiteY70" fmla="*/ 184074 h 1163932"/>
              <a:gd name="connsiteX71" fmla="*/ 6900419 w 12192000"/>
              <a:gd name="connsiteY71" fmla="*/ 185342 h 1163932"/>
              <a:gd name="connsiteX72" fmla="*/ 6963220 w 12192000"/>
              <a:gd name="connsiteY72" fmla="*/ 173736 h 1163932"/>
              <a:gd name="connsiteX73" fmla="*/ 6976706 w 12192000"/>
              <a:gd name="connsiteY73" fmla="*/ 177326 h 1163932"/>
              <a:gd name="connsiteX74" fmla="*/ 6987064 w 12192000"/>
              <a:gd name="connsiteY74" fmla="*/ 166834 h 1163932"/>
              <a:gd name="connsiteX75" fmla="*/ 7030230 w 12192000"/>
              <a:gd name="connsiteY75" fmla="*/ 166147 h 1163932"/>
              <a:gd name="connsiteX76" fmla="*/ 7045014 w 12192000"/>
              <a:gd name="connsiteY76" fmla="*/ 175533 h 1163932"/>
              <a:gd name="connsiteX77" fmla="*/ 7058714 w 12192000"/>
              <a:gd name="connsiteY77" fmla="*/ 182424 h 1163932"/>
              <a:gd name="connsiteX78" fmla="*/ 7060499 w 12192000"/>
              <a:gd name="connsiteY78" fmla="*/ 182495 h 1163932"/>
              <a:gd name="connsiteX79" fmla="*/ 7078430 w 12192000"/>
              <a:gd name="connsiteY79" fmla="*/ 183225 h 1163932"/>
              <a:gd name="connsiteX80" fmla="*/ 7176563 w 12192000"/>
              <a:gd name="connsiteY80" fmla="*/ 179676 h 1163932"/>
              <a:gd name="connsiteX81" fmla="*/ 7205529 w 12192000"/>
              <a:gd name="connsiteY81" fmla="*/ 187443 h 1163932"/>
              <a:gd name="connsiteX82" fmla="*/ 7310118 w 12192000"/>
              <a:gd name="connsiteY82" fmla="*/ 169037 h 1163932"/>
              <a:gd name="connsiteX83" fmla="*/ 7673859 w 12192000"/>
              <a:gd name="connsiteY83" fmla="*/ 156768 h 1163932"/>
              <a:gd name="connsiteX84" fmla="*/ 7692748 w 12192000"/>
              <a:gd name="connsiteY84" fmla="*/ 167969 h 1163932"/>
              <a:gd name="connsiteX85" fmla="*/ 7715729 w 12192000"/>
              <a:gd name="connsiteY85" fmla="*/ 163804 h 1163932"/>
              <a:gd name="connsiteX86" fmla="*/ 7974189 w 12192000"/>
              <a:gd name="connsiteY86" fmla="*/ 161251 h 1163932"/>
              <a:gd name="connsiteX87" fmla="*/ 8101969 w 12192000"/>
              <a:gd name="connsiteY87" fmla="*/ 150927 h 1163932"/>
              <a:gd name="connsiteX88" fmla="*/ 8106826 w 12192000"/>
              <a:gd name="connsiteY88" fmla="*/ 146285 h 1163932"/>
              <a:gd name="connsiteX89" fmla="*/ 8162058 w 12192000"/>
              <a:gd name="connsiteY89" fmla="*/ 103136 h 1163932"/>
              <a:gd name="connsiteX90" fmla="*/ 8184568 w 12192000"/>
              <a:gd name="connsiteY90" fmla="*/ 100422 h 1163932"/>
              <a:gd name="connsiteX91" fmla="*/ 8228227 w 12192000"/>
              <a:gd name="connsiteY91" fmla="*/ 112404 h 1163932"/>
              <a:gd name="connsiteX92" fmla="*/ 8237963 w 12192000"/>
              <a:gd name="connsiteY92" fmla="*/ 113428 h 1163932"/>
              <a:gd name="connsiteX93" fmla="*/ 8248358 w 12192000"/>
              <a:gd name="connsiteY93" fmla="*/ 112494 h 1163932"/>
              <a:gd name="connsiteX94" fmla="*/ 8249309 w 12192000"/>
              <a:gd name="connsiteY94" fmla="*/ 113130 h 1163932"/>
              <a:gd name="connsiteX95" fmla="*/ 8249997 w 12192000"/>
              <a:gd name="connsiteY95" fmla="*/ 112347 h 1163932"/>
              <a:gd name="connsiteX96" fmla="*/ 8272162 w 12192000"/>
              <a:gd name="connsiteY96" fmla="*/ 110356 h 1163932"/>
              <a:gd name="connsiteX97" fmla="*/ 8292349 w 12192000"/>
              <a:gd name="connsiteY97" fmla="*/ 103912 h 1163932"/>
              <a:gd name="connsiteX98" fmla="*/ 8292491 w 12192000"/>
              <a:gd name="connsiteY98" fmla="*/ 103935 h 1163932"/>
              <a:gd name="connsiteX99" fmla="*/ 8307239 w 12192000"/>
              <a:gd name="connsiteY99" fmla="*/ 101023 h 1163932"/>
              <a:gd name="connsiteX100" fmla="*/ 8339282 w 12192000"/>
              <a:gd name="connsiteY100" fmla="*/ 115374 h 1163932"/>
              <a:gd name="connsiteX101" fmla="*/ 8346156 w 12192000"/>
              <a:gd name="connsiteY101" fmla="*/ 117659 h 1163932"/>
              <a:gd name="connsiteX102" fmla="*/ 8346467 w 12192000"/>
              <a:gd name="connsiteY102" fmla="*/ 117456 h 1163932"/>
              <a:gd name="connsiteX103" fmla="*/ 8354069 w 12192000"/>
              <a:gd name="connsiteY103" fmla="*/ 119374 h 1163932"/>
              <a:gd name="connsiteX104" fmla="*/ 8358687 w 12192000"/>
              <a:gd name="connsiteY104" fmla="*/ 121825 h 1163932"/>
              <a:gd name="connsiteX105" fmla="*/ 8433385 w 12192000"/>
              <a:gd name="connsiteY105" fmla="*/ 106101 h 1163932"/>
              <a:gd name="connsiteX106" fmla="*/ 8533779 w 12192000"/>
              <a:gd name="connsiteY106" fmla="*/ 104806 h 1163932"/>
              <a:gd name="connsiteX107" fmla="*/ 8632833 w 12192000"/>
              <a:gd name="connsiteY107" fmla="*/ 106964 h 1163932"/>
              <a:gd name="connsiteX108" fmla="*/ 8668523 w 12192000"/>
              <a:gd name="connsiteY108" fmla="*/ 109411 h 1163932"/>
              <a:gd name="connsiteX109" fmla="*/ 8732893 w 12192000"/>
              <a:gd name="connsiteY109" fmla="*/ 106423 h 1163932"/>
              <a:gd name="connsiteX110" fmla="*/ 8764071 w 12192000"/>
              <a:gd name="connsiteY110" fmla="*/ 101019 h 1163932"/>
              <a:gd name="connsiteX111" fmla="*/ 8767004 w 12192000"/>
              <a:gd name="connsiteY111" fmla="*/ 97951 h 1163932"/>
              <a:gd name="connsiteX112" fmla="*/ 8772553 w 12192000"/>
              <a:gd name="connsiteY112" fmla="*/ 96746 h 1163932"/>
              <a:gd name="connsiteX113" fmla="*/ 8787201 w 12192000"/>
              <a:gd name="connsiteY113" fmla="*/ 98465 h 1163932"/>
              <a:gd name="connsiteX114" fmla="*/ 8792624 w 12192000"/>
              <a:gd name="connsiteY114" fmla="*/ 99935 h 1163932"/>
              <a:gd name="connsiteX115" fmla="*/ 8800741 w 12192000"/>
              <a:gd name="connsiteY115" fmla="*/ 100329 h 1163932"/>
              <a:gd name="connsiteX116" fmla="*/ 8800966 w 12192000"/>
              <a:gd name="connsiteY116" fmla="*/ 100077 h 1163932"/>
              <a:gd name="connsiteX117" fmla="*/ 8808513 w 12192000"/>
              <a:gd name="connsiteY117" fmla="*/ 100962 h 1163932"/>
              <a:gd name="connsiteX118" fmla="*/ 8845110 w 12192000"/>
              <a:gd name="connsiteY118" fmla="*/ 108611 h 1163932"/>
              <a:gd name="connsiteX119" fmla="*/ 8896773 w 12192000"/>
              <a:gd name="connsiteY119" fmla="*/ 86101 h 1163932"/>
              <a:gd name="connsiteX120" fmla="*/ 8917529 w 12192000"/>
              <a:gd name="connsiteY120" fmla="*/ 82805 h 1163932"/>
              <a:gd name="connsiteX121" fmla="*/ 8929546 w 12192000"/>
              <a:gd name="connsiteY121" fmla="*/ 78543 h 1163932"/>
              <a:gd name="connsiteX122" fmla="*/ 9026654 w 12192000"/>
              <a:gd name="connsiteY122" fmla="*/ 99852 h 1163932"/>
              <a:gd name="connsiteX123" fmla="*/ 9040737 w 12192000"/>
              <a:gd name="connsiteY123" fmla="*/ 105786 h 1163932"/>
              <a:gd name="connsiteX124" fmla="*/ 9052026 w 12192000"/>
              <a:gd name="connsiteY124" fmla="*/ 115808 h 1163932"/>
              <a:gd name="connsiteX125" fmla="*/ 9203241 w 12192000"/>
              <a:gd name="connsiteY125" fmla="*/ 118145 h 1163932"/>
              <a:gd name="connsiteX126" fmla="*/ 9415584 w 12192000"/>
              <a:gd name="connsiteY126" fmla="*/ 163588 h 1163932"/>
              <a:gd name="connsiteX127" fmla="*/ 9505102 w 12192000"/>
              <a:gd name="connsiteY127" fmla="*/ 147474 h 1163932"/>
              <a:gd name="connsiteX128" fmla="*/ 9643040 w 12192000"/>
              <a:gd name="connsiteY128" fmla="*/ 164665 h 1163932"/>
              <a:gd name="connsiteX129" fmla="*/ 9762999 w 12192000"/>
              <a:gd name="connsiteY129" fmla="*/ 169055 h 1163932"/>
              <a:gd name="connsiteX130" fmla="*/ 9776183 w 12192000"/>
              <a:gd name="connsiteY130" fmla="*/ 168623 h 1163932"/>
              <a:gd name="connsiteX131" fmla="*/ 9780532 w 12192000"/>
              <a:gd name="connsiteY131" fmla="*/ 162255 h 1163932"/>
              <a:gd name="connsiteX132" fmla="*/ 9824924 w 12192000"/>
              <a:gd name="connsiteY132" fmla="*/ 158079 h 1163932"/>
              <a:gd name="connsiteX133" fmla="*/ 9910588 w 12192000"/>
              <a:gd name="connsiteY133" fmla="*/ 160759 h 1163932"/>
              <a:gd name="connsiteX134" fmla="*/ 9924173 w 12192000"/>
              <a:gd name="connsiteY134" fmla="*/ 165023 h 1163932"/>
              <a:gd name="connsiteX135" fmla="*/ 10010969 w 12192000"/>
              <a:gd name="connsiteY135" fmla="*/ 162234 h 1163932"/>
              <a:gd name="connsiteX136" fmla="*/ 10070699 w 12192000"/>
              <a:gd name="connsiteY136" fmla="*/ 164286 h 1163932"/>
              <a:gd name="connsiteX137" fmla="*/ 10083825 w 12192000"/>
              <a:gd name="connsiteY137" fmla="*/ 168444 h 1163932"/>
              <a:gd name="connsiteX138" fmla="*/ 10097932 w 12192000"/>
              <a:gd name="connsiteY138" fmla="*/ 161160 h 1163932"/>
              <a:gd name="connsiteX139" fmla="*/ 10101779 w 12192000"/>
              <a:gd name="connsiteY139" fmla="*/ 155488 h 1163932"/>
              <a:gd name="connsiteX140" fmla="*/ 10149437 w 12192000"/>
              <a:gd name="connsiteY140" fmla="*/ 158598 h 1163932"/>
              <a:gd name="connsiteX141" fmla="*/ 10155104 w 12192000"/>
              <a:gd name="connsiteY141" fmla="*/ 158045 h 1163932"/>
              <a:gd name="connsiteX142" fmla="*/ 10250982 w 12192000"/>
              <a:gd name="connsiteY142" fmla="*/ 135074 h 1163932"/>
              <a:gd name="connsiteX143" fmla="*/ 10343301 w 12192000"/>
              <a:gd name="connsiteY143" fmla="*/ 97316 h 1163932"/>
              <a:gd name="connsiteX144" fmla="*/ 10366625 w 12192000"/>
              <a:gd name="connsiteY144" fmla="*/ 85860 h 1163932"/>
              <a:gd name="connsiteX145" fmla="*/ 10433505 w 12192000"/>
              <a:gd name="connsiteY145" fmla="*/ 71432 h 1163932"/>
              <a:gd name="connsiteX146" fmla="*/ 10547510 w 12192000"/>
              <a:gd name="connsiteY146" fmla="*/ 53678 h 1163932"/>
              <a:gd name="connsiteX147" fmla="*/ 10588150 w 12192000"/>
              <a:gd name="connsiteY147" fmla="*/ 38719 h 1163932"/>
              <a:gd name="connsiteX148" fmla="*/ 10589457 w 12192000"/>
              <a:gd name="connsiteY148" fmla="*/ 31728 h 1163932"/>
              <a:gd name="connsiteX149" fmla="*/ 10699976 w 12192000"/>
              <a:gd name="connsiteY149" fmla="*/ 49777 h 1163932"/>
              <a:gd name="connsiteX150" fmla="*/ 10812237 w 12192000"/>
              <a:gd name="connsiteY150" fmla="*/ 52759 h 1163932"/>
              <a:gd name="connsiteX151" fmla="*/ 10869837 w 12192000"/>
              <a:gd name="connsiteY151" fmla="*/ 72227 h 1163932"/>
              <a:gd name="connsiteX152" fmla="*/ 10881770 w 12192000"/>
              <a:gd name="connsiteY152" fmla="*/ 80104 h 1163932"/>
              <a:gd name="connsiteX153" fmla="*/ 10896899 w 12192000"/>
              <a:gd name="connsiteY153" fmla="*/ 77163 h 1163932"/>
              <a:gd name="connsiteX154" fmla="*/ 10901748 w 12192000"/>
              <a:gd name="connsiteY154" fmla="*/ 72784 h 1163932"/>
              <a:gd name="connsiteX155" fmla="*/ 10947419 w 12192000"/>
              <a:gd name="connsiteY155" fmla="*/ 89748 h 1163932"/>
              <a:gd name="connsiteX156" fmla="*/ 10953034 w 12192000"/>
              <a:gd name="connsiteY156" fmla="*/ 90870 h 1163932"/>
              <a:gd name="connsiteX157" fmla="*/ 10992070 w 12192000"/>
              <a:gd name="connsiteY157" fmla="*/ 95273 h 1163932"/>
              <a:gd name="connsiteX158" fmla="*/ 11112372 w 12192000"/>
              <a:gd name="connsiteY158" fmla="*/ 88679 h 1163932"/>
              <a:gd name="connsiteX159" fmla="*/ 11147719 w 12192000"/>
              <a:gd name="connsiteY159" fmla="*/ 86992 h 1163932"/>
              <a:gd name="connsiteX160" fmla="*/ 11172617 w 12192000"/>
              <a:gd name="connsiteY160" fmla="*/ 82697 h 1163932"/>
              <a:gd name="connsiteX161" fmla="*/ 11240397 w 12192000"/>
              <a:gd name="connsiteY161" fmla="*/ 88262 h 1163932"/>
              <a:gd name="connsiteX162" fmla="*/ 11270034 w 12192000"/>
              <a:gd name="connsiteY162" fmla="*/ 98379 h 1163932"/>
              <a:gd name="connsiteX163" fmla="*/ 11293091 w 12192000"/>
              <a:gd name="connsiteY163" fmla="*/ 98474 h 1163932"/>
              <a:gd name="connsiteX164" fmla="*/ 11310949 w 12192000"/>
              <a:gd name="connsiteY164" fmla="*/ 104274 h 1163932"/>
              <a:gd name="connsiteX165" fmla="*/ 11345279 w 12192000"/>
              <a:gd name="connsiteY165" fmla="*/ 101883 h 1163932"/>
              <a:gd name="connsiteX166" fmla="*/ 11354597 w 12192000"/>
              <a:gd name="connsiteY166" fmla="*/ 104385 h 1163932"/>
              <a:gd name="connsiteX167" fmla="*/ 11367725 w 12192000"/>
              <a:gd name="connsiteY167" fmla="*/ 104431 h 1163932"/>
              <a:gd name="connsiteX168" fmla="*/ 11399832 w 12192000"/>
              <a:gd name="connsiteY168" fmla="*/ 117048 h 1163932"/>
              <a:gd name="connsiteX169" fmla="*/ 11487595 w 12192000"/>
              <a:gd name="connsiteY169" fmla="*/ 158754 h 1163932"/>
              <a:gd name="connsiteX170" fmla="*/ 11590850 w 12192000"/>
              <a:gd name="connsiteY170" fmla="*/ 244984 h 1163932"/>
              <a:gd name="connsiteX171" fmla="*/ 11736204 w 12192000"/>
              <a:gd name="connsiteY171" fmla="*/ 283941 h 1163932"/>
              <a:gd name="connsiteX172" fmla="*/ 11760331 w 12192000"/>
              <a:gd name="connsiteY172" fmla="*/ 298368 h 1163932"/>
              <a:gd name="connsiteX173" fmla="*/ 11819139 w 12192000"/>
              <a:gd name="connsiteY173" fmla="*/ 310575 h 1163932"/>
              <a:gd name="connsiteX174" fmla="*/ 11821967 w 12192000"/>
              <a:gd name="connsiteY174" fmla="*/ 312222 h 1163932"/>
              <a:gd name="connsiteX175" fmla="*/ 11847125 w 12192000"/>
              <a:gd name="connsiteY175" fmla="*/ 303833 h 1163932"/>
              <a:gd name="connsiteX176" fmla="*/ 11980134 w 12192000"/>
              <a:gd name="connsiteY176" fmla="*/ 328343 h 1163932"/>
              <a:gd name="connsiteX177" fmla="*/ 12174576 w 12192000"/>
              <a:gd name="connsiteY177" fmla="*/ 382540 h 1163932"/>
              <a:gd name="connsiteX178" fmla="*/ 12192000 w 12192000"/>
              <a:gd name="connsiteY178" fmla="*/ 385665 h 1163932"/>
              <a:gd name="connsiteX179" fmla="*/ 12192000 w 12192000"/>
              <a:gd name="connsiteY179" fmla="*/ 1163932 h 1163932"/>
              <a:gd name="connsiteX180" fmla="*/ 0 w 12192000"/>
              <a:gd name="connsiteY180" fmla="*/ 1163932 h 1163932"/>
              <a:gd name="connsiteX181" fmla="*/ 0 w 12192000"/>
              <a:gd name="connsiteY181" fmla="*/ 489977 h 1163932"/>
              <a:gd name="connsiteX182" fmla="*/ 5331 w 12192000"/>
              <a:gd name="connsiteY182" fmla="*/ 489229 h 1163932"/>
              <a:gd name="connsiteX183" fmla="*/ 39902 w 12192000"/>
              <a:gd name="connsiteY183" fmla="*/ 478716 h 1163932"/>
              <a:gd name="connsiteX184" fmla="*/ 117880 w 12192000"/>
              <a:gd name="connsiteY184" fmla="*/ 427388 h 1163932"/>
              <a:gd name="connsiteX185" fmla="*/ 238140 w 12192000"/>
              <a:gd name="connsiteY185" fmla="*/ 385729 h 1163932"/>
              <a:gd name="connsiteX186" fmla="*/ 249589 w 12192000"/>
              <a:gd name="connsiteY186" fmla="*/ 385949 h 1163932"/>
              <a:gd name="connsiteX187" fmla="*/ 296963 w 12192000"/>
              <a:gd name="connsiteY187" fmla="*/ 362534 h 1163932"/>
              <a:gd name="connsiteX188" fmla="*/ 339235 w 12192000"/>
              <a:gd name="connsiteY188" fmla="*/ 330857 h 1163932"/>
              <a:gd name="connsiteX189" fmla="*/ 447152 w 12192000"/>
              <a:gd name="connsiteY189" fmla="*/ 333855 h 1163932"/>
              <a:gd name="connsiteX190" fmla="*/ 475247 w 12192000"/>
              <a:gd name="connsiteY190" fmla="*/ 343146 h 1163932"/>
              <a:gd name="connsiteX191" fmla="*/ 477967 w 12192000"/>
              <a:gd name="connsiteY191" fmla="*/ 344392 h 1163932"/>
              <a:gd name="connsiteX192" fmla="*/ 527683 w 12192000"/>
              <a:gd name="connsiteY192" fmla="*/ 339655 h 1163932"/>
              <a:gd name="connsiteX193" fmla="*/ 703732 w 12192000"/>
              <a:gd name="connsiteY193" fmla="*/ 323031 h 1163932"/>
              <a:gd name="connsiteX194" fmla="*/ 853391 w 12192000"/>
              <a:gd name="connsiteY194" fmla="*/ 310023 h 1163932"/>
              <a:gd name="connsiteX195" fmla="*/ 925332 w 12192000"/>
              <a:gd name="connsiteY195" fmla="*/ 305118 h 1163932"/>
              <a:gd name="connsiteX196" fmla="*/ 941286 w 12192000"/>
              <a:gd name="connsiteY196" fmla="*/ 295364 h 1163932"/>
              <a:gd name="connsiteX197" fmla="*/ 950845 w 12192000"/>
              <a:gd name="connsiteY197" fmla="*/ 293027 h 1163932"/>
              <a:gd name="connsiteX198" fmla="*/ 953292 w 12192000"/>
              <a:gd name="connsiteY198" fmla="*/ 287324 h 1163932"/>
              <a:gd name="connsiteX199" fmla="*/ 967499 w 12192000"/>
              <a:gd name="connsiteY199" fmla="*/ 280192 h 1163932"/>
              <a:gd name="connsiteX200" fmla="*/ 985161 w 12192000"/>
              <a:gd name="connsiteY200" fmla="*/ 277297 h 1163932"/>
              <a:gd name="connsiteX201" fmla="*/ 1069267 w 12192000"/>
              <a:gd name="connsiteY201" fmla="*/ 269198 h 1163932"/>
              <a:gd name="connsiteX202" fmla="*/ 1138407 w 12192000"/>
              <a:gd name="connsiteY202" fmla="*/ 252999 h 1163932"/>
              <a:gd name="connsiteX203" fmla="*/ 1164931 w 12192000"/>
              <a:gd name="connsiteY203" fmla="*/ 245054 h 1163932"/>
              <a:gd name="connsiteX204" fmla="*/ 1211622 w 12192000"/>
              <a:gd name="connsiteY204" fmla="*/ 227108 h 1163932"/>
              <a:gd name="connsiteX205" fmla="*/ 1274567 w 12192000"/>
              <a:gd name="connsiteY205" fmla="*/ 209812 h 1163932"/>
              <a:gd name="connsiteX206" fmla="*/ 1325029 w 12192000"/>
              <a:gd name="connsiteY206" fmla="*/ 214369 h 1163932"/>
              <a:gd name="connsiteX207" fmla="*/ 1356805 w 12192000"/>
              <a:gd name="connsiteY207" fmla="*/ 210054 h 1163932"/>
              <a:gd name="connsiteX208" fmla="*/ 1468752 w 12192000"/>
              <a:gd name="connsiteY208" fmla="*/ 221036 h 1163932"/>
              <a:gd name="connsiteX209" fmla="*/ 1650750 w 12192000"/>
              <a:gd name="connsiteY209" fmla="*/ 171522 h 1163932"/>
              <a:gd name="connsiteX210" fmla="*/ 1655056 w 12192000"/>
              <a:gd name="connsiteY210" fmla="*/ 178538 h 1163932"/>
              <a:gd name="connsiteX211" fmla="*/ 1683220 w 12192000"/>
              <a:gd name="connsiteY211" fmla="*/ 176084 h 1163932"/>
              <a:gd name="connsiteX212" fmla="*/ 1685599 w 12192000"/>
              <a:gd name="connsiteY212" fmla="*/ 171820 h 1163932"/>
              <a:gd name="connsiteX213" fmla="*/ 1689230 w 12192000"/>
              <a:gd name="connsiteY213" fmla="*/ 171091 h 1163932"/>
              <a:gd name="connsiteX214" fmla="*/ 1691052 w 12192000"/>
              <a:gd name="connsiteY214" fmla="*/ 175010 h 1163932"/>
              <a:gd name="connsiteX215" fmla="*/ 1735783 w 12192000"/>
              <a:gd name="connsiteY215" fmla="*/ 183832 h 1163932"/>
              <a:gd name="connsiteX216" fmla="*/ 1797102 w 12192000"/>
              <a:gd name="connsiteY216" fmla="*/ 188721 h 1163932"/>
              <a:gd name="connsiteX217" fmla="*/ 1845638 w 12192000"/>
              <a:gd name="connsiteY217" fmla="*/ 170206 h 1163932"/>
              <a:gd name="connsiteX218" fmla="*/ 1848980 w 12192000"/>
              <a:gd name="connsiteY218" fmla="*/ 173948 h 1163932"/>
              <a:gd name="connsiteX219" fmla="*/ 1880587 w 12192000"/>
              <a:gd name="connsiteY219" fmla="*/ 171938 h 1163932"/>
              <a:gd name="connsiteX220" fmla="*/ 1995803 w 12192000"/>
              <a:gd name="connsiteY220" fmla="*/ 138279 h 1163932"/>
              <a:gd name="connsiteX221" fmla="*/ 2057448 w 12192000"/>
              <a:gd name="connsiteY221" fmla="*/ 135082 h 1163932"/>
              <a:gd name="connsiteX222" fmla="*/ 2119088 w 12192000"/>
              <a:gd name="connsiteY222" fmla="*/ 119940 h 1163932"/>
              <a:gd name="connsiteX223" fmla="*/ 2138831 w 12192000"/>
              <a:gd name="connsiteY223" fmla="*/ 122626 h 1163932"/>
              <a:gd name="connsiteX224" fmla="*/ 2174180 w 12192000"/>
              <a:gd name="connsiteY224" fmla="*/ 117121 h 1163932"/>
              <a:gd name="connsiteX225" fmla="*/ 2214259 w 12192000"/>
              <a:gd name="connsiteY225" fmla="*/ 116974 h 1163932"/>
              <a:gd name="connsiteX226" fmla="*/ 2264911 w 12192000"/>
              <a:gd name="connsiteY226" fmla="*/ 108071 h 1163932"/>
              <a:gd name="connsiteX227" fmla="*/ 2298963 w 12192000"/>
              <a:gd name="connsiteY227" fmla="*/ 107788 h 1163932"/>
              <a:gd name="connsiteX228" fmla="*/ 2454058 w 12192000"/>
              <a:gd name="connsiteY228" fmla="*/ 73698 h 1163932"/>
              <a:gd name="connsiteX229" fmla="*/ 2534188 w 12192000"/>
              <a:gd name="connsiteY229" fmla="*/ 70162 h 1163932"/>
              <a:gd name="connsiteX230" fmla="*/ 2616912 w 12192000"/>
              <a:gd name="connsiteY230" fmla="*/ 51189 h 1163932"/>
              <a:gd name="connsiteX231" fmla="*/ 2698592 w 12192000"/>
              <a:gd name="connsiteY231" fmla="*/ 42305 h 1163932"/>
              <a:gd name="connsiteX232" fmla="*/ 2891953 w 12192000"/>
              <a:gd name="connsiteY232" fmla="*/ 34973 h 1163932"/>
              <a:gd name="connsiteX233" fmla="*/ 2955508 w 12192000"/>
              <a:gd name="connsiteY233" fmla="*/ 929 h 1163932"/>
              <a:gd name="connsiteX0" fmla="*/ 2955508 w 12192000"/>
              <a:gd name="connsiteY0" fmla="*/ 929 h 1163932"/>
              <a:gd name="connsiteX1" fmla="*/ 2973472 w 12192000"/>
              <a:gd name="connsiteY1" fmla="*/ 2369 h 1163932"/>
              <a:gd name="connsiteX2" fmla="*/ 3052621 w 12192000"/>
              <a:gd name="connsiteY2" fmla="*/ 14030 h 1163932"/>
              <a:gd name="connsiteX3" fmla="*/ 3145220 w 12192000"/>
              <a:gd name="connsiteY3" fmla="*/ 16277 h 1163932"/>
              <a:gd name="connsiteX4" fmla="*/ 3233309 w 12192000"/>
              <a:gd name="connsiteY4" fmla="*/ 8968 h 1163932"/>
              <a:gd name="connsiteX5" fmla="*/ 3320851 w 12192000"/>
              <a:gd name="connsiteY5" fmla="*/ 18902 h 1163932"/>
              <a:gd name="connsiteX6" fmla="*/ 3394552 w 12192000"/>
              <a:gd name="connsiteY6" fmla="*/ 38279 h 1163932"/>
              <a:gd name="connsiteX7" fmla="*/ 3462252 w 12192000"/>
              <a:gd name="connsiteY7" fmla="*/ 68646 h 1163932"/>
              <a:gd name="connsiteX8" fmla="*/ 3504799 w 12192000"/>
              <a:gd name="connsiteY8" fmla="*/ 93363 h 1163932"/>
              <a:gd name="connsiteX9" fmla="*/ 3568807 w 12192000"/>
              <a:gd name="connsiteY9" fmla="*/ 84557 h 1163932"/>
              <a:gd name="connsiteX10" fmla="*/ 3571993 w 12192000"/>
              <a:gd name="connsiteY10" fmla="*/ 87105 h 1163932"/>
              <a:gd name="connsiteX11" fmla="*/ 3590879 w 12192000"/>
              <a:gd name="connsiteY11" fmla="*/ 100115 h 1163932"/>
              <a:gd name="connsiteX12" fmla="*/ 3623973 w 12192000"/>
              <a:gd name="connsiteY12" fmla="*/ 93084 h 1163932"/>
              <a:gd name="connsiteX13" fmla="*/ 3636728 w 12192000"/>
              <a:gd name="connsiteY13" fmla="*/ 98019 h 1163932"/>
              <a:gd name="connsiteX14" fmla="*/ 3676976 w 12192000"/>
              <a:gd name="connsiteY14" fmla="*/ 96600 h 1163932"/>
              <a:gd name="connsiteX15" fmla="*/ 3722653 w 12192000"/>
              <a:gd name="connsiteY15" fmla="*/ 115363 h 1163932"/>
              <a:gd name="connsiteX16" fmla="*/ 3775112 w 12192000"/>
              <a:gd name="connsiteY16" fmla="*/ 98970 h 1163932"/>
              <a:gd name="connsiteX17" fmla="*/ 3932956 w 12192000"/>
              <a:gd name="connsiteY17" fmla="*/ 122337 h 1163932"/>
              <a:gd name="connsiteX18" fmla="*/ 4100593 w 12192000"/>
              <a:gd name="connsiteY18" fmla="*/ 163834 h 1163932"/>
              <a:gd name="connsiteX19" fmla="*/ 4316364 w 12192000"/>
              <a:gd name="connsiteY19" fmla="*/ 177453 h 1163932"/>
              <a:gd name="connsiteX20" fmla="*/ 4387387 w 12192000"/>
              <a:gd name="connsiteY20" fmla="*/ 164360 h 1163932"/>
              <a:gd name="connsiteX21" fmla="*/ 4427957 w 12192000"/>
              <a:gd name="connsiteY21" fmla="*/ 177526 h 1163932"/>
              <a:gd name="connsiteX22" fmla="*/ 4502291 w 12192000"/>
              <a:gd name="connsiteY22" fmla="*/ 188197 h 1163932"/>
              <a:gd name="connsiteX23" fmla="*/ 4600771 w 12192000"/>
              <a:gd name="connsiteY23" fmla="*/ 212143 h 1163932"/>
              <a:gd name="connsiteX24" fmla="*/ 4644102 w 12192000"/>
              <a:gd name="connsiteY24" fmla="*/ 210363 h 1163932"/>
              <a:gd name="connsiteX25" fmla="*/ 4652752 w 12192000"/>
              <a:gd name="connsiteY25" fmla="*/ 210902 h 1163932"/>
              <a:gd name="connsiteX26" fmla="*/ 4652896 w 12192000"/>
              <a:gd name="connsiteY26" fmla="*/ 211286 h 1163932"/>
              <a:gd name="connsiteX27" fmla="*/ 4685303 w 12192000"/>
              <a:gd name="connsiteY27" fmla="*/ 212939 h 1163932"/>
              <a:gd name="connsiteX28" fmla="*/ 4690886 w 12192000"/>
              <a:gd name="connsiteY28" fmla="*/ 215767 h 1163932"/>
              <a:gd name="connsiteX29" fmla="*/ 4725430 w 12192000"/>
              <a:gd name="connsiteY29" fmla="*/ 238732 h 1163932"/>
              <a:gd name="connsiteX30" fmla="*/ 4800051 w 12192000"/>
              <a:gd name="connsiteY30" fmla="*/ 231099 h 1163932"/>
              <a:gd name="connsiteX31" fmla="*/ 4875115 w 12192000"/>
              <a:gd name="connsiteY31" fmla="*/ 264350 h 1163932"/>
              <a:gd name="connsiteX32" fmla="*/ 4936450 w 12192000"/>
              <a:gd name="connsiteY32" fmla="*/ 280902 h 1163932"/>
              <a:gd name="connsiteX33" fmla="*/ 5030961 w 12192000"/>
              <a:gd name="connsiteY33" fmla="*/ 305912 h 1163932"/>
              <a:gd name="connsiteX34" fmla="*/ 5082734 w 12192000"/>
              <a:gd name="connsiteY34" fmla="*/ 308581 h 1163932"/>
              <a:gd name="connsiteX35" fmla="*/ 5138799 w 12192000"/>
              <a:gd name="connsiteY35" fmla="*/ 303800 h 1163932"/>
              <a:gd name="connsiteX36" fmla="*/ 5259695 w 12192000"/>
              <a:gd name="connsiteY36" fmla="*/ 330476 h 1163932"/>
              <a:gd name="connsiteX37" fmla="*/ 5359642 w 12192000"/>
              <a:gd name="connsiteY37" fmla="*/ 340575 h 1163932"/>
              <a:gd name="connsiteX38" fmla="*/ 5372918 w 12192000"/>
              <a:gd name="connsiteY38" fmla="*/ 336834 h 1163932"/>
              <a:gd name="connsiteX39" fmla="*/ 5396084 w 12192000"/>
              <a:gd name="connsiteY39" fmla="*/ 328268 h 1163932"/>
              <a:gd name="connsiteX40" fmla="*/ 5414292 w 12192000"/>
              <a:gd name="connsiteY40" fmla="*/ 320863 h 1163932"/>
              <a:gd name="connsiteX41" fmla="*/ 5487276 w 12192000"/>
              <a:gd name="connsiteY41" fmla="*/ 307350 h 1163932"/>
              <a:gd name="connsiteX42" fmla="*/ 5612716 w 12192000"/>
              <a:gd name="connsiteY42" fmla="*/ 308118 h 1163932"/>
              <a:gd name="connsiteX43" fmla="*/ 5864813 w 12192000"/>
              <a:gd name="connsiteY43" fmla="*/ 257852 h 1163932"/>
              <a:gd name="connsiteX44" fmla="*/ 6151392 w 12192000"/>
              <a:gd name="connsiteY44" fmla="*/ 225732 h 1163932"/>
              <a:gd name="connsiteX45" fmla="*/ 6209396 w 12192000"/>
              <a:gd name="connsiteY45" fmla="*/ 220469 h 1163932"/>
              <a:gd name="connsiteX46" fmla="*/ 6269898 w 12192000"/>
              <a:gd name="connsiteY46" fmla="*/ 226300 h 1163932"/>
              <a:gd name="connsiteX47" fmla="*/ 6297029 w 12192000"/>
              <a:gd name="connsiteY47" fmla="*/ 224230 h 1163932"/>
              <a:gd name="connsiteX48" fmla="*/ 6352373 w 12192000"/>
              <a:gd name="connsiteY48" fmla="*/ 209161 h 1163932"/>
              <a:gd name="connsiteX49" fmla="*/ 6353759 w 12192000"/>
              <a:gd name="connsiteY49" fmla="*/ 209135 h 1163932"/>
              <a:gd name="connsiteX50" fmla="*/ 6363346 w 12192000"/>
              <a:gd name="connsiteY50" fmla="*/ 196700 h 1163932"/>
              <a:gd name="connsiteX51" fmla="*/ 6400681 w 12192000"/>
              <a:gd name="connsiteY51" fmla="*/ 204402 h 1163932"/>
              <a:gd name="connsiteX52" fmla="*/ 6402041 w 12192000"/>
              <a:gd name="connsiteY52" fmla="*/ 207073 h 1163932"/>
              <a:gd name="connsiteX53" fmla="*/ 6424912 w 12192000"/>
              <a:gd name="connsiteY53" fmla="*/ 204940 h 1163932"/>
              <a:gd name="connsiteX54" fmla="*/ 6502019 w 12192000"/>
              <a:gd name="connsiteY54" fmla="*/ 198788 h 1163932"/>
              <a:gd name="connsiteX55" fmla="*/ 6518229 w 12192000"/>
              <a:gd name="connsiteY55" fmla="*/ 197839 h 1163932"/>
              <a:gd name="connsiteX56" fmla="*/ 6519089 w 12192000"/>
              <a:gd name="connsiteY56" fmla="*/ 198274 h 1163932"/>
              <a:gd name="connsiteX57" fmla="*/ 6561047 w 12192000"/>
              <a:gd name="connsiteY57" fmla="*/ 182276 h 1163932"/>
              <a:gd name="connsiteX58" fmla="*/ 6595639 w 12192000"/>
              <a:gd name="connsiteY58" fmla="*/ 174596 h 1163932"/>
              <a:gd name="connsiteX59" fmla="*/ 6692265 w 12192000"/>
              <a:gd name="connsiteY59" fmla="*/ 171261 h 1163932"/>
              <a:gd name="connsiteX60" fmla="*/ 6697219 w 12192000"/>
              <a:gd name="connsiteY60" fmla="*/ 171733 h 1163932"/>
              <a:gd name="connsiteX61" fmla="*/ 6713656 w 12192000"/>
              <a:gd name="connsiteY61" fmla="*/ 160032 h 1163932"/>
              <a:gd name="connsiteX62" fmla="*/ 6714383 w 12192000"/>
              <a:gd name="connsiteY62" fmla="*/ 156857 h 1163932"/>
              <a:gd name="connsiteX63" fmla="*/ 6774793 w 12192000"/>
              <a:gd name="connsiteY63" fmla="*/ 166145 h 1163932"/>
              <a:gd name="connsiteX64" fmla="*/ 6782112 w 12192000"/>
              <a:gd name="connsiteY64" fmla="*/ 161687 h 1163932"/>
              <a:gd name="connsiteX65" fmla="*/ 6822392 w 12192000"/>
              <a:gd name="connsiteY65" fmla="*/ 175020 h 1163932"/>
              <a:gd name="connsiteX66" fmla="*/ 6842719 w 12192000"/>
              <a:gd name="connsiteY66" fmla="*/ 178025 h 1163932"/>
              <a:gd name="connsiteX67" fmla="*/ 6878958 w 12192000"/>
              <a:gd name="connsiteY67" fmla="*/ 187256 h 1163932"/>
              <a:gd name="connsiteX68" fmla="*/ 6881972 w 12192000"/>
              <a:gd name="connsiteY68" fmla="*/ 184277 h 1163932"/>
              <a:gd name="connsiteX69" fmla="*/ 6889133 w 12192000"/>
              <a:gd name="connsiteY69" fmla="*/ 187492 h 1163932"/>
              <a:gd name="connsiteX70" fmla="*/ 6894439 w 12192000"/>
              <a:gd name="connsiteY70" fmla="*/ 184074 h 1163932"/>
              <a:gd name="connsiteX71" fmla="*/ 6900419 w 12192000"/>
              <a:gd name="connsiteY71" fmla="*/ 185342 h 1163932"/>
              <a:gd name="connsiteX72" fmla="*/ 6963220 w 12192000"/>
              <a:gd name="connsiteY72" fmla="*/ 173736 h 1163932"/>
              <a:gd name="connsiteX73" fmla="*/ 6976706 w 12192000"/>
              <a:gd name="connsiteY73" fmla="*/ 177326 h 1163932"/>
              <a:gd name="connsiteX74" fmla="*/ 6987064 w 12192000"/>
              <a:gd name="connsiteY74" fmla="*/ 166834 h 1163932"/>
              <a:gd name="connsiteX75" fmla="*/ 7030230 w 12192000"/>
              <a:gd name="connsiteY75" fmla="*/ 166147 h 1163932"/>
              <a:gd name="connsiteX76" fmla="*/ 7045014 w 12192000"/>
              <a:gd name="connsiteY76" fmla="*/ 175533 h 1163932"/>
              <a:gd name="connsiteX77" fmla="*/ 7058714 w 12192000"/>
              <a:gd name="connsiteY77" fmla="*/ 182424 h 1163932"/>
              <a:gd name="connsiteX78" fmla="*/ 7060499 w 12192000"/>
              <a:gd name="connsiteY78" fmla="*/ 182495 h 1163932"/>
              <a:gd name="connsiteX79" fmla="*/ 7078430 w 12192000"/>
              <a:gd name="connsiteY79" fmla="*/ 183225 h 1163932"/>
              <a:gd name="connsiteX80" fmla="*/ 7176563 w 12192000"/>
              <a:gd name="connsiteY80" fmla="*/ 179676 h 1163932"/>
              <a:gd name="connsiteX81" fmla="*/ 7205529 w 12192000"/>
              <a:gd name="connsiteY81" fmla="*/ 187443 h 1163932"/>
              <a:gd name="connsiteX82" fmla="*/ 7310118 w 12192000"/>
              <a:gd name="connsiteY82" fmla="*/ 169037 h 1163932"/>
              <a:gd name="connsiteX83" fmla="*/ 7673859 w 12192000"/>
              <a:gd name="connsiteY83" fmla="*/ 156768 h 1163932"/>
              <a:gd name="connsiteX84" fmla="*/ 7692748 w 12192000"/>
              <a:gd name="connsiteY84" fmla="*/ 167969 h 1163932"/>
              <a:gd name="connsiteX85" fmla="*/ 7756672 w 12192000"/>
              <a:gd name="connsiteY85" fmla="*/ 163804 h 1163932"/>
              <a:gd name="connsiteX86" fmla="*/ 7974189 w 12192000"/>
              <a:gd name="connsiteY86" fmla="*/ 161251 h 1163932"/>
              <a:gd name="connsiteX87" fmla="*/ 8101969 w 12192000"/>
              <a:gd name="connsiteY87" fmla="*/ 150927 h 1163932"/>
              <a:gd name="connsiteX88" fmla="*/ 8106826 w 12192000"/>
              <a:gd name="connsiteY88" fmla="*/ 146285 h 1163932"/>
              <a:gd name="connsiteX89" fmla="*/ 8162058 w 12192000"/>
              <a:gd name="connsiteY89" fmla="*/ 103136 h 1163932"/>
              <a:gd name="connsiteX90" fmla="*/ 8184568 w 12192000"/>
              <a:gd name="connsiteY90" fmla="*/ 100422 h 1163932"/>
              <a:gd name="connsiteX91" fmla="*/ 8228227 w 12192000"/>
              <a:gd name="connsiteY91" fmla="*/ 112404 h 1163932"/>
              <a:gd name="connsiteX92" fmla="*/ 8237963 w 12192000"/>
              <a:gd name="connsiteY92" fmla="*/ 113428 h 1163932"/>
              <a:gd name="connsiteX93" fmla="*/ 8248358 w 12192000"/>
              <a:gd name="connsiteY93" fmla="*/ 112494 h 1163932"/>
              <a:gd name="connsiteX94" fmla="*/ 8249309 w 12192000"/>
              <a:gd name="connsiteY94" fmla="*/ 113130 h 1163932"/>
              <a:gd name="connsiteX95" fmla="*/ 8249997 w 12192000"/>
              <a:gd name="connsiteY95" fmla="*/ 112347 h 1163932"/>
              <a:gd name="connsiteX96" fmla="*/ 8272162 w 12192000"/>
              <a:gd name="connsiteY96" fmla="*/ 110356 h 1163932"/>
              <a:gd name="connsiteX97" fmla="*/ 8292349 w 12192000"/>
              <a:gd name="connsiteY97" fmla="*/ 103912 h 1163932"/>
              <a:gd name="connsiteX98" fmla="*/ 8292491 w 12192000"/>
              <a:gd name="connsiteY98" fmla="*/ 103935 h 1163932"/>
              <a:gd name="connsiteX99" fmla="*/ 8307239 w 12192000"/>
              <a:gd name="connsiteY99" fmla="*/ 101023 h 1163932"/>
              <a:gd name="connsiteX100" fmla="*/ 8339282 w 12192000"/>
              <a:gd name="connsiteY100" fmla="*/ 115374 h 1163932"/>
              <a:gd name="connsiteX101" fmla="*/ 8346156 w 12192000"/>
              <a:gd name="connsiteY101" fmla="*/ 117659 h 1163932"/>
              <a:gd name="connsiteX102" fmla="*/ 8346467 w 12192000"/>
              <a:gd name="connsiteY102" fmla="*/ 117456 h 1163932"/>
              <a:gd name="connsiteX103" fmla="*/ 8354069 w 12192000"/>
              <a:gd name="connsiteY103" fmla="*/ 119374 h 1163932"/>
              <a:gd name="connsiteX104" fmla="*/ 8358687 w 12192000"/>
              <a:gd name="connsiteY104" fmla="*/ 121825 h 1163932"/>
              <a:gd name="connsiteX105" fmla="*/ 8433385 w 12192000"/>
              <a:gd name="connsiteY105" fmla="*/ 106101 h 1163932"/>
              <a:gd name="connsiteX106" fmla="*/ 8533779 w 12192000"/>
              <a:gd name="connsiteY106" fmla="*/ 104806 h 1163932"/>
              <a:gd name="connsiteX107" fmla="*/ 8632833 w 12192000"/>
              <a:gd name="connsiteY107" fmla="*/ 106964 h 1163932"/>
              <a:gd name="connsiteX108" fmla="*/ 8668523 w 12192000"/>
              <a:gd name="connsiteY108" fmla="*/ 109411 h 1163932"/>
              <a:gd name="connsiteX109" fmla="*/ 8732893 w 12192000"/>
              <a:gd name="connsiteY109" fmla="*/ 106423 h 1163932"/>
              <a:gd name="connsiteX110" fmla="*/ 8764071 w 12192000"/>
              <a:gd name="connsiteY110" fmla="*/ 101019 h 1163932"/>
              <a:gd name="connsiteX111" fmla="*/ 8767004 w 12192000"/>
              <a:gd name="connsiteY111" fmla="*/ 97951 h 1163932"/>
              <a:gd name="connsiteX112" fmla="*/ 8772553 w 12192000"/>
              <a:gd name="connsiteY112" fmla="*/ 96746 h 1163932"/>
              <a:gd name="connsiteX113" fmla="*/ 8787201 w 12192000"/>
              <a:gd name="connsiteY113" fmla="*/ 98465 h 1163932"/>
              <a:gd name="connsiteX114" fmla="*/ 8792624 w 12192000"/>
              <a:gd name="connsiteY114" fmla="*/ 99935 h 1163932"/>
              <a:gd name="connsiteX115" fmla="*/ 8800741 w 12192000"/>
              <a:gd name="connsiteY115" fmla="*/ 100329 h 1163932"/>
              <a:gd name="connsiteX116" fmla="*/ 8800966 w 12192000"/>
              <a:gd name="connsiteY116" fmla="*/ 100077 h 1163932"/>
              <a:gd name="connsiteX117" fmla="*/ 8808513 w 12192000"/>
              <a:gd name="connsiteY117" fmla="*/ 100962 h 1163932"/>
              <a:gd name="connsiteX118" fmla="*/ 8845110 w 12192000"/>
              <a:gd name="connsiteY118" fmla="*/ 108611 h 1163932"/>
              <a:gd name="connsiteX119" fmla="*/ 8896773 w 12192000"/>
              <a:gd name="connsiteY119" fmla="*/ 86101 h 1163932"/>
              <a:gd name="connsiteX120" fmla="*/ 8917529 w 12192000"/>
              <a:gd name="connsiteY120" fmla="*/ 82805 h 1163932"/>
              <a:gd name="connsiteX121" fmla="*/ 8929546 w 12192000"/>
              <a:gd name="connsiteY121" fmla="*/ 78543 h 1163932"/>
              <a:gd name="connsiteX122" fmla="*/ 9026654 w 12192000"/>
              <a:gd name="connsiteY122" fmla="*/ 99852 h 1163932"/>
              <a:gd name="connsiteX123" fmla="*/ 9040737 w 12192000"/>
              <a:gd name="connsiteY123" fmla="*/ 105786 h 1163932"/>
              <a:gd name="connsiteX124" fmla="*/ 9052026 w 12192000"/>
              <a:gd name="connsiteY124" fmla="*/ 115808 h 1163932"/>
              <a:gd name="connsiteX125" fmla="*/ 9203241 w 12192000"/>
              <a:gd name="connsiteY125" fmla="*/ 118145 h 1163932"/>
              <a:gd name="connsiteX126" fmla="*/ 9415584 w 12192000"/>
              <a:gd name="connsiteY126" fmla="*/ 163588 h 1163932"/>
              <a:gd name="connsiteX127" fmla="*/ 9505102 w 12192000"/>
              <a:gd name="connsiteY127" fmla="*/ 147474 h 1163932"/>
              <a:gd name="connsiteX128" fmla="*/ 9643040 w 12192000"/>
              <a:gd name="connsiteY128" fmla="*/ 164665 h 1163932"/>
              <a:gd name="connsiteX129" fmla="*/ 9762999 w 12192000"/>
              <a:gd name="connsiteY129" fmla="*/ 169055 h 1163932"/>
              <a:gd name="connsiteX130" fmla="*/ 9776183 w 12192000"/>
              <a:gd name="connsiteY130" fmla="*/ 168623 h 1163932"/>
              <a:gd name="connsiteX131" fmla="*/ 9780532 w 12192000"/>
              <a:gd name="connsiteY131" fmla="*/ 162255 h 1163932"/>
              <a:gd name="connsiteX132" fmla="*/ 9824924 w 12192000"/>
              <a:gd name="connsiteY132" fmla="*/ 158079 h 1163932"/>
              <a:gd name="connsiteX133" fmla="*/ 9910588 w 12192000"/>
              <a:gd name="connsiteY133" fmla="*/ 160759 h 1163932"/>
              <a:gd name="connsiteX134" fmla="*/ 9924173 w 12192000"/>
              <a:gd name="connsiteY134" fmla="*/ 165023 h 1163932"/>
              <a:gd name="connsiteX135" fmla="*/ 10010969 w 12192000"/>
              <a:gd name="connsiteY135" fmla="*/ 162234 h 1163932"/>
              <a:gd name="connsiteX136" fmla="*/ 10070699 w 12192000"/>
              <a:gd name="connsiteY136" fmla="*/ 164286 h 1163932"/>
              <a:gd name="connsiteX137" fmla="*/ 10083825 w 12192000"/>
              <a:gd name="connsiteY137" fmla="*/ 168444 h 1163932"/>
              <a:gd name="connsiteX138" fmla="*/ 10097932 w 12192000"/>
              <a:gd name="connsiteY138" fmla="*/ 161160 h 1163932"/>
              <a:gd name="connsiteX139" fmla="*/ 10101779 w 12192000"/>
              <a:gd name="connsiteY139" fmla="*/ 155488 h 1163932"/>
              <a:gd name="connsiteX140" fmla="*/ 10149437 w 12192000"/>
              <a:gd name="connsiteY140" fmla="*/ 158598 h 1163932"/>
              <a:gd name="connsiteX141" fmla="*/ 10155104 w 12192000"/>
              <a:gd name="connsiteY141" fmla="*/ 158045 h 1163932"/>
              <a:gd name="connsiteX142" fmla="*/ 10250982 w 12192000"/>
              <a:gd name="connsiteY142" fmla="*/ 135074 h 1163932"/>
              <a:gd name="connsiteX143" fmla="*/ 10343301 w 12192000"/>
              <a:gd name="connsiteY143" fmla="*/ 97316 h 1163932"/>
              <a:gd name="connsiteX144" fmla="*/ 10366625 w 12192000"/>
              <a:gd name="connsiteY144" fmla="*/ 85860 h 1163932"/>
              <a:gd name="connsiteX145" fmla="*/ 10433505 w 12192000"/>
              <a:gd name="connsiteY145" fmla="*/ 71432 h 1163932"/>
              <a:gd name="connsiteX146" fmla="*/ 10547510 w 12192000"/>
              <a:gd name="connsiteY146" fmla="*/ 53678 h 1163932"/>
              <a:gd name="connsiteX147" fmla="*/ 10588150 w 12192000"/>
              <a:gd name="connsiteY147" fmla="*/ 38719 h 1163932"/>
              <a:gd name="connsiteX148" fmla="*/ 10589457 w 12192000"/>
              <a:gd name="connsiteY148" fmla="*/ 31728 h 1163932"/>
              <a:gd name="connsiteX149" fmla="*/ 10699976 w 12192000"/>
              <a:gd name="connsiteY149" fmla="*/ 49777 h 1163932"/>
              <a:gd name="connsiteX150" fmla="*/ 10812237 w 12192000"/>
              <a:gd name="connsiteY150" fmla="*/ 52759 h 1163932"/>
              <a:gd name="connsiteX151" fmla="*/ 10869837 w 12192000"/>
              <a:gd name="connsiteY151" fmla="*/ 72227 h 1163932"/>
              <a:gd name="connsiteX152" fmla="*/ 10881770 w 12192000"/>
              <a:gd name="connsiteY152" fmla="*/ 80104 h 1163932"/>
              <a:gd name="connsiteX153" fmla="*/ 10896899 w 12192000"/>
              <a:gd name="connsiteY153" fmla="*/ 77163 h 1163932"/>
              <a:gd name="connsiteX154" fmla="*/ 10901748 w 12192000"/>
              <a:gd name="connsiteY154" fmla="*/ 72784 h 1163932"/>
              <a:gd name="connsiteX155" fmla="*/ 10947419 w 12192000"/>
              <a:gd name="connsiteY155" fmla="*/ 89748 h 1163932"/>
              <a:gd name="connsiteX156" fmla="*/ 10953034 w 12192000"/>
              <a:gd name="connsiteY156" fmla="*/ 90870 h 1163932"/>
              <a:gd name="connsiteX157" fmla="*/ 10992070 w 12192000"/>
              <a:gd name="connsiteY157" fmla="*/ 95273 h 1163932"/>
              <a:gd name="connsiteX158" fmla="*/ 11112372 w 12192000"/>
              <a:gd name="connsiteY158" fmla="*/ 88679 h 1163932"/>
              <a:gd name="connsiteX159" fmla="*/ 11147719 w 12192000"/>
              <a:gd name="connsiteY159" fmla="*/ 86992 h 1163932"/>
              <a:gd name="connsiteX160" fmla="*/ 11172617 w 12192000"/>
              <a:gd name="connsiteY160" fmla="*/ 82697 h 1163932"/>
              <a:gd name="connsiteX161" fmla="*/ 11240397 w 12192000"/>
              <a:gd name="connsiteY161" fmla="*/ 88262 h 1163932"/>
              <a:gd name="connsiteX162" fmla="*/ 11270034 w 12192000"/>
              <a:gd name="connsiteY162" fmla="*/ 98379 h 1163932"/>
              <a:gd name="connsiteX163" fmla="*/ 11293091 w 12192000"/>
              <a:gd name="connsiteY163" fmla="*/ 98474 h 1163932"/>
              <a:gd name="connsiteX164" fmla="*/ 11310949 w 12192000"/>
              <a:gd name="connsiteY164" fmla="*/ 104274 h 1163932"/>
              <a:gd name="connsiteX165" fmla="*/ 11345279 w 12192000"/>
              <a:gd name="connsiteY165" fmla="*/ 101883 h 1163932"/>
              <a:gd name="connsiteX166" fmla="*/ 11354597 w 12192000"/>
              <a:gd name="connsiteY166" fmla="*/ 104385 h 1163932"/>
              <a:gd name="connsiteX167" fmla="*/ 11367725 w 12192000"/>
              <a:gd name="connsiteY167" fmla="*/ 104431 h 1163932"/>
              <a:gd name="connsiteX168" fmla="*/ 11399832 w 12192000"/>
              <a:gd name="connsiteY168" fmla="*/ 117048 h 1163932"/>
              <a:gd name="connsiteX169" fmla="*/ 11487595 w 12192000"/>
              <a:gd name="connsiteY169" fmla="*/ 158754 h 1163932"/>
              <a:gd name="connsiteX170" fmla="*/ 11590850 w 12192000"/>
              <a:gd name="connsiteY170" fmla="*/ 244984 h 1163932"/>
              <a:gd name="connsiteX171" fmla="*/ 11736204 w 12192000"/>
              <a:gd name="connsiteY171" fmla="*/ 283941 h 1163932"/>
              <a:gd name="connsiteX172" fmla="*/ 11760331 w 12192000"/>
              <a:gd name="connsiteY172" fmla="*/ 298368 h 1163932"/>
              <a:gd name="connsiteX173" fmla="*/ 11819139 w 12192000"/>
              <a:gd name="connsiteY173" fmla="*/ 310575 h 1163932"/>
              <a:gd name="connsiteX174" fmla="*/ 11821967 w 12192000"/>
              <a:gd name="connsiteY174" fmla="*/ 312222 h 1163932"/>
              <a:gd name="connsiteX175" fmla="*/ 11847125 w 12192000"/>
              <a:gd name="connsiteY175" fmla="*/ 303833 h 1163932"/>
              <a:gd name="connsiteX176" fmla="*/ 11980134 w 12192000"/>
              <a:gd name="connsiteY176" fmla="*/ 328343 h 1163932"/>
              <a:gd name="connsiteX177" fmla="*/ 12174576 w 12192000"/>
              <a:gd name="connsiteY177" fmla="*/ 382540 h 1163932"/>
              <a:gd name="connsiteX178" fmla="*/ 12192000 w 12192000"/>
              <a:gd name="connsiteY178" fmla="*/ 385665 h 1163932"/>
              <a:gd name="connsiteX179" fmla="*/ 12192000 w 12192000"/>
              <a:gd name="connsiteY179" fmla="*/ 1163932 h 1163932"/>
              <a:gd name="connsiteX180" fmla="*/ 0 w 12192000"/>
              <a:gd name="connsiteY180" fmla="*/ 1163932 h 1163932"/>
              <a:gd name="connsiteX181" fmla="*/ 0 w 12192000"/>
              <a:gd name="connsiteY181" fmla="*/ 489977 h 1163932"/>
              <a:gd name="connsiteX182" fmla="*/ 5331 w 12192000"/>
              <a:gd name="connsiteY182" fmla="*/ 489229 h 1163932"/>
              <a:gd name="connsiteX183" fmla="*/ 39902 w 12192000"/>
              <a:gd name="connsiteY183" fmla="*/ 478716 h 1163932"/>
              <a:gd name="connsiteX184" fmla="*/ 117880 w 12192000"/>
              <a:gd name="connsiteY184" fmla="*/ 427388 h 1163932"/>
              <a:gd name="connsiteX185" fmla="*/ 238140 w 12192000"/>
              <a:gd name="connsiteY185" fmla="*/ 385729 h 1163932"/>
              <a:gd name="connsiteX186" fmla="*/ 249589 w 12192000"/>
              <a:gd name="connsiteY186" fmla="*/ 385949 h 1163932"/>
              <a:gd name="connsiteX187" fmla="*/ 296963 w 12192000"/>
              <a:gd name="connsiteY187" fmla="*/ 362534 h 1163932"/>
              <a:gd name="connsiteX188" fmla="*/ 339235 w 12192000"/>
              <a:gd name="connsiteY188" fmla="*/ 330857 h 1163932"/>
              <a:gd name="connsiteX189" fmla="*/ 447152 w 12192000"/>
              <a:gd name="connsiteY189" fmla="*/ 333855 h 1163932"/>
              <a:gd name="connsiteX190" fmla="*/ 475247 w 12192000"/>
              <a:gd name="connsiteY190" fmla="*/ 343146 h 1163932"/>
              <a:gd name="connsiteX191" fmla="*/ 477967 w 12192000"/>
              <a:gd name="connsiteY191" fmla="*/ 344392 h 1163932"/>
              <a:gd name="connsiteX192" fmla="*/ 527683 w 12192000"/>
              <a:gd name="connsiteY192" fmla="*/ 339655 h 1163932"/>
              <a:gd name="connsiteX193" fmla="*/ 703732 w 12192000"/>
              <a:gd name="connsiteY193" fmla="*/ 323031 h 1163932"/>
              <a:gd name="connsiteX194" fmla="*/ 853391 w 12192000"/>
              <a:gd name="connsiteY194" fmla="*/ 310023 h 1163932"/>
              <a:gd name="connsiteX195" fmla="*/ 925332 w 12192000"/>
              <a:gd name="connsiteY195" fmla="*/ 305118 h 1163932"/>
              <a:gd name="connsiteX196" fmla="*/ 941286 w 12192000"/>
              <a:gd name="connsiteY196" fmla="*/ 295364 h 1163932"/>
              <a:gd name="connsiteX197" fmla="*/ 950845 w 12192000"/>
              <a:gd name="connsiteY197" fmla="*/ 293027 h 1163932"/>
              <a:gd name="connsiteX198" fmla="*/ 953292 w 12192000"/>
              <a:gd name="connsiteY198" fmla="*/ 287324 h 1163932"/>
              <a:gd name="connsiteX199" fmla="*/ 967499 w 12192000"/>
              <a:gd name="connsiteY199" fmla="*/ 280192 h 1163932"/>
              <a:gd name="connsiteX200" fmla="*/ 985161 w 12192000"/>
              <a:gd name="connsiteY200" fmla="*/ 277297 h 1163932"/>
              <a:gd name="connsiteX201" fmla="*/ 1069267 w 12192000"/>
              <a:gd name="connsiteY201" fmla="*/ 269198 h 1163932"/>
              <a:gd name="connsiteX202" fmla="*/ 1138407 w 12192000"/>
              <a:gd name="connsiteY202" fmla="*/ 252999 h 1163932"/>
              <a:gd name="connsiteX203" fmla="*/ 1164931 w 12192000"/>
              <a:gd name="connsiteY203" fmla="*/ 245054 h 1163932"/>
              <a:gd name="connsiteX204" fmla="*/ 1211622 w 12192000"/>
              <a:gd name="connsiteY204" fmla="*/ 227108 h 1163932"/>
              <a:gd name="connsiteX205" fmla="*/ 1274567 w 12192000"/>
              <a:gd name="connsiteY205" fmla="*/ 209812 h 1163932"/>
              <a:gd name="connsiteX206" fmla="*/ 1325029 w 12192000"/>
              <a:gd name="connsiteY206" fmla="*/ 214369 h 1163932"/>
              <a:gd name="connsiteX207" fmla="*/ 1356805 w 12192000"/>
              <a:gd name="connsiteY207" fmla="*/ 210054 h 1163932"/>
              <a:gd name="connsiteX208" fmla="*/ 1468752 w 12192000"/>
              <a:gd name="connsiteY208" fmla="*/ 221036 h 1163932"/>
              <a:gd name="connsiteX209" fmla="*/ 1650750 w 12192000"/>
              <a:gd name="connsiteY209" fmla="*/ 171522 h 1163932"/>
              <a:gd name="connsiteX210" fmla="*/ 1655056 w 12192000"/>
              <a:gd name="connsiteY210" fmla="*/ 178538 h 1163932"/>
              <a:gd name="connsiteX211" fmla="*/ 1683220 w 12192000"/>
              <a:gd name="connsiteY211" fmla="*/ 176084 h 1163932"/>
              <a:gd name="connsiteX212" fmla="*/ 1685599 w 12192000"/>
              <a:gd name="connsiteY212" fmla="*/ 171820 h 1163932"/>
              <a:gd name="connsiteX213" fmla="*/ 1689230 w 12192000"/>
              <a:gd name="connsiteY213" fmla="*/ 171091 h 1163932"/>
              <a:gd name="connsiteX214" fmla="*/ 1691052 w 12192000"/>
              <a:gd name="connsiteY214" fmla="*/ 175010 h 1163932"/>
              <a:gd name="connsiteX215" fmla="*/ 1735783 w 12192000"/>
              <a:gd name="connsiteY215" fmla="*/ 183832 h 1163932"/>
              <a:gd name="connsiteX216" fmla="*/ 1797102 w 12192000"/>
              <a:gd name="connsiteY216" fmla="*/ 188721 h 1163932"/>
              <a:gd name="connsiteX217" fmla="*/ 1845638 w 12192000"/>
              <a:gd name="connsiteY217" fmla="*/ 170206 h 1163932"/>
              <a:gd name="connsiteX218" fmla="*/ 1848980 w 12192000"/>
              <a:gd name="connsiteY218" fmla="*/ 173948 h 1163932"/>
              <a:gd name="connsiteX219" fmla="*/ 1880587 w 12192000"/>
              <a:gd name="connsiteY219" fmla="*/ 171938 h 1163932"/>
              <a:gd name="connsiteX220" fmla="*/ 1995803 w 12192000"/>
              <a:gd name="connsiteY220" fmla="*/ 138279 h 1163932"/>
              <a:gd name="connsiteX221" fmla="*/ 2057448 w 12192000"/>
              <a:gd name="connsiteY221" fmla="*/ 135082 h 1163932"/>
              <a:gd name="connsiteX222" fmla="*/ 2119088 w 12192000"/>
              <a:gd name="connsiteY222" fmla="*/ 119940 h 1163932"/>
              <a:gd name="connsiteX223" fmla="*/ 2138831 w 12192000"/>
              <a:gd name="connsiteY223" fmla="*/ 122626 h 1163932"/>
              <a:gd name="connsiteX224" fmla="*/ 2174180 w 12192000"/>
              <a:gd name="connsiteY224" fmla="*/ 117121 h 1163932"/>
              <a:gd name="connsiteX225" fmla="*/ 2214259 w 12192000"/>
              <a:gd name="connsiteY225" fmla="*/ 116974 h 1163932"/>
              <a:gd name="connsiteX226" fmla="*/ 2264911 w 12192000"/>
              <a:gd name="connsiteY226" fmla="*/ 108071 h 1163932"/>
              <a:gd name="connsiteX227" fmla="*/ 2298963 w 12192000"/>
              <a:gd name="connsiteY227" fmla="*/ 107788 h 1163932"/>
              <a:gd name="connsiteX228" fmla="*/ 2454058 w 12192000"/>
              <a:gd name="connsiteY228" fmla="*/ 73698 h 1163932"/>
              <a:gd name="connsiteX229" fmla="*/ 2534188 w 12192000"/>
              <a:gd name="connsiteY229" fmla="*/ 70162 h 1163932"/>
              <a:gd name="connsiteX230" fmla="*/ 2616912 w 12192000"/>
              <a:gd name="connsiteY230" fmla="*/ 51189 h 1163932"/>
              <a:gd name="connsiteX231" fmla="*/ 2698592 w 12192000"/>
              <a:gd name="connsiteY231" fmla="*/ 42305 h 1163932"/>
              <a:gd name="connsiteX232" fmla="*/ 2891953 w 12192000"/>
              <a:gd name="connsiteY232" fmla="*/ 34973 h 1163932"/>
              <a:gd name="connsiteX233" fmla="*/ 2955508 w 12192000"/>
              <a:gd name="connsiteY233" fmla="*/ 929 h 1163932"/>
              <a:gd name="connsiteX0" fmla="*/ 2955508 w 12192000"/>
              <a:gd name="connsiteY0" fmla="*/ 929 h 1163932"/>
              <a:gd name="connsiteX1" fmla="*/ 2973472 w 12192000"/>
              <a:gd name="connsiteY1" fmla="*/ 2369 h 1163932"/>
              <a:gd name="connsiteX2" fmla="*/ 3052621 w 12192000"/>
              <a:gd name="connsiteY2" fmla="*/ 14030 h 1163932"/>
              <a:gd name="connsiteX3" fmla="*/ 3145220 w 12192000"/>
              <a:gd name="connsiteY3" fmla="*/ 16277 h 1163932"/>
              <a:gd name="connsiteX4" fmla="*/ 3233309 w 12192000"/>
              <a:gd name="connsiteY4" fmla="*/ 8968 h 1163932"/>
              <a:gd name="connsiteX5" fmla="*/ 3320851 w 12192000"/>
              <a:gd name="connsiteY5" fmla="*/ 18902 h 1163932"/>
              <a:gd name="connsiteX6" fmla="*/ 3394552 w 12192000"/>
              <a:gd name="connsiteY6" fmla="*/ 38279 h 1163932"/>
              <a:gd name="connsiteX7" fmla="*/ 3462252 w 12192000"/>
              <a:gd name="connsiteY7" fmla="*/ 68646 h 1163932"/>
              <a:gd name="connsiteX8" fmla="*/ 3504799 w 12192000"/>
              <a:gd name="connsiteY8" fmla="*/ 93363 h 1163932"/>
              <a:gd name="connsiteX9" fmla="*/ 3568807 w 12192000"/>
              <a:gd name="connsiteY9" fmla="*/ 84557 h 1163932"/>
              <a:gd name="connsiteX10" fmla="*/ 3571993 w 12192000"/>
              <a:gd name="connsiteY10" fmla="*/ 87105 h 1163932"/>
              <a:gd name="connsiteX11" fmla="*/ 3590879 w 12192000"/>
              <a:gd name="connsiteY11" fmla="*/ 100115 h 1163932"/>
              <a:gd name="connsiteX12" fmla="*/ 3623973 w 12192000"/>
              <a:gd name="connsiteY12" fmla="*/ 93084 h 1163932"/>
              <a:gd name="connsiteX13" fmla="*/ 3636728 w 12192000"/>
              <a:gd name="connsiteY13" fmla="*/ 98019 h 1163932"/>
              <a:gd name="connsiteX14" fmla="*/ 3676976 w 12192000"/>
              <a:gd name="connsiteY14" fmla="*/ 96600 h 1163932"/>
              <a:gd name="connsiteX15" fmla="*/ 3722653 w 12192000"/>
              <a:gd name="connsiteY15" fmla="*/ 115363 h 1163932"/>
              <a:gd name="connsiteX16" fmla="*/ 3775112 w 12192000"/>
              <a:gd name="connsiteY16" fmla="*/ 98970 h 1163932"/>
              <a:gd name="connsiteX17" fmla="*/ 3932956 w 12192000"/>
              <a:gd name="connsiteY17" fmla="*/ 122337 h 1163932"/>
              <a:gd name="connsiteX18" fmla="*/ 4100593 w 12192000"/>
              <a:gd name="connsiteY18" fmla="*/ 163834 h 1163932"/>
              <a:gd name="connsiteX19" fmla="*/ 4316364 w 12192000"/>
              <a:gd name="connsiteY19" fmla="*/ 177453 h 1163932"/>
              <a:gd name="connsiteX20" fmla="*/ 4387387 w 12192000"/>
              <a:gd name="connsiteY20" fmla="*/ 164360 h 1163932"/>
              <a:gd name="connsiteX21" fmla="*/ 4427957 w 12192000"/>
              <a:gd name="connsiteY21" fmla="*/ 177526 h 1163932"/>
              <a:gd name="connsiteX22" fmla="*/ 4502291 w 12192000"/>
              <a:gd name="connsiteY22" fmla="*/ 188197 h 1163932"/>
              <a:gd name="connsiteX23" fmla="*/ 4600771 w 12192000"/>
              <a:gd name="connsiteY23" fmla="*/ 212143 h 1163932"/>
              <a:gd name="connsiteX24" fmla="*/ 4644102 w 12192000"/>
              <a:gd name="connsiteY24" fmla="*/ 210363 h 1163932"/>
              <a:gd name="connsiteX25" fmla="*/ 4652752 w 12192000"/>
              <a:gd name="connsiteY25" fmla="*/ 210902 h 1163932"/>
              <a:gd name="connsiteX26" fmla="*/ 4652896 w 12192000"/>
              <a:gd name="connsiteY26" fmla="*/ 211286 h 1163932"/>
              <a:gd name="connsiteX27" fmla="*/ 4685303 w 12192000"/>
              <a:gd name="connsiteY27" fmla="*/ 212939 h 1163932"/>
              <a:gd name="connsiteX28" fmla="*/ 4690886 w 12192000"/>
              <a:gd name="connsiteY28" fmla="*/ 215767 h 1163932"/>
              <a:gd name="connsiteX29" fmla="*/ 4725430 w 12192000"/>
              <a:gd name="connsiteY29" fmla="*/ 238732 h 1163932"/>
              <a:gd name="connsiteX30" fmla="*/ 4800051 w 12192000"/>
              <a:gd name="connsiteY30" fmla="*/ 231099 h 1163932"/>
              <a:gd name="connsiteX31" fmla="*/ 4875115 w 12192000"/>
              <a:gd name="connsiteY31" fmla="*/ 264350 h 1163932"/>
              <a:gd name="connsiteX32" fmla="*/ 4936450 w 12192000"/>
              <a:gd name="connsiteY32" fmla="*/ 280902 h 1163932"/>
              <a:gd name="connsiteX33" fmla="*/ 5030961 w 12192000"/>
              <a:gd name="connsiteY33" fmla="*/ 305912 h 1163932"/>
              <a:gd name="connsiteX34" fmla="*/ 5082734 w 12192000"/>
              <a:gd name="connsiteY34" fmla="*/ 308581 h 1163932"/>
              <a:gd name="connsiteX35" fmla="*/ 5138799 w 12192000"/>
              <a:gd name="connsiteY35" fmla="*/ 303800 h 1163932"/>
              <a:gd name="connsiteX36" fmla="*/ 5259695 w 12192000"/>
              <a:gd name="connsiteY36" fmla="*/ 330476 h 1163932"/>
              <a:gd name="connsiteX37" fmla="*/ 5359642 w 12192000"/>
              <a:gd name="connsiteY37" fmla="*/ 340575 h 1163932"/>
              <a:gd name="connsiteX38" fmla="*/ 5372918 w 12192000"/>
              <a:gd name="connsiteY38" fmla="*/ 336834 h 1163932"/>
              <a:gd name="connsiteX39" fmla="*/ 5396084 w 12192000"/>
              <a:gd name="connsiteY39" fmla="*/ 328268 h 1163932"/>
              <a:gd name="connsiteX40" fmla="*/ 5414292 w 12192000"/>
              <a:gd name="connsiteY40" fmla="*/ 320863 h 1163932"/>
              <a:gd name="connsiteX41" fmla="*/ 5487276 w 12192000"/>
              <a:gd name="connsiteY41" fmla="*/ 307350 h 1163932"/>
              <a:gd name="connsiteX42" fmla="*/ 5612716 w 12192000"/>
              <a:gd name="connsiteY42" fmla="*/ 308118 h 1163932"/>
              <a:gd name="connsiteX43" fmla="*/ 5864813 w 12192000"/>
              <a:gd name="connsiteY43" fmla="*/ 257852 h 1163932"/>
              <a:gd name="connsiteX44" fmla="*/ 6151392 w 12192000"/>
              <a:gd name="connsiteY44" fmla="*/ 225732 h 1163932"/>
              <a:gd name="connsiteX45" fmla="*/ 6209396 w 12192000"/>
              <a:gd name="connsiteY45" fmla="*/ 220469 h 1163932"/>
              <a:gd name="connsiteX46" fmla="*/ 6269898 w 12192000"/>
              <a:gd name="connsiteY46" fmla="*/ 226300 h 1163932"/>
              <a:gd name="connsiteX47" fmla="*/ 6297029 w 12192000"/>
              <a:gd name="connsiteY47" fmla="*/ 224230 h 1163932"/>
              <a:gd name="connsiteX48" fmla="*/ 6352373 w 12192000"/>
              <a:gd name="connsiteY48" fmla="*/ 209161 h 1163932"/>
              <a:gd name="connsiteX49" fmla="*/ 6353759 w 12192000"/>
              <a:gd name="connsiteY49" fmla="*/ 209135 h 1163932"/>
              <a:gd name="connsiteX50" fmla="*/ 6363346 w 12192000"/>
              <a:gd name="connsiteY50" fmla="*/ 196700 h 1163932"/>
              <a:gd name="connsiteX51" fmla="*/ 6400681 w 12192000"/>
              <a:gd name="connsiteY51" fmla="*/ 204402 h 1163932"/>
              <a:gd name="connsiteX52" fmla="*/ 6402041 w 12192000"/>
              <a:gd name="connsiteY52" fmla="*/ 207073 h 1163932"/>
              <a:gd name="connsiteX53" fmla="*/ 6424912 w 12192000"/>
              <a:gd name="connsiteY53" fmla="*/ 204940 h 1163932"/>
              <a:gd name="connsiteX54" fmla="*/ 6502019 w 12192000"/>
              <a:gd name="connsiteY54" fmla="*/ 198788 h 1163932"/>
              <a:gd name="connsiteX55" fmla="*/ 6518229 w 12192000"/>
              <a:gd name="connsiteY55" fmla="*/ 197839 h 1163932"/>
              <a:gd name="connsiteX56" fmla="*/ 6519089 w 12192000"/>
              <a:gd name="connsiteY56" fmla="*/ 198274 h 1163932"/>
              <a:gd name="connsiteX57" fmla="*/ 6561047 w 12192000"/>
              <a:gd name="connsiteY57" fmla="*/ 182276 h 1163932"/>
              <a:gd name="connsiteX58" fmla="*/ 6595639 w 12192000"/>
              <a:gd name="connsiteY58" fmla="*/ 174596 h 1163932"/>
              <a:gd name="connsiteX59" fmla="*/ 6692265 w 12192000"/>
              <a:gd name="connsiteY59" fmla="*/ 171261 h 1163932"/>
              <a:gd name="connsiteX60" fmla="*/ 6697219 w 12192000"/>
              <a:gd name="connsiteY60" fmla="*/ 171733 h 1163932"/>
              <a:gd name="connsiteX61" fmla="*/ 6713656 w 12192000"/>
              <a:gd name="connsiteY61" fmla="*/ 160032 h 1163932"/>
              <a:gd name="connsiteX62" fmla="*/ 6714383 w 12192000"/>
              <a:gd name="connsiteY62" fmla="*/ 156857 h 1163932"/>
              <a:gd name="connsiteX63" fmla="*/ 6774793 w 12192000"/>
              <a:gd name="connsiteY63" fmla="*/ 166145 h 1163932"/>
              <a:gd name="connsiteX64" fmla="*/ 6782112 w 12192000"/>
              <a:gd name="connsiteY64" fmla="*/ 161687 h 1163932"/>
              <a:gd name="connsiteX65" fmla="*/ 6822392 w 12192000"/>
              <a:gd name="connsiteY65" fmla="*/ 175020 h 1163932"/>
              <a:gd name="connsiteX66" fmla="*/ 6842719 w 12192000"/>
              <a:gd name="connsiteY66" fmla="*/ 178025 h 1163932"/>
              <a:gd name="connsiteX67" fmla="*/ 6878958 w 12192000"/>
              <a:gd name="connsiteY67" fmla="*/ 187256 h 1163932"/>
              <a:gd name="connsiteX68" fmla="*/ 6881972 w 12192000"/>
              <a:gd name="connsiteY68" fmla="*/ 184277 h 1163932"/>
              <a:gd name="connsiteX69" fmla="*/ 6889133 w 12192000"/>
              <a:gd name="connsiteY69" fmla="*/ 187492 h 1163932"/>
              <a:gd name="connsiteX70" fmla="*/ 6894439 w 12192000"/>
              <a:gd name="connsiteY70" fmla="*/ 184074 h 1163932"/>
              <a:gd name="connsiteX71" fmla="*/ 6900419 w 12192000"/>
              <a:gd name="connsiteY71" fmla="*/ 185342 h 1163932"/>
              <a:gd name="connsiteX72" fmla="*/ 6963220 w 12192000"/>
              <a:gd name="connsiteY72" fmla="*/ 173736 h 1163932"/>
              <a:gd name="connsiteX73" fmla="*/ 6976706 w 12192000"/>
              <a:gd name="connsiteY73" fmla="*/ 177326 h 1163932"/>
              <a:gd name="connsiteX74" fmla="*/ 6987064 w 12192000"/>
              <a:gd name="connsiteY74" fmla="*/ 166834 h 1163932"/>
              <a:gd name="connsiteX75" fmla="*/ 7030230 w 12192000"/>
              <a:gd name="connsiteY75" fmla="*/ 166147 h 1163932"/>
              <a:gd name="connsiteX76" fmla="*/ 7045014 w 12192000"/>
              <a:gd name="connsiteY76" fmla="*/ 175533 h 1163932"/>
              <a:gd name="connsiteX77" fmla="*/ 7058714 w 12192000"/>
              <a:gd name="connsiteY77" fmla="*/ 182424 h 1163932"/>
              <a:gd name="connsiteX78" fmla="*/ 7060499 w 12192000"/>
              <a:gd name="connsiteY78" fmla="*/ 182495 h 1163932"/>
              <a:gd name="connsiteX79" fmla="*/ 7078430 w 12192000"/>
              <a:gd name="connsiteY79" fmla="*/ 183225 h 1163932"/>
              <a:gd name="connsiteX80" fmla="*/ 7176563 w 12192000"/>
              <a:gd name="connsiteY80" fmla="*/ 179676 h 1163932"/>
              <a:gd name="connsiteX81" fmla="*/ 7205529 w 12192000"/>
              <a:gd name="connsiteY81" fmla="*/ 187443 h 1163932"/>
              <a:gd name="connsiteX82" fmla="*/ 7310118 w 12192000"/>
              <a:gd name="connsiteY82" fmla="*/ 169037 h 1163932"/>
              <a:gd name="connsiteX83" fmla="*/ 7673859 w 12192000"/>
              <a:gd name="connsiteY83" fmla="*/ 156768 h 1163932"/>
              <a:gd name="connsiteX84" fmla="*/ 7692748 w 12192000"/>
              <a:gd name="connsiteY84" fmla="*/ 167969 h 1163932"/>
              <a:gd name="connsiteX85" fmla="*/ 7756672 w 12192000"/>
              <a:gd name="connsiteY85" fmla="*/ 163804 h 1163932"/>
              <a:gd name="connsiteX86" fmla="*/ 7974189 w 12192000"/>
              <a:gd name="connsiteY86" fmla="*/ 161251 h 1163932"/>
              <a:gd name="connsiteX87" fmla="*/ 8101969 w 12192000"/>
              <a:gd name="connsiteY87" fmla="*/ 150927 h 1163932"/>
              <a:gd name="connsiteX88" fmla="*/ 8106826 w 12192000"/>
              <a:gd name="connsiteY88" fmla="*/ 146285 h 1163932"/>
              <a:gd name="connsiteX89" fmla="*/ 8162058 w 12192000"/>
              <a:gd name="connsiteY89" fmla="*/ 103136 h 1163932"/>
              <a:gd name="connsiteX90" fmla="*/ 8184568 w 12192000"/>
              <a:gd name="connsiteY90" fmla="*/ 100422 h 1163932"/>
              <a:gd name="connsiteX91" fmla="*/ 8228227 w 12192000"/>
              <a:gd name="connsiteY91" fmla="*/ 112404 h 1163932"/>
              <a:gd name="connsiteX92" fmla="*/ 8237963 w 12192000"/>
              <a:gd name="connsiteY92" fmla="*/ 113428 h 1163932"/>
              <a:gd name="connsiteX93" fmla="*/ 8248358 w 12192000"/>
              <a:gd name="connsiteY93" fmla="*/ 112494 h 1163932"/>
              <a:gd name="connsiteX94" fmla="*/ 8249309 w 12192000"/>
              <a:gd name="connsiteY94" fmla="*/ 113130 h 1163932"/>
              <a:gd name="connsiteX95" fmla="*/ 8249997 w 12192000"/>
              <a:gd name="connsiteY95" fmla="*/ 112347 h 1163932"/>
              <a:gd name="connsiteX96" fmla="*/ 8272162 w 12192000"/>
              <a:gd name="connsiteY96" fmla="*/ 110356 h 1163932"/>
              <a:gd name="connsiteX97" fmla="*/ 8292349 w 12192000"/>
              <a:gd name="connsiteY97" fmla="*/ 103912 h 1163932"/>
              <a:gd name="connsiteX98" fmla="*/ 8292491 w 12192000"/>
              <a:gd name="connsiteY98" fmla="*/ 103935 h 1163932"/>
              <a:gd name="connsiteX99" fmla="*/ 8307239 w 12192000"/>
              <a:gd name="connsiteY99" fmla="*/ 101023 h 1163932"/>
              <a:gd name="connsiteX100" fmla="*/ 8339282 w 12192000"/>
              <a:gd name="connsiteY100" fmla="*/ 115374 h 1163932"/>
              <a:gd name="connsiteX101" fmla="*/ 8346156 w 12192000"/>
              <a:gd name="connsiteY101" fmla="*/ 117659 h 1163932"/>
              <a:gd name="connsiteX102" fmla="*/ 8346467 w 12192000"/>
              <a:gd name="connsiteY102" fmla="*/ 117456 h 1163932"/>
              <a:gd name="connsiteX103" fmla="*/ 8354069 w 12192000"/>
              <a:gd name="connsiteY103" fmla="*/ 119374 h 1163932"/>
              <a:gd name="connsiteX104" fmla="*/ 8358687 w 12192000"/>
              <a:gd name="connsiteY104" fmla="*/ 121825 h 1163932"/>
              <a:gd name="connsiteX105" fmla="*/ 8433385 w 12192000"/>
              <a:gd name="connsiteY105" fmla="*/ 106101 h 1163932"/>
              <a:gd name="connsiteX106" fmla="*/ 8533779 w 12192000"/>
              <a:gd name="connsiteY106" fmla="*/ 104806 h 1163932"/>
              <a:gd name="connsiteX107" fmla="*/ 8632833 w 12192000"/>
              <a:gd name="connsiteY107" fmla="*/ 106964 h 1163932"/>
              <a:gd name="connsiteX108" fmla="*/ 8668523 w 12192000"/>
              <a:gd name="connsiteY108" fmla="*/ 109411 h 1163932"/>
              <a:gd name="connsiteX109" fmla="*/ 8732893 w 12192000"/>
              <a:gd name="connsiteY109" fmla="*/ 106423 h 1163932"/>
              <a:gd name="connsiteX110" fmla="*/ 8764071 w 12192000"/>
              <a:gd name="connsiteY110" fmla="*/ 101019 h 1163932"/>
              <a:gd name="connsiteX111" fmla="*/ 8767004 w 12192000"/>
              <a:gd name="connsiteY111" fmla="*/ 97951 h 1163932"/>
              <a:gd name="connsiteX112" fmla="*/ 8772553 w 12192000"/>
              <a:gd name="connsiteY112" fmla="*/ 96746 h 1163932"/>
              <a:gd name="connsiteX113" fmla="*/ 8787201 w 12192000"/>
              <a:gd name="connsiteY113" fmla="*/ 98465 h 1163932"/>
              <a:gd name="connsiteX114" fmla="*/ 8792624 w 12192000"/>
              <a:gd name="connsiteY114" fmla="*/ 99935 h 1163932"/>
              <a:gd name="connsiteX115" fmla="*/ 8800741 w 12192000"/>
              <a:gd name="connsiteY115" fmla="*/ 100329 h 1163932"/>
              <a:gd name="connsiteX116" fmla="*/ 8800966 w 12192000"/>
              <a:gd name="connsiteY116" fmla="*/ 100077 h 1163932"/>
              <a:gd name="connsiteX117" fmla="*/ 8808513 w 12192000"/>
              <a:gd name="connsiteY117" fmla="*/ 100962 h 1163932"/>
              <a:gd name="connsiteX118" fmla="*/ 8845110 w 12192000"/>
              <a:gd name="connsiteY118" fmla="*/ 108611 h 1163932"/>
              <a:gd name="connsiteX119" fmla="*/ 8896773 w 12192000"/>
              <a:gd name="connsiteY119" fmla="*/ 86101 h 1163932"/>
              <a:gd name="connsiteX120" fmla="*/ 8917529 w 12192000"/>
              <a:gd name="connsiteY120" fmla="*/ 82805 h 1163932"/>
              <a:gd name="connsiteX121" fmla="*/ 9026654 w 12192000"/>
              <a:gd name="connsiteY121" fmla="*/ 99852 h 1163932"/>
              <a:gd name="connsiteX122" fmla="*/ 9040737 w 12192000"/>
              <a:gd name="connsiteY122" fmla="*/ 105786 h 1163932"/>
              <a:gd name="connsiteX123" fmla="*/ 9052026 w 12192000"/>
              <a:gd name="connsiteY123" fmla="*/ 115808 h 1163932"/>
              <a:gd name="connsiteX124" fmla="*/ 9203241 w 12192000"/>
              <a:gd name="connsiteY124" fmla="*/ 118145 h 1163932"/>
              <a:gd name="connsiteX125" fmla="*/ 9415584 w 12192000"/>
              <a:gd name="connsiteY125" fmla="*/ 163588 h 1163932"/>
              <a:gd name="connsiteX126" fmla="*/ 9505102 w 12192000"/>
              <a:gd name="connsiteY126" fmla="*/ 147474 h 1163932"/>
              <a:gd name="connsiteX127" fmla="*/ 9643040 w 12192000"/>
              <a:gd name="connsiteY127" fmla="*/ 164665 h 1163932"/>
              <a:gd name="connsiteX128" fmla="*/ 9762999 w 12192000"/>
              <a:gd name="connsiteY128" fmla="*/ 169055 h 1163932"/>
              <a:gd name="connsiteX129" fmla="*/ 9776183 w 12192000"/>
              <a:gd name="connsiteY129" fmla="*/ 168623 h 1163932"/>
              <a:gd name="connsiteX130" fmla="*/ 9780532 w 12192000"/>
              <a:gd name="connsiteY130" fmla="*/ 162255 h 1163932"/>
              <a:gd name="connsiteX131" fmla="*/ 9824924 w 12192000"/>
              <a:gd name="connsiteY131" fmla="*/ 158079 h 1163932"/>
              <a:gd name="connsiteX132" fmla="*/ 9910588 w 12192000"/>
              <a:gd name="connsiteY132" fmla="*/ 160759 h 1163932"/>
              <a:gd name="connsiteX133" fmla="*/ 9924173 w 12192000"/>
              <a:gd name="connsiteY133" fmla="*/ 165023 h 1163932"/>
              <a:gd name="connsiteX134" fmla="*/ 10010969 w 12192000"/>
              <a:gd name="connsiteY134" fmla="*/ 162234 h 1163932"/>
              <a:gd name="connsiteX135" fmla="*/ 10070699 w 12192000"/>
              <a:gd name="connsiteY135" fmla="*/ 164286 h 1163932"/>
              <a:gd name="connsiteX136" fmla="*/ 10083825 w 12192000"/>
              <a:gd name="connsiteY136" fmla="*/ 168444 h 1163932"/>
              <a:gd name="connsiteX137" fmla="*/ 10097932 w 12192000"/>
              <a:gd name="connsiteY137" fmla="*/ 161160 h 1163932"/>
              <a:gd name="connsiteX138" fmla="*/ 10101779 w 12192000"/>
              <a:gd name="connsiteY138" fmla="*/ 155488 h 1163932"/>
              <a:gd name="connsiteX139" fmla="*/ 10149437 w 12192000"/>
              <a:gd name="connsiteY139" fmla="*/ 158598 h 1163932"/>
              <a:gd name="connsiteX140" fmla="*/ 10155104 w 12192000"/>
              <a:gd name="connsiteY140" fmla="*/ 158045 h 1163932"/>
              <a:gd name="connsiteX141" fmla="*/ 10250982 w 12192000"/>
              <a:gd name="connsiteY141" fmla="*/ 135074 h 1163932"/>
              <a:gd name="connsiteX142" fmla="*/ 10343301 w 12192000"/>
              <a:gd name="connsiteY142" fmla="*/ 97316 h 1163932"/>
              <a:gd name="connsiteX143" fmla="*/ 10366625 w 12192000"/>
              <a:gd name="connsiteY143" fmla="*/ 85860 h 1163932"/>
              <a:gd name="connsiteX144" fmla="*/ 10433505 w 12192000"/>
              <a:gd name="connsiteY144" fmla="*/ 71432 h 1163932"/>
              <a:gd name="connsiteX145" fmla="*/ 10547510 w 12192000"/>
              <a:gd name="connsiteY145" fmla="*/ 53678 h 1163932"/>
              <a:gd name="connsiteX146" fmla="*/ 10588150 w 12192000"/>
              <a:gd name="connsiteY146" fmla="*/ 38719 h 1163932"/>
              <a:gd name="connsiteX147" fmla="*/ 10589457 w 12192000"/>
              <a:gd name="connsiteY147" fmla="*/ 31728 h 1163932"/>
              <a:gd name="connsiteX148" fmla="*/ 10699976 w 12192000"/>
              <a:gd name="connsiteY148" fmla="*/ 49777 h 1163932"/>
              <a:gd name="connsiteX149" fmla="*/ 10812237 w 12192000"/>
              <a:gd name="connsiteY149" fmla="*/ 52759 h 1163932"/>
              <a:gd name="connsiteX150" fmla="*/ 10869837 w 12192000"/>
              <a:gd name="connsiteY150" fmla="*/ 72227 h 1163932"/>
              <a:gd name="connsiteX151" fmla="*/ 10881770 w 12192000"/>
              <a:gd name="connsiteY151" fmla="*/ 80104 h 1163932"/>
              <a:gd name="connsiteX152" fmla="*/ 10896899 w 12192000"/>
              <a:gd name="connsiteY152" fmla="*/ 77163 h 1163932"/>
              <a:gd name="connsiteX153" fmla="*/ 10901748 w 12192000"/>
              <a:gd name="connsiteY153" fmla="*/ 72784 h 1163932"/>
              <a:gd name="connsiteX154" fmla="*/ 10947419 w 12192000"/>
              <a:gd name="connsiteY154" fmla="*/ 89748 h 1163932"/>
              <a:gd name="connsiteX155" fmla="*/ 10953034 w 12192000"/>
              <a:gd name="connsiteY155" fmla="*/ 90870 h 1163932"/>
              <a:gd name="connsiteX156" fmla="*/ 10992070 w 12192000"/>
              <a:gd name="connsiteY156" fmla="*/ 95273 h 1163932"/>
              <a:gd name="connsiteX157" fmla="*/ 11112372 w 12192000"/>
              <a:gd name="connsiteY157" fmla="*/ 88679 h 1163932"/>
              <a:gd name="connsiteX158" fmla="*/ 11147719 w 12192000"/>
              <a:gd name="connsiteY158" fmla="*/ 86992 h 1163932"/>
              <a:gd name="connsiteX159" fmla="*/ 11172617 w 12192000"/>
              <a:gd name="connsiteY159" fmla="*/ 82697 h 1163932"/>
              <a:gd name="connsiteX160" fmla="*/ 11240397 w 12192000"/>
              <a:gd name="connsiteY160" fmla="*/ 88262 h 1163932"/>
              <a:gd name="connsiteX161" fmla="*/ 11270034 w 12192000"/>
              <a:gd name="connsiteY161" fmla="*/ 98379 h 1163932"/>
              <a:gd name="connsiteX162" fmla="*/ 11293091 w 12192000"/>
              <a:gd name="connsiteY162" fmla="*/ 98474 h 1163932"/>
              <a:gd name="connsiteX163" fmla="*/ 11310949 w 12192000"/>
              <a:gd name="connsiteY163" fmla="*/ 104274 h 1163932"/>
              <a:gd name="connsiteX164" fmla="*/ 11345279 w 12192000"/>
              <a:gd name="connsiteY164" fmla="*/ 101883 h 1163932"/>
              <a:gd name="connsiteX165" fmla="*/ 11354597 w 12192000"/>
              <a:gd name="connsiteY165" fmla="*/ 104385 h 1163932"/>
              <a:gd name="connsiteX166" fmla="*/ 11367725 w 12192000"/>
              <a:gd name="connsiteY166" fmla="*/ 104431 h 1163932"/>
              <a:gd name="connsiteX167" fmla="*/ 11399832 w 12192000"/>
              <a:gd name="connsiteY167" fmla="*/ 117048 h 1163932"/>
              <a:gd name="connsiteX168" fmla="*/ 11487595 w 12192000"/>
              <a:gd name="connsiteY168" fmla="*/ 158754 h 1163932"/>
              <a:gd name="connsiteX169" fmla="*/ 11590850 w 12192000"/>
              <a:gd name="connsiteY169" fmla="*/ 244984 h 1163932"/>
              <a:gd name="connsiteX170" fmla="*/ 11736204 w 12192000"/>
              <a:gd name="connsiteY170" fmla="*/ 283941 h 1163932"/>
              <a:gd name="connsiteX171" fmla="*/ 11760331 w 12192000"/>
              <a:gd name="connsiteY171" fmla="*/ 298368 h 1163932"/>
              <a:gd name="connsiteX172" fmla="*/ 11819139 w 12192000"/>
              <a:gd name="connsiteY172" fmla="*/ 310575 h 1163932"/>
              <a:gd name="connsiteX173" fmla="*/ 11821967 w 12192000"/>
              <a:gd name="connsiteY173" fmla="*/ 312222 h 1163932"/>
              <a:gd name="connsiteX174" fmla="*/ 11847125 w 12192000"/>
              <a:gd name="connsiteY174" fmla="*/ 303833 h 1163932"/>
              <a:gd name="connsiteX175" fmla="*/ 11980134 w 12192000"/>
              <a:gd name="connsiteY175" fmla="*/ 328343 h 1163932"/>
              <a:gd name="connsiteX176" fmla="*/ 12174576 w 12192000"/>
              <a:gd name="connsiteY176" fmla="*/ 382540 h 1163932"/>
              <a:gd name="connsiteX177" fmla="*/ 12192000 w 12192000"/>
              <a:gd name="connsiteY177" fmla="*/ 385665 h 1163932"/>
              <a:gd name="connsiteX178" fmla="*/ 12192000 w 12192000"/>
              <a:gd name="connsiteY178" fmla="*/ 1163932 h 1163932"/>
              <a:gd name="connsiteX179" fmla="*/ 0 w 12192000"/>
              <a:gd name="connsiteY179" fmla="*/ 1163932 h 1163932"/>
              <a:gd name="connsiteX180" fmla="*/ 0 w 12192000"/>
              <a:gd name="connsiteY180" fmla="*/ 489977 h 1163932"/>
              <a:gd name="connsiteX181" fmla="*/ 5331 w 12192000"/>
              <a:gd name="connsiteY181" fmla="*/ 489229 h 1163932"/>
              <a:gd name="connsiteX182" fmla="*/ 39902 w 12192000"/>
              <a:gd name="connsiteY182" fmla="*/ 478716 h 1163932"/>
              <a:gd name="connsiteX183" fmla="*/ 117880 w 12192000"/>
              <a:gd name="connsiteY183" fmla="*/ 427388 h 1163932"/>
              <a:gd name="connsiteX184" fmla="*/ 238140 w 12192000"/>
              <a:gd name="connsiteY184" fmla="*/ 385729 h 1163932"/>
              <a:gd name="connsiteX185" fmla="*/ 249589 w 12192000"/>
              <a:gd name="connsiteY185" fmla="*/ 385949 h 1163932"/>
              <a:gd name="connsiteX186" fmla="*/ 296963 w 12192000"/>
              <a:gd name="connsiteY186" fmla="*/ 362534 h 1163932"/>
              <a:gd name="connsiteX187" fmla="*/ 339235 w 12192000"/>
              <a:gd name="connsiteY187" fmla="*/ 330857 h 1163932"/>
              <a:gd name="connsiteX188" fmla="*/ 447152 w 12192000"/>
              <a:gd name="connsiteY188" fmla="*/ 333855 h 1163932"/>
              <a:gd name="connsiteX189" fmla="*/ 475247 w 12192000"/>
              <a:gd name="connsiteY189" fmla="*/ 343146 h 1163932"/>
              <a:gd name="connsiteX190" fmla="*/ 477967 w 12192000"/>
              <a:gd name="connsiteY190" fmla="*/ 344392 h 1163932"/>
              <a:gd name="connsiteX191" fmla="*/ 527683 w 12192000"/>
              <a:gd name="connsiteY191" fmla="*/ 339655 h 1163932"/>
              <a:gd name="connsiteX192" fmla="*/ 703732 w 12192000"/>
              <a:gd name="connsiteY192" fmla="*/ 323031 h 1163932"/>
              <a:gd name="connsiteX193" fmla="*/ 853391 w 12192000"/>
              <a:gd name="connsiteY193" fmla="*/ 310023 h 1163932"/>
              <a:gd name="connsiteX194" fmla="*/ 925332 w 12192000"/>
              <a:gd name="connsiteY194" fmla="*/ 305118 h 1163932"/>
              <a:gd name="connsiteX195" fmla="*/ 941286 w 12192000"/>
              <a:gd name="connsiteY195" fmla="*/ 295364 h 1163932"/>
              <a:gd name="connsiteX196" fmla="*/ 950845 w 12192000"/>
              <a:gd name="connsiteY196" fmla="*/ 293027 h 1163932"/>
              <a:gd name="connsiteX197" fmla="*/ 953292 w 12192000"/>
              <a:gd name="connsiteY197" fmla="*/ 287324 h 1163932"/>
              <a:gd name="connsiteX198" fmla="*/ 967499 w 12192000"/>
              <a:gd name="connsiteY198" fmla="*/ 280192 h 1163932"/>
              <a:gd name="connsiteX199" fmla="*/ 985161 w 12192000"/>
              <a:gd name="connsiteY199" fmla="*/ 277297 h 1163932"/>
              <a:gd name="connsiteX200" fmla="*/ 1069267 w 12192000"/>
              <a:gd name="connsiteY200" fmla="*/ 269198 h 1163932"/>
              <a:gd name="connsiteX201" fmla="*/ 1138407 w 12192000"/>
              <a:gd name="connsiteY201" fmla="*/ 252999 h 1163932"/>
              <a:gd name="connsiteX202" fmla="*/ 1164931 w 12192000"/>
              <a:gd name="connsiteY202" fmla="*/ 245054 h 1163932"/>
              <a:gd name="connsiteX203" fmla="*/ 1211622 w 12192000"/>
              <a:gd name="connsiteY203" fmla="*/ 227108 h 1163932"/>
              <a:gd name="connsiteX204" fmla="*/ 1274567 w 12192000"/>
              <a:gd name="connsiteY204" fmla="*/ 209812 h 1163932"/>
              <a:gd name="connsiteX205" fmla="*/ 1325029 w 12192000"/>
              <a:gd name="connsiteY205" fmla="*/ 214369 h 1163932"/>
              <a:gd name="connsiteX206" fmla="*/ 1356805 w 12192000"/>
              <a:gd name="connsiteY206" fmla="*/ 210054 h 1163932"/>
              <a:gd name="connsiteX207" fmla="*/ 1468752 w 12192000"/>
              <a:gd name="connsiteY207" fmla="*/ 221036 h 1163932"/>
              <a:gd name="connsiteX208" fmla="*/ 1650750 w 12192000"/>
              <a:gd name="connsiteY208" fmla="*/ 171522 h 1163932"/>
              <a:gd name="connsiteX209" fmla="*/ 1655056 w 12192000"/>
              <a:gd name="connsiteY209" fmla="*/ 178538 h 1163932"/>
              <a:gd name="connsiteX210" fmla="*/ 1683220 w 12192000"/>
              <a:gd name="connsiteY210" fmla="*/ 176084 h 1163932"/>
              <a:gd name="connsiteX211" fmla="*/ 1685599 w 12192000"/>
              <a:gd name="connsiteY211" fmla="*/ 171820 h 1163932"/>
              <a:gd name="connsiteX212" fmla="*/ 1689230 w 12192000"/>
              <a:gd name="connsiteY212" fmla="*/ 171091 h 1163932"/>
              <a:gd name="connsiteX213" fmla="*/ 1691052 w 12192000"/>
              <a:gd name="connsiteY213" fmla="*/ 175010 h 1163932"/>
              <a:gd name="connsiteX214" fmla="*/ 1735783 w 12192000"/>
              <a:gd name="connsiteY214" fmla="*/ 183832 h 1163932"/>
              <a:gd name="connsiteX215" fmla="*/ 1797102 w 12192000"/>
              <a:gd name="connsiteY215" fmla="*/ 188721 h 1163932"/>
              <a:gd name="connsiteX216" fmla="*/ 1845638 w 12192000"/>
              <a:gd name="connsiteY216" fmla="*/ 170206 h 1163932"/>
              <a:gd name="connsiteX217" fmla="*/ 1848980 w 12192000"/>
              <a:gd name="connsiteY217" fmla="*/ 173948 h 1163932"/>
              <a:gd name="connsiteX218" fmla="*/ 1880587 w 12192000"/>
              <a:gd name="connsiteY218" fmla="*/ 171938 h 1163932"/>
              <a:gd name="connsiteX219" fmla="*/ 1995803 w 12192000"/>
              <a:gd name="connsiteY219" fmla="*/ 138279 h 1163932"/>
              <a:gd name="connsiteX220" fmla="*/ 2057448 w 12192000"/>
              <a:gd name="connsiteY220" fmla="*/ 135082 h 1163932"/>
              <a:gd name="connsiteX221" fmla="*/ 2119088 w 12192000"/>
              <a:gd name="connsiteY221" fmla="*/ 119940 h 1163932"/>
              <a:gd name="connsiteX222" fmla="*/ 2138831 w 12192000"/>
              <a:gd name="connsiteY222" fmla="*/ 122626 h 1163932"/>
              <a:gd name="connsiteX223" fmla="*/ 2174180 w 12192000"/>
              <a:gd name="connsiteY223" fmla="*/ 117121 h 1163932"/>
              <a:gd name="connsiteX224" fmla="*/ 2214259 w 12192000"/>
              <a:gd name="connsiteY224" fmla="*/ 116974 h 1163932"/>
              <a:gd name="connsiteX225" fmla="*/ 2264911 w 12192000"/>
              <a:gd name="connsiteY225" fmla="*/ 108071 h 1163932"/>
              <a:gd name="connsiteX226" fmla="*/ 2298963 w 12192000"/>
              <a:gd name="connsiteY226" fmla="*/ 107788 h 1163932"/>
              <a:gd name="connsiteX227" fmla="*/ 2454058 w 12192000"/>
              <a:gd name="connsiteY227" fmla="*/ 73698 h 1163932"/>
              <a:gd name="connsiteX228" fmla="*/ 2534188 w 12192000"/>
              <a:gd name="connsiteY228" fmla="*/ 70162 h 1163932"/>
              <a:gd name="connsiteX229" fmla="*/ 2616912 w 12192000"/>
              <a:gd name="connsiteY229" fmla="*/ 51189 h 1163932"/>
              <a:gd name="connsiteX230" fmla="*/ 2698592 w 12192000"/>
              <a:gd name="connsiteY230" fmla="*/ 42305 h 1163932"/>
              <a:gd name="connsiteX231" fmla="*/ 2891953 w 12192000"/>
              <a:gd name="connsiteY231" fmla="*/ 34973 h 1163932"/>
              <a:gd name="connsiteX232" fmla="*/ 2955508 w 12192000"/>
              <a:gd name="connsiteY232" fmla="*/ 929 h 1163932"/>
              <a:gd name="connsiteX0" fmla="*/ 2955508 w 12192000"/>
              <a:gd name="connsiteY0" fmla="*/ 929 h 1163932"/>
              <a:gd name="connsiteX1" fmla="*/ 2973472 w 12192000"/>
              <a:gd name="connsiteY1" fmla="*/ 2369 h 1163932"/>
              <a:gd name="connsiteX2" fmla="*/ 3052621 w 12192000"/>
              <a:gd name="connsiteY2" fmla="*/ 14030 h 1163932"/>
              <a:gd name="connsiteX3" fmla="*/ 3145220 w 12192000"/>
              <a:gd name="connsiteY3" fmla="*/ 16277 h 1163932"/>
              <a:gd name="connsiteX4" fmla="*/ 3233309 w 12192000"/>
              <a:gd name="connsiteY4" fmla="*/ 8968 h 1163932"/>
              <a:gd name="connsiteX5" fmla="*/ 3320851 w 12192000"/>
              <a:gd name="connsiteY5" fmla="*/ 18902 h 1163932"/>
              <a:gd name="connsiteX6" fmla="*/ 3394552 w 12192000"/>
              <a:gd name="connsiteY6" fmla="*/ 38279 h 1163932"/>
              <a:gd name="connsiteX7" fmla="*/ 3462252 w 12192000"/>
              <a:gd name="connsiteY7" fmla="*/ 68646 h 1163932"/>
              <a:gd name="connsiteX8" fmla="*/ 3504799 w 12192000"/>
              <a:gd name="connsiteY8" fmla="*/ 93363 h 1163932"/>
              <a:gd name="connsiteX9" fmla="*/ 3568807 w 12192000"/>
              <a:gd name="connsiteY9" fmla="*/ 84557 h 1163932"/>
              <a:gd name="connsiteX10" fmla="*/ 3571993 w 12192000"/>
              <a:gd name="connsiteY10" fmla="*/ 87105 h 1163932"/>
              <a:gd name="connsiteX11" fmla="*/ 3590879 w 12192000"/>
              <a:gd name="connsiteY11" fmla="*/ 100115 h 1163932"/>
              <a:gd name="connsiteX12" fmla="*/ 3623973 w 12192000"/>
              <a:gd name="connsiteY12" fmla="*/ 93084 h 1163932"/>
              <a:gd name="connsiteX13" fmla="*/ 3636728 w 12192000"/>
              <a:gd name="connsiteY13" fmla="*/ 98019 h 1163932"/>
              <a:gd name="connsiteX14" fmla="*/ 3676976 w 12192000"/>
              <a:gd name="connsiteY14" fmla="*/ 96600 h 1163932"/>
              <a:gd name="connsiteX15" fmla="*/ 3722653 w 12192000"/>
              <a:gd name="connsiteY15" fmla="*/ 115363 h 1163932"/>
              <a:gd name="connsiteX16" fmla="*/ 3775112 w 12192000"/>
              <a:gd name="connsiteY16" fmla="*/ 98970 h 1163932"/>
              <a:gd name="connsiteX17" fmla="*/ 3932956 w 12192000"/>
              <a:gd name="connsiteY17" fmla="*/ 122337 h 1163932"/>
              <a:gd name="connsiteX18" fmla="*/ 4100593 w 12192000"/>
              <a:gd name="connsiteY18" fmla="*/ 163834 h 1163932"/>
              <a:gd name="connsiteX19" fmla="*/ 4316364 w 12192000"/>
              <a:gd name="connsiteY19" fmla="*/ 177453 h 1163932"/>
              <a:gd name="connsiteX20" fmla="*/ 4387387 w 12192000"/>
              <a:gd name="connsiteY20" fmla="*/ 164360 h 1163932"/>
              <a:gd name="connsiteX21" fmla="*/ 4427957 w 12192000"/>
              <a:gd name="connsiteY21" fmla="*/ 177526 h 1163932"/>
              <a:gd name="connsiteX22" fmla="*/ 4502291 w 12192000"/>
              <a:gd name="connsiteY22" fmla="*/ 188197 h 1163932"/>
              <a:gd name="connsiteX23" fmla="*/ 4600771 w 12192000"/>
              <a:gd name="connsiteY23" fmla="*/ 212143 h 1163932"/>
              <a:gd name="connsiteX24" fmla="*/ 4644102 w 12192000"/>
              <a:gd name="connsiteY24" fmla="*/ 210363 h 1163932"/>
              <a:gd name="connsiteX25" fmla="*/ 4652752 w 12192000"/>
              <a:gd name="connsiteY25" fmla="*/ 210902 h 1163932"/>
              <a:gd name="connsiteX26" fmla="*/ 4652896 w 12192000"/>
              <a:gd name="connsiteY26" fmla="*/ 211286 h 1163932"/>
              <a:gd name="connsiteX27" fmla="*/ 4685303 w 12192000"/>
              <a:gd name="connsiteY27" fmla="*/ 212939 h 1163932"/>
              <a:gd name="connsiteX28" fmla="*/ 4690886 w 12192000"/>
              <a:gd name="connsiteY28" fmla="*/ 215767 h 1163932"/>
              <a:gd name="connsiteX29" fmla="*/ 4725430 w 12192000"/>
              <a:gd name="connsiteY29" fmla="*/ 238732 h 1163932"/>
              <a:gd name="connsiteX30" fmla="*/ 4800051 w 12192000"/>
              <a:gd name="connsiteY30" fmla="*/ 231099 h 1163932"/>
              <a:gd name="connsiteX31" fmla="*/ 4875115 w 12192000"/>
              <a:gd name="connsiteY31" fmla="*/ 264350 h 1163932"/>
              <a:gd name="connsiteX32" fmla="*/ 4936450 w 12192000"/>
              <a:gd name="connsiteY32" fmla="*/ 280902 h 1163932"/>
              <a:gd name="connsiteX33" fmla="*/ 5030961 w 12192000"/>
              <a:gd name="connsiteY33" fmla="*/ 305912 h 1163932"/>
              <a:gd name="connsiteX34" fmla="*/ 5082734 w 12192000"/>
              <a:gd name="connsiteY34" fmla="*/ 308581 h 1163932"/>
              <a:gd name="connsiteX35" fmla="*/ 5138799 w 12192000"/>
              <a:gd name="connsiteY35" fmla="*/ 303800 h 1163932"/>
              <a:gd name="connsiteX36" fmla="*/ 5259695 w 12192000"/>
              <a:gd name="connsiteY36" fmla="*/ 330476 h 1163932"/>
              <a:gd name="connsiteX37" fmla="*/ 5359642 w 12192000"/>
              <a:gd name="connsiteY37" fmla="*/ 340575 h 1163932"/>
              <a:gd name="connsiteX38" fmla="*/ 5372918 w 12192000"/>
              <a:gd name="connsiteY38" fmla="*/ 336834 h 1163932"/>
              <a:gd name="connsiteX39" fmla="*/ 5396084 w 12192000"/>
              <a:gd name="connsiteY39" fmla="*/ 328268 h 1163932"/>
              <a:gd name="connsiteX40" fmla="*/ 5414292 w 12192000"/>
              <a:gd name="connsiteY40" fmla="*/ 320863 h 1163932"/>
              <a:gd name="connsiteX41" fmla="*/ 5487276 w 12192000"/>
              <a:gd name="connsiteY41" fmla="*/ 307350 h 1163932"/>
              <a:gd name="connsiteX42" fmla="*/ 5612716 w 12192000"/>
              <a:gd name="connsiteY42" fmla="*/ 308118 h 1163932"/>
              <a:gd name="connsiteX43" fmla="*/ 5864813 w 12192000"/>
              <a:gd name="connsiteY43" fmla="*/ 257852 h 1163932"/>
              <a:gd name="connsiteX44" fmla="*/ 6151392 w 12192000"/>
              <a:gd name="connsiteY44" fmla="*/ 225732 h 1163932"/>
              <a:gd name="connsiteX45" fmla="*/ 6209396 w 12192000"/>
              <a:gd name="connsiteY45" fmla="*/ 220469 h 1163932"/>
              <a:gd name="connsiteX46" fmla="*/ 6269898 w 12192000"/>
              <a:gd name="connsiteY46" fmla="*/ 226300 h 1163932"/>
              <a:gd name="connsiteX47" fmla="*/ 6297029 w 12192000"/>
              <a:gd name="connsiteY47" fmla="*/ 224230 h 1163932"/>
              <a:gd name="connsiteX48" fmla="*/ 6352373 w 12192000"/>
              <a:gd name="connsiteY48" fmla="*/ 209161 h 1163932"/>
              <a:gd name="connsiteX49" fmla="*/ 6353759 w 12192000"/>
              <a:gd name="connsiteY49" fmla="*/ 209135 h 1163932"/>
              <a:gd name="connsiteX50" fmla="*/ 6363346 w 12192000"/>
              <a:gd name="connsiteY50" fmla="*/ 196700 h 1163932"/>
              <a:gd name="connsiteX51" fmla="*/ 6400681 w 12192000"/>
              <a:gd name="connsiteY51" fmla="*/ 204402 h 1163932"/>
              <a:gd name="connsiteX52" fmla="*/ 6402041 w 12192000"/>
              <a:gd name="connsiteY52" fmla="*/ 207073 h 1163932"/>
              <a:gd name="connsiteX53" fmla="*/ 6424912 w 12192000"/>
              <a:gd name="connsiteY53" fmla="*/ 204940 h 1163932"/>
              <a:gd name="connsiteX54" fmla="*/ 6502019 w 12192000"/>
              <a:gd name="connsiteY54" fmla="*/ 198788 h 1163932"/>
              <a:gd name="connsiteX55" fmla="*/ 6518229 w 12192000"/>
              <a:gd name="connsiteY55" fmla="*/ 197839 h 1163932"/>
              <a:gd name="connsiteX56" fmla="*/ 6519089 w 12192000"/>
              <a:gd name="connsiteY56" fmla="*/ 198274 h 1163932"/>
              <a:gd name="connsiteX57" fmla="*/ 6561047 w 12192000"/>
              <a:gd name="connsiteY57" fmla="*/ 182276 h 1163932"/>
              <a:gd name="connsiteX58" fmla="*/ 6595639 w 12192000"/>
              <a:gd name="connsiteY58" fmla="*/ 174596 h 1163932"/>
              <a:gd name="connsiteX59" fmla="*/ 6692265 w 12192000"/>
              <a:gd name="connsiteY59" fmla="*/ 171261 h 1163932"/>
              <a:gd name="connsiteX60" fmla="*/ 6697219 w 12192000"/>
              <a:gd name="connsiteY60" fmla="*/ 171733 h 1163932"/>
              <a:gd name="connsiteX61" fmla="*/ 6713656 w 12192000"/>
              <a:gd name="connsiteY61" fmla="*/ 160032 h 1163932"/>
              <a:gd name="connsiteX62" fmla="*/ 6714383 w 12192000"/>
              <a:gd name="connsiteY62" fmla="*/ 156857 h 1163932"/>
              <a:gd name="connsiteX63" fmla="*/ 6774793 w 12192000"/>
              <a:gd name="connsiteY63" fmla="*/ 166145 h 1163932"/>
              <a:gd name="connsiteX64" fmla="*/ 6782112 w 12192000"/>
              <a:gd name="connsiteY64" fmla="*/ 161687 h 1163932"/>
              <a:gd name="connsiteX65" fmla="*/ 6822392 w 12192000"/>
              <a:gd name="connsiteY65" fmla="*/ 175020 h 1163932"/>
              <a:gd name="connsiteX66" fmla="*/ 6842719 w 12192000"/>
              <a:gd name="connsiteY66" fmla="*/ 178025 h 1163932"/>
              <a:gd name="connsiteX67" fmla="*/ 6878958 w 12192000"/>
              <a:gd name="connsiteY67" fmla="*/ 187256 h 1163932"/>
              <a:gd name="connsiteX68" fmla="*/ 6881972 w 12192000"/>
              <a:gd name="connsiteY68" fmla="*/ 184277 h 1163932"/>
              <a:gd name="connsiteX69" fmla="*/ 6889133 w 12192000"/>
              <a:gd name="connsiteY69" fmla="*/ 187492 h 1163932"/>
              <a:gd name="connsiteX70" fmla="*/ 6894439 w 12192000"/>
              <a:gd name="connsiteY70" fmla="*/ 184074 h 1163932"/>
              <a:gd name="connsiteX71" fmla="*/ 6900419 w 12192000"/>
              <a:gd name="connsiteY71" fmla="*/ 185342 h 1163932"/>
              <a:gd name="connsiteX72" fmla="*/ 6963220 w 12192000"/>
              <a:gd name="connsiteY72" fmla="*/ 173736 h 1163932"/>
              <a:gd name="connsiteX73" fmla="*/ 6976706 w 12192000"/>
              <a:gd name="connsiteY73" fmla="*/ 177326 h 1163932"/>
              <a:gd name="connsiteX74" fmla="*/ 6987064 w 12192000"/>
              <a:gd name="connsiteY74" fmla="*/ 166834 h 1163932"/>
              <a:gd name="connsiteX75" fmla="*/ 7030230 w 12192000"/>
              <a:gd name="connsiteY75" fmla="*/ 166147 h 1163932"/>
              <a:gd name="connsiteX76" fmla="*/ 7045014 w 12192000"/>
              <a:gd name="connsiteY76" fmla="*/ 175533 h 1163932"/>
              <a:gd name="connsiteX77" fmla="*/ 7058714 w 12192000"/>
              <a:gd name="connsiteY77" fmla="*/ 182424 h 1163932"/>
              <a:gd name="connsiteX78" fmla="*/ 7060499 w 12192000"/>
              <a:gd name="connsiteY78" fmla="*/ 182495 h 1163932"/>
              <a:gd name="connsiteX79" fmla="*/ 7078430 w 12192000"/>
              <a:gd name="connsiteY79" fmla="*/ 183225 h 1163932"/>
              <a:gd name="connsiteX80" fmla="*/ 7176563 w 12192000"/>
              <a:gd name="connsiteY80" fmla="*/ 179676 h 1163932"/>
              <a:gd name="connsiteX81" fmla="*/ 7205529 w 12192000"/>
              <a:gd name="connsiteY81" fmla="*/ 187443 h 1163932"/>
              <a:gd name="connsiteX82" fmla="*/ 7310118 w 12192000"/>
              <a:gd name="connsiteY82" fmla="*/ 169037 h 1163932"/>
              <a:gd name="connsiteX83" fmla="*/ 7673859 w 12192000"/>
              <a:gd name="connsiteY83" fmla="*/ 156768 h 1163932"/>
              <a:gd name="connsiteX84" fmla="*/ 7692748 w 12192000"/>
              <a:gd name="connsiteY84" fmla="*/ 167969 h 1163932"/>
              <a:gd name="connsiteX85" fmla="*/ 7756672 w 12192000"/>
              <a:gd name="connsiteY85" fmla="*/ 163804 h 1163932"/>
              <a:gd name="connsiteX86" fmla="*/ 7974189 w 12192000"/>
              <a:gd name="connsiteY86" fmla="*/ 161251 h 1163932"/>
              <a:gd name="connsiteX87" fmla="*/ 8101969 w 12192000"/>
              <a:gd name="connsiteY87" fmla="*/ 150927 h 1163932"/>
              <a:gd name="connsiteX88" fmla="*/ 8106826 w 12192000"/>
              <a:gd name="connsiteY88" fmla="*/ 146285 h 1163932"/>
              <a:gd name="connsiteX89" fmla="*/ 8162058 w 12192000"/>
              <a:gd name="connsiteY89" fmla="*/ 103136 h 1163932"/>
              <a:gd name="connsiteX90" fmla="*/ 8184568 w 12192000"/>
              <a:gd name="connsiteY90" fmla="*/ 100422 h 1163932"/>
              <a:gd name="connsiteX91" fmla="*/ 8228227 w 12192000"/>
              <a:gd name="connsiteY91" fmla="*/ 112404 h 1163932"/>
              <a:gd name="connsiteX92" fmla="*/ 8237963 w 12192000"/>
              <a:gd name="connsiteY92" fmla="*/ 113428 h 1163932"/>
              <a:gd name="connsiteX93" fmla="*/ 8248358 w 12192000"/>
              <a:gd name="connsiteY93" fmla="*/ 112494 h 1163932"/>
              <a:gd name="connsiteX94" fmla="*/ 8249309 w 12192000"/>
              <a:gd name="connsiteY94" fmla="*/ 113130 h 1163932"/>
              <a:gd name="connsiteX95" fmla="*/ 8249997 w 12192000"/>
              <a:gd name="connsiteY95" fmla="*/ 112347 h 1163932"/>
              <a:gd name="connsiteX96" fmla="*/ 8272162 w 12192000"/>
              <a:gd name="connsiteY96" fmla="*/ 110356 h 1163932"/>
              <a:gd name="connsiteX97" fmla="*/ 8292349 w 12192000"/>
              <a:gd name="connsiteY97" fmla="*/ 103912 h 1163932"/>
              <a:gd name="connsiteX98" fmla="*/ 8292491 w 12192000"/>
              <a:gd name="connsiteY98" fmla="*/ 103935 h 1163932"/>
              <a:gd name="connsiteX99" fmla="*/ 8307239 w 12192000"/>
              <a:gd name="connsiteY99" fmla="*/ 101023 h 1163932"/>
              <a:gd name="connsiteX100" fmla="*/ 8339282 w 12192000"/>
              <a:gd name="connsiteY100" fmla="*/ 115374 h 1163932"/>
              <a:gd name="connsiteX101" fmla="*/ 8346156 w 12192000"/>
              <a:gd name="connsiteY101" fmla="*/ 117659 h 1163932"/>
              <a:gd name="connsiteX102" fmla="*/ 8346467 w 12192000"/>
              <a:gd name="connsiteY102" fmla="*/ 117456 h 1163932"/>
              <a:gd name="connsiteX103" fmla="*/ 8354069 w 12192000"/>
              <a:gd name="connsiteY103" fmla="*/ 119374 h 1163932"/>
              <a:gd name="connsiteX104" fmla="*/ 8358687 w 12192000"/>
              <a:gd name="connsiteY104" fmla="*/ 121825 h 1163932"/>
              <a:gd name="connsiteX105" fmla="*/ 8433385 w 12192000"/>
              <a:gd name="connsiteY105" fmla="*/ 106101 h 1163932"/>
              <a:gd name="connsiteX106" fmla="*/ 8533779 w 12192000"/>
              <a:gd name="connsiteY106" fmla="*/ 104806 h 1163932"/>
              <a:gd name="connsiteX107" fmla="*/ 8632833 w 12192000"/>
              <a:gd name="connsiteY107" fmla="*/ 106964 h 1163932"/>
              <a:gd name="connsiteX108" fmla="*/ 8668523 w 12192000"/>
              <a:gd name="connsiteY108" fmla="*/ 109411 h 1163932"/>
              <a:gd name="connsiteX109" fmla="*/ 8732893 w 12192000"/>
              <a:gd name="connsiteY109" fmla="*/ 106423 h 1163932"/>
              <a:gd name="connsiteX110" fmla="*/ 8764071 w 12192000"/>
              <a:gd name="connsiteY110" fmla="*/ 101019 h 1163932"/>
              <a:gd name="connsiteX111" fmla="*/ 8767004 w 12192000"/>
              <a:gd name="connsiteY111" fmla="*/ 97951 h 1163932"/>
              <a:gd name="connsiteX112" fmla="*/ 8772553 w 12192000"/>
              <a:gd name="connsiteY112" fmla="*/ 96746 h 1163932"/>
              <a:gd name="connsiteX113" fmla="*/ 8787201 w 12192000"/>
              <a:gd name="connsiteY113" fmla="*/ 98465 h 1163932"/>
              <a:gd name="connsiteX114" fmla="*/ 8792624 w 12192000"/>
              <a:gd name="connsiteY114" fmla="*/ 99935 h 1163932"/>
              <a:gd name="connsiteX115" fmla="*/ 8800741 w 12192000"/>
              <a:gd name="connsiteY115" fmla="*/ 100329 h 1163932"/>
              <a:gd name="connsiteX116" fmla="*/ 8800966 w 12192000"/>
              <a:gd name="connsiteY116" fmla="*/ 100077 h 1163932"/>
              <a:gd name="connsiteX117" fmla="*/ 8808513 w 12192000"/>
              <a:gd name="connsiteY117" fmla="*/ 100962 h 1163932"/>
              <a:gd name="connsiteX118" fmla="*/ 8845110 w 12192000"/>
              <a:gd name="connsiteY118" fmla="*/ 108611 h 1163932"/>
              <a:gd name="connsiteX119" fmla="*/ 8896773 w 12192000"/>
              <a:gd name="connsiteY119" fmla="*/ 86101 h 1163932"/>
              <a:gd name="connsiteX120" fmla="*/ 8917529 w 12192000"/>
              <a:gd name="connsiteY120" fmla="*/ 82805 h 1163932"/>
              <a:gd name="connsiteX121" fmla="*/ 9026654 w 12192000"/>
              <a:gd name="connsiteY121" fmla="*/ 99852 h 1163932"/>
              <a:gd name="connsiteX122" fmla="*/ 9040737 w 12192000"/>
              <a:gd name="connsiteY122" fmla="*/ 105786 h 1163932"/>
              <a:gd name="connsiteX123" fmla="*/ 9203241 w 12192000"/>
              <a:gd name="connsiteY123" fmla="*/ 118145 h 1163932"/>
              <a:gd name="connsiteX124" fmla="*/ 9415584 w 12192000"/>
              <a:gd name="connsiteY124" fmla="*/ 163588 h 1163932"/>
              <a:gd name="connsiteX125" fmla="*/ 9505102 w 12192000"/>
              <a:gd name="connsiteY125" fmla="*/ 147474 h 1163932"/>
              <a:gd name="connsiteX126" fmla="*/ 9643040 w 12192000"/>
              <a:gd name="connsiteY126" fmla="*/ 164665 h 1163932"/>
              <a:gd name="connsiteX127" fmla="*/ 9762999 w 12192000"/>
              <a:gd name="connsiteY127" fmla="*/ 169055 h 1163932"/>
              <a:gd name="connsiteX128" fmla="*/ 9776183 w 12192000"/>
              <a:gd name="connsiteY128" fmla="*/ 168623 h 1163932"/>
              <a:gd name="connsiteX129" fmla="*/ 9780532 w 12192000"/>
              <a:gd name="connsiteY129" fmla="*/ 162255 h 1163932"/>
              <a:gd name="connsiteX130" fmla="*/ 9824924 w 12192000"/>
              <a:gd name="connsiteY130" fmla="*/ 158079 h 1163932"/>
              <a:gd name="connsiteX131" fmla="*/ 9910588 w 12192000"/>
              <a:gd name="connsiteY131" fmla="*/ 160759 h 1163932"/>
              <a:gd name="connsiteX132" fmla="*/ 9924173 w 12192000"/>
              <a:gd name="connsiteY132" fmla="*/ 165023 h 1163932"/>
              <a:gd name="connsiteX133" fmla="*/ 10010969 w 12192000"/>
              <a:gd name="connsiteY133" fmla="*/ 162234 h 1163932"/>
              <a:gd name="connsiteX134" fmla="*/ 10070699 w 12192000"/>
              <a:gd name="connsiteY134" fmla="*/ 164286 h 1163932"/>
              <a:gd name="connsiteX135" fmla="*/ 10083825 w 12192000"/>
              <a:gd name="connsiteY135" fmla="*/ 168444 h 1163932"/>
              <a:gd name="connsiteX136" fmla="*/ 10097932 w 12192000"/>
              <a:gd name="connsiteY136" fmla="*/ 161160 h 1163932"/>
              <a:gd name="connsiteX137" fmla="*/ 10101779 w 12192000"/>
              <a:gd name="connsiteY137" fmla="*/ 155488 h 1163932"/>
              <a:gd name="connsiteX138" fmla="*/ 10149437 w 12192000"/>
              <a:gd name="connsiteY138" fmla="*/ 158598 h 1163932"/>
              <a:gd name="connsiteX139" fmla="*/ 10155104 w 12192000"/>
              <a:gd name="connsiteY139" fmla="*/ 158045 h 1163932"/>
              <a:gd name="connsiteX140" fmla="*/ 10250982 w 12192000"/>
              <a:gd name="connsiteY140" fmla="*/ 135074 h 1163932"/>
              <a:gd name="connsiteX141" fmla="*/ 10343301 w 12192000"/>
              <a:gd name="connsiteY141" fmla="*/ 97316 h 1163932"/>
              <a:gd name="connsiteX142" fmla="*/ 10366625 w 12192000"/>
              <a:gd name="connsiteY142" fmla="*/ 85860 h 1163932"/>
              <a:gd name="connsiteX143" fmla="*/ 10433505 w 12192000"/>
              <a:gd name="connsiteY143" fmla="*/ 71432 h 1163932"/>
              <a:gd name="connsiteX144" fmla="*/ 10547510 w 12192000"/>
              <a:gd name="connsiteY144" fmla="*/ 53678 h 1163932"/>
              <a:gd name="connsiteX145" fmla="*/ 10588150 w 12192000"/>
              <a:gd name="connsiteY145" fmla="*/ 38719 h 1163932"/>
              <a:gd name="connsiteX146" fmla="*/ 10589457 w 12192000"/>
              <a:gd name="connsiteY146" fmla="*/ 31728 h 1163932"/>
              <a:gd name="connsiteX147" fmla="*/ 10699976 w 12192000"/>
              <a:gd name="connsiteY147" fmla="*/ 49777 h 1163932"/>
              <a:gd name="connsiteX148" fmla="*/ 10812237 w 12192000"/>
              <a:gd name="connsiteY148" fmla="*/ 52759 h 1163932"/>
              <a:gd name="connsiteX149" fmla="*/ 10869837 w 12192000"/>
              <a:gd name="connsiteY149" fmla="*/ 72227 h 1163932"/>
              <a:gd name="connsiteX150" fmla="*/ 10881770 w 12192000"/>
              <a:gd name="connsiteY150" fmla="*/ 80104 h 1163932"/>
              <a:gd name="connsiteX151" fmla="*/ 10896899 w 12192000"/>
              <a:gd name="connsiteY151" fmla="*/ 77163 h 1163932"/>
              <a:gd name="connsiteX152" fmla="*/ 10901748 w 12192000"/>
              <a:gd name="connsiteY152" fmla="*/ 72784 h 1163932"/>
              <a:gd name="connsiteX153" fmla="*/ 10947419 w 12192000"/>
              <a:gd name="connsiteY153" fmla="*/ 89748 h 1163932"/>
              <a:gd name="connsiteX154" fmla="*/ 10953034 w 12192000"/>
              <a:gd name="connsiteY154" fmla="*/ 90870 h 1163932"/>
              <a:gd name="connsiteX155" fmla="*/ 10992070 w 12192000"/>
              <a:gd name="connsiteY155" fmla="*/ 95273 h 1163932"/>
              <a:gd name="connsiteX156" fmla="*/ 11112372 w 12192000"/>
              <a:gd name="connsiteY156" fmla="*/ 88679 h 1163932"/>
              <a:gd name="connsiteX157" fmla="*/ 11147719 w 12192000"/>
              <a:gd name="connsiteY157" fmla="*/ 86992 h 1163932"/>
              <a:gd name="connsiteX158" fmla="*/ 11172617 w 12192000"/>
              <a:gd name="connsiteY158" fmla="*/ 82697 h 1163932"/>
              <a:gd name="connsiteX159" fmla="*/ 11240397 w 12192000"/>
              <a:gd name="connsiteY159" fmla="*/ 88262 h 1163932"/>
              <a:gd name="connsiteX160" fmla="*/ 11270034 w 12192000"/>
              <a:gd name="connsiteY160" fmla="*/ 98379 h 1163932"/>
              <a:gd name="connsiteX161" fmla="*/ 11293091 w 12192000"/>
              <a:gd name="connsiteY161" fmla="*/ 98474 h 1163932"/>
              <a:gd name="connsiteX162" fmla="*/ 11310949 w 12192000"/>
              <a:gd name="connsiteY162" fmla="*/ 104274 h 1163932"/>
              <a:gd name="connsiteX163" fmla="*/ 11345279 w 12192000"/>
              <a:gd name="connsiteY163" fmla="*/ 101883 h 1163932"/>
              <a:gd name="connsiteX164" fmla="*/ 11354597 w 12192000"/>
              <a:gd name="connsiteY164" fmla="*/ 104385 h 1163932"/>
              <a:gd name="connsiteX165" fmla="*/ 11367725 w 12192000"/>
              <a:gd name="connsiteY165" fmla="*/ 104431 h 1163932"/>
              <a:gd name="connsiteX166" fmla="*/ 11399832 w 12192000"/>
              <a:gd name="connsiteY166" fmla="*/ 117048 h 1163932"/>
              <a:gd name="connsiteX167" fmla="*/ 11487595 w 12192000"/>
              <a:gd name="connsiteY167" fmla="*/ 158754 h 1163932"/>
              <a:gd name="connsiteX168" fmla="*/ 11590850 w 12192000"/>
              <a:gd name="connsiteY168" fmla="*/ 244984 h 1163932"/>
              <a:gd name="connsiteX169" fmla="*/ 11736204 w 12192000"/>
              <a:gd name="connsiteY169" fmla="*/ 283941 h 1163932"/>
              <a:gd name="connsiteX170" fmla="*/ 11760331 w 12192000"/>
              <a:gd name="connsiteY170" fmla="*/ 298368 h 1163932"/>
              <a:gd name="connsiteX171" fmla="*/ 11819139 w 12192000"/>
              <a:gd name="connsiteY171" fmla="*/ 310575 h 1163932"/>
              <a:gd name="connsiteX172" fmla="*/ 11821967 w 12192000"/>
              <a:gd name="connsiteY172" fmla="*/ 312222 h 1163932"/>
              <a:gd name="connsiteX173" fmla="*/ 11847125 w 12192000"/>
              <a:gd name="connsiteY173" fmla="*/ 303833 h 1163932"/>
              <a:gd name="connsiteX174" fmla="*/ 11980134 w 12192000"/>
              <a:gd name="connsiteY174" fmla="*/ 328343 h 1163932"/>
              <a:gd name="connsiteX175" fmla="*/ 12174576 w 12192000"/>
              <a:gd name="connsiteY175" fmla="*/ 382540 h 1163932"/>
              <a:gd name="connsiteX176" fmla="*/ 12192000 w 12192000"/>
              <a:gd name="connsiteY176" fmla="*/ 385665 h 1163932"/>
              <a:gd name="connsiteX177" fmla="*/ 12192000 w 12192000"/>
              <a:gd name="connsiteY177" fmla="*/ 1163932 h 1163932"/>
              <a:gd name="connsiteX178" fmla="*/ 0 w 12192000"/>
              <a:gd name="connsiteY178" fmla="*/ 1163932 h 1163932"/>
              <a:gd name="connsiteX179" fmla="*/ 0 w 12192000"/>
              <a:gd name="connsiteY179" fmla="*/ 489977 h 1163932"/>
              <a:gd name="connsiteX180" fmla="*/ 5331 w 12192000"/>
              <a:gd name="connsiteY180" fmla="*/ 489229 h 1163932"/>
              <a:gd name="connsiteX181" fmla="*/ 39902 w 12192000"/>
              <a:gd name="connsiteY181" fmla="*/ 478716 h 1163932"/>
              <a:gd name="connsiteX182" fmla="*/ 117880 w 12192000"/>
              <a:gd name="connsiteY182" fmla="*/ 427388 h 1163932"/>
              <a:gd name="connsiteX183" fmla="*/ 238140 w 12192000"/>
              <a:gd name="connsiteY183" fmla="*/ 385729 h 1163932"/>
              <a:gd name="connsiteX184" fmla="*/ 249589 w 12192000"/>
              <a:gd name="connsiteY184" fmla="*/ 385949 h 1163932"/>
              <a:gd name="connsiteX185" fmla="*/ 296963 w 12192000"/>
              <a:gd name="connsiteY185" fmla="*/ 362534 h 1163932"/>
              <a:gd name="connsiteX186" fmla="*/ 339235 w 12192000"/>
              <a:gd name="connsiteY186" fmla="*/ 330857 h 1163932"/>
              <a:gd name="connsiteX187" fmla="*/ 447152 w 12192000"/>
              <a:gd name="connsiteY187" fmla="*/ 333855 h 1163932"/>
              <a:gd name="connsiteX188" fmla="*/ 475247 w 12192000"/>
              <a:gd name="connsiteY188" fmla="*/ 343146 h 1163932"/>
              <a:gd name="connsiteX189" fmla="*/ 477967 w 12192000"/>
              <a:gd name="connsiteY189" fmla="*/ 344392 h 1163932"/>
              <a:gd name="connsiteX190" fmla="*/ 527683 w 12192000"/>
              <a:gd name="connsiteY190" fmla="*/ 339655 h 1163932"/>
              <a:gd name="connsiteX191" fmla="*/ 703732 w 12192000"/>
              <a:gd name="connsiteY191" fmla="*/ 323031 h 1163932"/>
              <a:gd name="connsiteX192" fmla="*/ 853391 w 12192000"/>
              <a:gd name="connsiteY192" fmla="*/ 310023 h 1163932"/>
              <a:gd name="connsiteX193" fmla="*/ 925332 w 12192000"/>
              <a:gd name="connsiteY193" fmla="*/ 305118 h 1163932"/>
              <a:gd name="connsiteX194" fmla="*/ 941286 w 12192000"/>
              <a:gd name="connsiteY194" fmla="*/ 295364 h 1163932"/>
              <a:gd name="connsiteX195" fmla="*/ 950845 w 12192000"/>
              <a:gd name="connsiteY195" fmla="*/ 293027 h 1163932"/>
              <a:gd name="connsiteX196" fmla="*/ 953292 w 12192000"/>
              <a:gd name="connsiteY196" fmla="*/ 287324 h 1163932"/>
              <a:gd name="connsiteX197" fmla="*/ 967499 w 12192000"/>
              <a:gd name="connsiteY197" fmla="*/ 280192 h 1163932"/>
              <a:gd name="connsiteX198" fmla="*/ 985161 w 12192000"/>
              <a:gd name="connsiteY198" fmla="*/ 277297 h 1163932"/>
              <a:gd name="connsiteX199" fmla="*/ 1069267 w 12192000"/>
              <a:gd name="connsiteY199" fmla="*/ 269198 h 1163932"/>
              <a:gd name="connsiteX200" fmla="*/ 1138407 w 12192000"/>
              <a:gd name="connsiteY200" fmla="*/ 252999 h 1163932"/>
              <a:gd name="connsiteX201" fmla="*/ 1164931 w 12192000"/>
              <a:gd name="connsiteY201" fmla="*/ 245054 h 1163932"/>
              <a:gd name="connsiteX202" fmla="*/ 1211622 w 12192000"/>
              <a:gd name="connsiteY202" fmla="*/ 227108 h 1163932"/>
              <a:gd name="connsiteX203" fmla="*/ 1274567 w 12192000"/>
              <a:gd name="connsiteY203" fmla="*/ 209812 h 1163932"/>
              <a:gd name="connsiteX204" fmla="*/ 1325029 w 12192000"/>
              <a:gd name="connsiteY204" fmla="*/ 214369 h 1163932"/>
              <a:gd name="connsiteX205" fmla="*/ 1356805 w 12192000"/>
              <a:gd name="connsiteY205" fmla="*/ 210054 h 1163932"/>
              <a:gd name="connsiteX206" fmla="*/ 1468752 w 12192000"/>
              <a:gd name="connsiteY206" fmla="*/ 221036 h 1163932"/>
              <a:gd name="connsiteX207" fmla="*/ 1650750 w 12192000"/>
              <a:gd name="connsiteY207" fmla="*/ 171522 h 1163932"/>
              <a:gd name="connsiteX208" fmla="*/ 1655056 w 12192000"/>
              <a:gd name="connsiteY208" fmla="*/ 178538 h 1163932"/>
              <a:gd name="connsiteX209" fmla="*/ 1683220 w 12192000"/>
              <a:gd name="connsiteY209" fmla="*/ 176084 h 1163932"/>
              <a:gd name="connsiteX210" fmla="*/ 1685599 w 12192000"/>
              <a:gd name="connsiteY210" fmla="*/ 171820 h 1163932"/>
              <a:gd name="connsiteX211" fmla="*/ 1689230 w 12192000"/>
              <a:gd name="connsiteY211" fmla="*/ 171091 h 1163932"/>
              <a:gd name="connsiteX212" fmla="*/ 1691052 w 12192000"/>
              <a:gd name="connsiteY212" fmla="*/ 175010 h 1163932"/>
              <a:gd name="connsiteX213" fmla="*/ 1735783 w 12192000"/>
              <a:gd name="connsiteY213" fmla="*/ 183832 h 1163932"/>
              <a:gd name="connsiteX214" fmla="*/ 1797102 w 12192000"/>
              <a:gd name="connsiteY214" fmla="*/ 188721 h 1163932"/>
              <a:gd name="connsiteX215" fmla="*/ 1845638 w 12192000"/>
              <a:gd name="connsiteY215" fmla="*/ 170206 h 1163932"/>
              <a:gd name="connsiteX216" fmla="*/ 1848980 w 12192000"/>
              <a:gd name="connsiteY216" fmla="*/ 173948 h 1163932"/>
              <a:gd name="connsiteX217" fmla="*/ 1880587 w 12192000"/>
              <a:gd name="connsiteY217" fmla="*/ 171938 h 1163932"/>
              <a:gd name="connsiteX218" fmla="*/ 1995803 w 12192000"/>
              <a:gd name="connsiteY218" fmla="*/ 138279 h 1163932"/>
              <a:gd name="connsiteX219" fmla="*/ 2057448 w 12192000"/>
              <a:gd name="connsiteY219" fmla="*/ 135082 h 1163932"/>
              <a:gd name="connsiteX220" fmla="*/ 2119088 w 12192000"/>
              <a:gd name="connsiteY220" fmla="*/ 119940 h 1163932"/>
              <a:gd name="connsiteX221" fmla="*/ 2138831 w 12192000"/>
              <a:gd name="connsiteY221" fmla="*/ 122626 h 1163932"/>
              <a:gd name="connsiteX222" fmla="*/ 2174180 w 12192000"/>
              <a:gd name="connsiteY222" fmla="*/ 117121 h 1163932"/>
              <a:gd name="connsiteX223" fmla="*/ 2214259 w 12192000"/>
              <a:gd name="connsiteY223" fmla="*/ 116974 h 1163932"/>
              <a:gd name="connsiteX224" fmla="*/ 2264911 w 12192000"/>
              <a:gd name="connsiteY224" fmla="*/ 108071 h 1163932"/>
              <a:gd name="connsiteX225" fmla="*/ 2298963 w 12192000"/>
              <a:gd name="connsiteY225" fmla="*/ 107788 h 1163932"/>
              <a:gd name="connsiteX226" fmla="*/ 2454058 w 12192000"/>
              <a:gd name="connsiteY226" fmla="*/ 73698 h 1163932"/>
              <a:gd name="connsiteX227" fmla="*/ 2534188 w 12192000"/>
              <a:gd name="connsiteY227" fmla="*/ 70162 h 1163932"/>
              <a:gd name="connsiteX228" fmla="*/ 2616912 w 12192000"/>
              <a:gd name="connsiteY228" fmla="*/ 51189 h 1163932"/>
              <a:gd name="connsiteX229" fmla="*/ 2698592 w 12192000"/>
              <a:gd name="connsiteY229" fmla="*/ 42305 h 1163932"/>
              <a:gd name="connsiteX230" fmla="*/ 2891953 w 12192000"/>
              <a:gd name="connsiteY230" fmla="*/ 34973 h 1163932"/>
              <a:gd name="connsiteX231" fmla="*/ 2955508 w 12192000"/>
              <a:gd name="connsiteY231" fmla="*/ 929 h 1163932"/>
              <a:gd name="connsiteX0" fmla="*/ 2955508 w 12192000"/>
              <a:gd name="connsiteY0" fmla="*/ 929 h 1163932"/>
              <a:gd name="connsiteX1" fmla="*/ 2973472 w 12192000"/>
              <a:gd name="connsiteY1" fmla="*/ 2369 h 1163932"/>
              <a:gd name="connsiteX2" fmla="*/ 3052621 w 12192000"/>
              <a:gd name="connsiteY2" fmla="*/ 14030 h 1163932"/>
              <a:gd name="connsiteX3" fmla="*/ 3145220 w 12192000"/>
              <a:gd name="connsiteY3" fmla="*/ 16277 h 1163932"/>
              <a:gd name="connsiteX4" fmla="*/ 3233309 w 12192000"/>
              <a:gd name="connsiteY4" fmla="*/ 8968 h 1163932"/>
              <a:gd name="connsiteX5" fmla="*/ 3320851 w 12192000"/>
              <a:gd name="connsiteY5" fmla="*/ 18902 h 1163932"/>
              <a:gd name="connsiteX6" fmla="*/ 3394552 w 12192000"/>
              <a:gd name="connsiteY6" fmla="*/ 38279 h 1163932"/>
              <a:gd name="connsiteX7" fmla="*/ 3462252 w 12192000"/>
              <a:gd name="connsiteY7" fmla="*/ 68646 h 1163932"/>
              <a:gd name="connsiteX8" fmla="*/ 3504799 w 12192000"/>
              <a:gd name="connsiteY8" fmla="*/ 93363 h 1163932"/>
              <a:gd name="connsiteX9" fmla="*/ 3568807 w 12192000"/>
              <a:gd name="connsiteY9" fmla="*/ 84557 h 1163932"/>
              <a:gd name="connsiteX10" fmla="*/ 3571993 w 12192000"/>
              <a:gd name="connsiteY10" fmla="*/ 87105 h 1163932"/>
              <a:gd name="connsiteX11" fmla="*/ 3590879 w 12192000"/>
              <a:gd name="connsiteY11" fmla="*/ 100115 h 1163932"/>
              <a:gd name="connsiteX12" fmla="*/ 3623973 w 12192000"/>
              <a:gd name="connsiteY12" fmla="*/ 93084 h 1163932"/>
              <a:gd name="connsiteX13" fmla="*/ 3636728 w 12192000"/>
              <a:gd name="connsiteY13" fmla="*/ 98019 h 1163932"/>
              <a:gd name="connsiteX14" fmla="*/ 3676976 w 12192000"/>
              <a:gd name="connsiteY14" fmla="*/ 96600 h 1163932"/>
              <a:gd name="connsiteX15" fmla="*/ 3722653 w 12192000"/>
              <a:gd name="connsiteY15" fmla="*/ 115363 h 1163932"/>
              <a:gd name="connsiteX16" fmla="*/ 3775112 w 12192000"/>
              <a:gd name="connsiteY16" fmla="*/ 98970 h 1163932"/>
              <a:gd name="connsiteX17" fmla="*/ 3932956 w 12192000"/>
              <a:gd name="connsiteY17" fmla="*/ 122337 h 1163932"/>
              <a:gd name="connsiteX18" fmla="*/ 4100593 w 12192000"/>
              <a:gd name="connsiteY18" fmla="*/ 163834 h 1163932"/>
              <a:gd name="connsiteX19" fmla="*/ 4316364 w 12192000"/>
              <a:gd name="connsiteY19" fmla="*/ 177453 h 1163932"/>
              <a:gd name="connsiteX20" fmla="*/ 4387387 w 12192000"/>
              <a:gd name="connsiteY20" fmla="*/ 164360 h 1163932"/>
              <a:gd name="connsiteX21" fmla="*/ 4427957 w 12192000"/>
              <a:gd name="connsiteY21" fmla="*/ 177526 h 1163932"/>
              <a:gd name="connsiteX22" fmla="*/ 4502291 w 12192000"/>
              <a:gd name="connsiteY22" fmla="*/ 188197 h 1163932"/>
              <a:gd name="connsiteX23" fmla="*/ 4600771 w 12192000"/>
              <a:gd name="connsiteY23" fmla="*/ 212143 h 1163932"/>
              <a:gd name="connsiteX24" fmla="*/ 4644102 w 12192000"/>
              <a:gd name="connsiteY24" fmla="*/ 210363 h 1163932"/>
              <a:gd name="connsiteX25" fmla="*/ 4652752 w 12192000"/>
              <a:gd name="connsiteY25" fmla="*/ 210902 h 1163932"/>
              <a:gd name="connsiteX26" fmla="*/ 4652896 w 12192000"/>
              <a:gd name="connsiteY26" fmla="*/ 211286 h 1163932"/>
              <a:gd name="connsiteX27" fmla="*/ 4685303 w 12192000"/>
              <a:gd name="connsiteY27" fmla="*/ 212939 h 1163932"/>
              <a:gd name="connsiteX28" fmla="*/ 4690886 w 12192000"/>
              <a:gd name="connsiteY28" fmla="*/ 215767 h 1163932"/>
              <a:gd name="connsiteX29" fmla="*/ 4725430 w 12192000"/>
              <a:gd name="connsiteY29" fmla="*/ 238732 h 1163932"/>
              <a:gd name="connsiteX30" fmla="*/ 4800051 w 12192000"/>
              <a:gd name="connsiteY30" fmla="*/ 231099 h 1163932"/>
              <a:gd name="connsiteX31" fmla="*/ 4875115 w 12192000"/>
              <a:gd name="connsiteY31" fmla="*/ 264350 h 1163932"/>
              <a:gd name="connsiteX32" fmla="*/ 4936450 w 12192000"/>
              <a:gd name="connsiteY32" fmla="*/ 280902 h 1163932"/>
              <a:gd name="connsiteX33" fmla="*/ 5030961 w 12192000"/>
              <a:gd name="connsiteY33" fmla="*/ 305912 h 1163932"/>
              <a:gd name="connsiteX34" fmla="*/ 5082734 w 12192000"/>
              <a:gd name="connsiteY34" fmla="*/ 308581 h 1163932"/>
              <a:gd name="connsiteX35" fmla="*/ 5138799 w 12192000"/>
              <a:gd name="connsiteY35" fmla="*/ 303800 h 1163932"/>
              <a:gd name="connsiteX36" fmla="*/ 5259695 w 12192000"/>
              <a:gd name="connsiteY36" fmla="*/ 330476 h 1163932"/>
              <a:gd name="connsiteX37" fmla="*/ 5359642 w 12192000"/>
              <a:gd name="connsiteY37" fmla="*/ 340575 h 1163932"/>
              <a:gd name="connsiteX38" fmla="*/ 5372918 w 12192000"/>
              <a:gd name="connsiteY38" fmla="*/ 336834 h 1163932"/>
              <a:gd name="connsiteX39" fmla="*/ 5396084 w 12192000"/>
              <a:gd name="connsiteY39" fmla="*/ 328268 h 1163932"/>
              <a:gd name="connsiteX40" fmla="*/ 5414292 w 12192000"/>
              <a:gd name="connsiteY40" fmla="*/ 320863 h 1163932"/>
              <a:gd name="connsiteX41" fmla="*/ 5487276 w 12192000"/>
              <a:gd name="connsiteY41" fmla="*/ 307350 h 1163932"/>
              <a:gd name="connsiteX42" fmla="*/ 5612716 w 12192000"/>
              <a:gd name="connsiteY42" fmla="*/ 308118 h 1163932"/>
              <a:gd name="connsiteX43" fmla="*/ 5864813 w 12192000"/>
              <a:gd name="connsiteY43" fmla="*/ 257852 h 1163932"/>
              <a:gd name="connsiteX44" fmla="*/ 6151392 w 12192000"/>
              <a:gd name="connsiteY44" fmla="*/ 225732 h 1163932"/>
              <a:gd name="connsiteX45" fmla="*/ 6209396 w 12192000"/>
              <a:gd name="connsiteY45" fmla="*/ 220469 h 1163932"/>
              <a:gd name="connsiteX46" fmla="*/ 6269898 w 12192000"/>
              <a:gd name="connsiteY46" fmla="*/ 226300 h 1163932"/>
              <a:gd name="connsiteX47" fmla="*/ 6297029 w 12192000"/>
              <a:gd name="connsiteY47" fmla="*/ 224230 h 1163932"/>
              <a:gd name="connsiteX48" fmla="*/ 6352373 w 12192000"/>
              <a:gd name="connsiteY48" fmla="*/ 209161 h 1163932"/>
              <a:gd name="connsiteX49" fmla="*/ 6353759 w 12192000"/>
              <a:gd name="connsiteY49" fmla="*/ 209135 h 1163932"/>
              <a:gd name="connsiteX50" fmla="*/ 6363346 w 12192000"/>
              <a:gd name="connsiteY50" fmla="*/ 196700 h 1163932"/>
              <a:gd name="connsiteX51" fmla="*/ 6400681 w 12192000"/>
              <a:gd name="connsiteY51" fmla="*/ 204402 h 1163932"/>
              <a:gd name="connsiteX52" fmla="*/ 6402041 w 12192000"/>
              <a:gd name="connsiteY52" fmla="*/ 207073 h 1163932"/>
              <a:gd name="connsiteX53" fmla="*/ 6424912 w 12192000"/>
              <a:gd name="connsiteY53" fmla="*/ 204940 h 1163932"/>
              <a:gd name="connsiteX54" fmla="*/ 6502019 w 12192000"/>
              <a:gd name="connsiteY54" fmla="*/ 198788 h 1163932"/>
              <a:gd name="connsiteX55" fmla="*/ 6518229 w 12192000"/>
              <a:gd name="connsiteY55" fmla="*/ 197839 h 1163932"/>
              <a:gd name="connsiteX56" fmla="*/ 6519089 w 12192000"/>
              <a:gd name="connsiteY56" fmla="*/ 198274 h 1163932"/>
              <a:gd name="connsiteX57" fmla="*/ 6561047 w 12192000"/>
              <a:gd name="connsiteY57" fmla="*/ 182276 h 1163932"/>
              <a:gd name="connsiteX58" fmla="*/ 6595639 w 12192000"/>
              <a:gd name="connsiteY58" fmla="*/ 174596 h 1163932"/>
              <a:gd name="connsiteX59" fmla="*/ 6692265 w 12192000"/>
              <a:gd name="connsiteY59" fmla="*/ 171261 h 1163932"/>
              <a:gd name="connsiteX60" fmla="*/ 6697219 w 12192000"/>
              <a:gd name="connsiteY60" fmla="*/ 171733 h 1163932"/>
              <a:gd name="connsiteX61" fmla="*/ 6713656 w 12192000"/>
              <a:gd name="connsiteY61" fmla="*/ 160032 h 1163932"/>
              <a:gd name="connsiteX62" fmla="*/ 6714383 w 12192000"/>
              <a:gd name="connsiteY62" fmla="*/ 156857 h 1163932"/>
              <a:gd name="connsiteX63" fmla="*/ 6774793 w 12192000"/>
              <a:gd name="connsiteY63" fmla="*/ 166145 h 1163932"/>
              <a:gd name="connsiteX64" fmla="*/ 6782112 w 12192000"/>
              <a:gd name="connsiteY64" fmla="*/ 161687 h 1163932"/>
              <a:gd name="connsiteX65" fmla="*/ 6822392 w 12192000"/>
              <a:gd name="connsiteY65" fmla="*/ 175020 h 1163932"/>
              <a:gd name="connsiteX66" fmla="*/ 6842719 w 12192000"/>
              <a:gd name="connsiteY66" fmla="*/ 178025 h 1163932"/>
              <a:gd name="connsiteX67" fmla="*/ 6878958 w 12192000"/>
              <a:gd name="connsiteY67" fmla="*/ 187256 h 1163932"/>
              <a:gd name="connsiteX68" fmla="*/ 6881972 w 12192000"/>
              <a:gd name="connsiteY68" fmla="*/ 184277 h 1163932"/>
              <a:gd name="connsiteX69" fmla="*/ 6889133 w 12192000"/>
              <a:gd name="connsiteY69" fmla="*/ 187492 h 1163932"/>
              <a:gd name="connsiteX70" fmla="*/ 6894439 w 12192000"/>
              <a:gd name="connsiteY70" fmla="*/ 184074 h 1163932"/>
              <a:gd name="connsiteX71" fmla="*/ 6900419 w 12192000"/>
              <a:gd name="connsiteY71" fmla="*/ 185342 h 1163932"/>
              <a:gd name="connsiteX72" fmla="*/ 6963220 w 12192000"/>
              <a:gd name="connsiteY72" fmla="*/ 173736 h 1163932"/>
              <a:gd name="connsiteX73" fmla="*/ 6976706 w 12192000"/>
              <a:gd name="connsiteY73" fmla="*/ 177326 h 1163932"/>
              <a:gd name="connsiteX74" fmla="*/ 6987064 w 12192000"/>
              <a:gd name="connsiteY74" fmla="*/ 166834 h 1163932"/>
              <a:gd name="connsiteX75" fmla="*/ 7030230 w 12192000"/>
              <a:gd name="connsiteY75" fmla="*/ 166147 h 1163932"/>
              <a:gd name="connsiteX76" fmla="*/ 7045014 w 12192000"/>
              <a:gd name="connsiteY76" fmla="*/ 175533 h 1163932"/>
              <a:gd name="connsiteX77" fmla="*/ 7058714 w 12192000"/>
              <a:gd name="connsiteY77" fmla="*/ 182424 h 1163932"/>
              <a:gd name="connsiteX78" fmla="*/ 7060499 w 12192000"/>
              <a:gd name="connsiteY78" fmla="*/ 182495 h 1163932"/>
              <a:gd name="connsiteX79" fmla="*/ 7078430 w 12192000"/>
              <a:gd name="connsiteY79" fmla="*/ 183225 h 1163932"/>
              <a:gd name="connsiteX80" fmla="*/ 7176563 w 12192000"/>
              <a:gd name="connsiteY80" fmla="*/ 179676 h 1163932"/>
              <a:gd name="connsiteX81" fmla="*/ 7205529 w 12192000"/>
              <a:gd name="connsiteY81" fmla="*/ 187443 h 1163932"/>
              <a:gd name="connsiteX82" fmla="*/ 7310118 w 12192000"/>
              <a:gd name="connsiteY82" fmla="*/ 169037 h 1163932"/>
              <a:gd name="connsiteX83" fmla="*/ 7673859 w 12192000"/>
              <a:gd name="connsiteY83" fmla="*/ 156768 h 1163932"/>
              <a:gd name="connsiteX84" fmla="*/ 7692748 w 12192000"/>
              <a:gd name="connsiteY84" fmla="*/ 167969 h 1163932"/>
              <a:gd name="connsiteX85" fmla="*/ 7756672 w 12192000"/>
              <a:gd name="connsiteY85" fmla="*/ 163804 h 1163932"/>
              <a:gd name="connsiteX86" fmla="*/ 7974189 w 12192000"/>
              <a:gd name="connsiteY86" fmla="*/ 161251 h 1163932"/>
              <a:gd name="connsiteX87" fmla="*/ 8101969 w 12192000"/>
              <a:gd name="connsiteY87" fmla="*/ 150927 h 1163932"/>
              <a:gd name="connsiteX88" fmla="*/ 8106826 w 12192000"/>
              <a:gd name="connsiteY88" fmla="*/ 146285 h 1163932"/>
              <a:gd name="connsiteX89" fmla="*/ 8162058 w 12192000"/>
              <a:gd name="connsiteY89" fmla="*/ 103136 h 1163932"/>
              <a:gd name="connsiteX90" fmla="*/ 8184568 w 12192000"/>
              <a:gd name="connsiteY90" fmla="*/ 100422 h 1163932"/>
              <a:gd name="connsiteX91" fmla="*/ 8228227 w 12192000"/>
              <a:gd name="connsiteY91" fmla="*/ 112404 h 1163932"/>
              <a:gd name="connsiteX92" fmla="*/ 8237963 w 12192000"/>
              <a:gd name="connsiteY92" fmla="*/ 113428 h 1163932"/>
              <a:gd name="connsiteX93" fmla="*/ 8248358 w 12192000"/>
              <a:gd name="connsiteY93" fmla="*/ 112494 h 1163932"/>
              <a:gd name="connsiteX94" fmla="*/ 8249309 w 12192000"/>
              <a:gd name="connsiteY94" fmla="*/ 113130 h 1163932"/>
              <a:gd name="connsiteX95" fmla="*/ 8249997 w 12192000"/>
              <a:gd name="connsiteY95" fmla="*/ 112347 h 1163932"/>
              <a:gd name="connsiteX96" fmla="*/ 8272162 w 12192000"/>
              <a:gd name="connsiteY96" fmla="*/ 110356 h 1163932"/>
              <a:gd name="connsiteX97" fmla="*/ 8292349 w 12192000"/>
              <a:gd name="connsiteY97" fmla="*/ 103912 h 1163932"/>
              <a:gd name="connsiteX98" fmla="*/ 8292491 w 12192000"/>
              <a:gd name="connsiteY98" fmla="*/ 103935 h 1163932"/>
              <a:gd name="connsiteX99" fmla="*/ 8307239 w 12192000"/>
              <a:gd name="connsiteY99" fmla="*/ 101023 h 1163932"/>
              <a:gd name="connsiteX100" fmla="*/ 8339282 w 12192000"/>
              <a:gd name="connsiteY100" fmla="*/ 115374 h 1163932"/>
              <a:gd name="connsiteX101" fmla="*/ 8346156 w 12192000"/>
              <a:gd name="connsiteY101" fmla="*/ 117659 h 1163932"/>
              <a:gd name="connsiteX102" fmla="*/ 8346467 w 12192000"/>
              <a:gd name="connsiteY102" fmla="*/ 117456 h 1163932"/>
              <a:gd name="connsiteX103" fmla="*/ 8354069 w 12192000"/>
              <a:gd name="connsiteY103" fmla="*/ 119374 h 1163932"/>
              <a:gd name="connsiteX104" fmla="*/ 8358687 w 12192000"/>
              <a:gd name="connsiteY104" fmla="*/ 121825 h 1163932"/>
              <a:gd name="connsiteX105" fmla="*/ 8433385 w 12192000"/>
              <a:gd name="connsiteY105" fmla="*/ 106101 h 1163932"/>
              <a:gd name="connsiteX106" fmla="*/ 8533779 w 12192000"/>
              <a:gd name="connsiteY106" fmla="*/ 104806 h 1163932"/>
              <a:gd name="connsiteX107" fmla="*/ 8632833 w 12192000"/>
              <a:gd name="connsiteY107" fmla="*/ 106964 h 1163932"/>
              <a:gd name="connsiteX108" fmla="*/ 8668523 w 12192000"/>
              <a:gd name="connsiteY108" fmla="*/ 109411 h 1163932"/>
              <a:gd name="connsiteX109" fmla="*/ 8732893 w 12192000"/>
              <a:gd name="connsiteY109" fmla="*/ 106423 h 1163932"/>
              <a:gd name="connsiteX110" fmla="*/ 8764071 w 12192000"/>
              <a:gd name="connsiteY110" fmla="*/ 101019 h 1163932"/>
              <a:gd name="connsiteX111" fmla="*/ 8767004 w 12192000"/>
              <a:gd name="connsiteY111" fmla="*/ 97951 h 1163932"/>
              <a:gd name="connsiteX112" fmla="*/ 8772553 w 12192000"/>
              <a:gd name="connsiteY112" fmla="*/ 96746 h 1163932"/>
              <a:gd name="connsiteX113" fmla="*/ 8787201 w 12192000"/>
              <a:gd name="connsiteY113" fmla="*/ 98465 h 1163932"/>
              <a:gd name="connsiteX114" fmla="*/ 8792624 w 12192000"/>
              <a:gd name="connsiteY114" fmla="*/ 99935 h 1163932"/>
              <a:gd name="connsiteX115" fmla="*/ 8800741 w 12192000"/>
              <a:gd name="connsiteY115" fmla="*/ 100329 h 1163932"/>
              <a:gd name="connsiteX116" fmla="*/ 8800966 w 12192000"/>
              <a:gd name="connsiteY116" fmla="*/ 100077 h 1163932"/>
              <a:gd name="connsiteX117" fmla="*/ 8808513 w 12192000"/>
              <a:gd name="connsiteY117" fmla="*/ 100962 h 1163932"/>
              <a:gd name="connsiteX118" fmla="*/ 8845110 w 12192000"/>
              <a:gd name="connsiteY118" fmla="*/ 108611 h 1163932"/>
              <a:gd name="connsiteX119" fmla="*/ 8896773 w 12192000"/>
              <a:gd name="connsiteY119" fmla="*/ 86101 h 1163932"/>
              <a:gd name="connsiteX120" fmla="*/ 8917529 w 12192000"/>
              <a:gd name="connsiteY120" fmla="*/ 82805 h 1163932"/>
              <a:gd name="connsiteX121" fmla="*/ 9026654 w 12192000"/>
              <a:gd name="connsiteY121" fmla="*/ 99852 h 1163932"/>
              <a:gd name="connsiteX122" fmla="*/ 9088505 w 12192000"/>
              <a:gd name="connsiteY122" fmla="*/ 119434 h 1163932"/>
              <a:gd name="connsiteX123" fmla="*/ 9203241 w 12192000"/>
              <a:gd name="connsiteY123" fmla="*/ 118145 h 1163932"/>
              <a:gd name="connsiteX124" fmla="*/ 9415584 w 12192000"/>
              <a:gd name="connsiteY124" fmla="*/ 163588 h 1163932"/>
              <a:gd name="connsiteX125" fmla="*/ 9505102 w 12192000"/>
              <a:gd name="connsiteY125" fmla="*/ 147474 h 1163932"/>
              <a:gd name="connsiteX126" fmla="*/ 9643040 w 12192000"/>
              <a:gd name="connsiteY126" fmla="*/ 164665 h 1163932"/>
              <a:gd name="connsiteX127" fmla="*/ 9762999 w 12192000"/>
              <a:gd name="connsiteY127" fmla="*/ 169055 h 1163932"/>
              <a:gd name="connsiteX128" fmla="*/ 9776183 w 12192000"/>
              <a:gd name="connsiteY128" fmla="*/ 168623 h 1163932"/>
              <a:gd name="connsiteX129" fmla="*/ 9780532 w 12192000"/>
              <a:gd name="connsiteY129" fmla="*/ 162255 h 1163932"/>
              <a:gd name="connsiteX130" fmla="*/ 9824924 w 12192000"/>
              <a:gd name="connsiteY130" fmla="*/ 158079 h 1163932"/>
              <a:gd name="connsiteX131" fmla="*/ 9910588 w 12192000"/>
              <a:gd name="connsiteY131" fmla="*/ 160759 h 1163932"/>
              <a:gd name="connsiteX132" fmla="*/ 9924173 w 12192000"/>
              <a:gd name="connsiteY132" fmla="*/ 165023 h 1163932"/>
              <a:gd name="connsiteX133" fmla="*/ 10010969 w 12192000"/>
              <a:gd name="connsiteY133" fmla="*/ 162234 h 1163932"/>
              <a:gd name="connsiteX134" fmla="*/ 10070699 w 12192000"/>
              <a:gd name="connsiteY134" fmla="*/ 164286 h 1163932"/>
              <a:gd name="connsiteX135" fmla="*/ 10083825 w 12192000"/>
              <a:gd name="connsiteY135" fmla="*/ 168444 h 1163932"/>
              <a:gd name="connsiteX136" fmla="*/ 10097932 w 12192000"/>
              <a:gd name="connsiteY136" fmla="*/ 161160 h 1163932"/>
              <a:gd name="connsiteX137" fmla="*/ 10101779 w 12192000"/>
              <a:gd name="connsiteY137" fmla="*/ 155488 h 1163932"/>
              <a:gd name="connsiteX138" fmla="*/ 10149437 w 12192000"/>
              <a:gd name="connsiteY138" fmla="*/ 158598 h 1163932"/>
              <a:gd name="connsiteX139" fmla="*/ 10155104 w 12192000"/>
              <a:gd name="connsiteY139" fmla="*/ 158045 h 1163932"/>
              <a:gd name="connsiteX140" fmla="*/ 10250982 w 12192000"/>
              <a:gd name="connsiteY140" fmla="*/ 135074 h 1163932"/>
              <a:gd name="connsiteX141" fmla="*/ 10343301 w 12192000"/>
              <a:gd name="connsiteY141" fmla="*/ 97316 h 1163932"/>
              <a:gd name="connsiteX142" fmla="*/ 10366625 w 12192000"/>
              <a:gd name="connsiteY142" fmla="*/ 85860 h 1163932"/>
              <a:gd name="connsiteX143" fmla="*/ 10433505 w 12192000"/>
              <a:gd name="connsiteY143" fmla="*/ 71432 h 1163932"/>
              <a:gd name="connsiteX144" fmla="*/ 10547510 w 12192000"/>
              <a:gd name="connsiteY144" fmla="*/ 53678 h 1163932"/>
              <a:gd name="connsiteX145" fmla="*/ 10588150 w 12192000"/>
              <a:gd name="connsiteY145" fmla="*/ 38719 h 1163932"/>
              <a:gd name="connsiteX146" fmla="*/ 10589457 w 12192000"/>
              <a:gd name="connsiteY146" fmla="*/ 31728 h 1163932"/>
              <a:gd name="connsiteX147" fmla="*/ 10699976 w 12192000"/>
              <a:gd name="connsiteY147" fmla="*/ 49777 h 1163932"/>
              <a:gd name="connsiteX148" fmla="*/ 10812237 w 12192000"/>
              <a:gd name="connsiteY148" fmla="*/ 52759 h 1163932"/>
              <a:gd name="connsiteX149" fmla="*/ 10869837 w 12192000"/>
              <a:gd name="connsiteY149" fmla="*/ 72227 h 1163932"/>
              <a:gd name="connsiteX150" fmla="*/ 10881770 w 12192000"/>
              <a:gd name="connsiteY150" fmla="*/ 80104 h 1163932"/>
              <a:gd name="connsiteX151" fmla="*/ 10896899 w 12192000"/>
              <a:gd name="connsiteY151" fmla="*/ 77163 h 1163932"/>
              <a:gd name="connsiteX152" fmla="*/ 10901748 w 12192000"/>
              <a:gd name="connsiteY152" fmla="*/ 72784 h 1163932"/>
              <a:gd name="connsiteX153" fmla="*/ 10947419 w 12192000"/>
              <a:gd name="connsiteY153" fmla="*/ 89748 h 1163932"/>
              <a:gd name="connsiteX154" fmla="*/ 10953034 w 12192000"/>
              <a:gd name="connsiteY154" fmla="*/ 90870 h 1163932"/>
              <a:gd name="connsiteX155" fmla="*/ 10992070 w 12192000"/>
              <a:gd name="connsiteY155" fmla="*/ 95273 h 1163932"/>
              <a:gd name="connsiteX156" fmla="*/ 11112372 w 12192000"/>
              <a:gd name="connsiteY156" fmla="*/ 88679 h 1163932"/>
              <a:gd name="connsiteX157" fmla="*/ 11147719 w 12192000"/>
              <a:gd name="connsiteY157" fmla="*/ 86992 h 1163932"/>
              <a:gd name="connsiteX158" fmla="*/ 11172617 w 12192000"/>
              <a:gd name="connsiteY158" fmla="*/ 82697 h 1163932"/>
              <a:gd name="connsiteX159" fmla="*/ 11240397 w 12192000"/>
              <a:gd name="connsiteY159" fmla="*/ 88262 h 1163932"/>
              <a:gd name="connsiteX160" fmla="*/ 11270034 w 12192000"/>
              <a:gd name="connsiteY160" fmla="*/ 98379 h 1163932"/>
              <a:gd name="connsiteX161" fmla="*/ 11293091 w 12192000"/>
              <a:gd name="connsiteY161" fmla="*/ 98474 h 1163932"/>
              <a:gd name="connsiteX162" fmla="*/ 11310949 w 12192000"/>
              <a:gd name="connsiteY162" fmla="*/ 104274 h 1163932"/>
              <a:gd name="connsiteX163" fmla="*/ 11345279 w 12192000"/>
              <a:gd name="connsiteY163" fmla="*/ 101883 h 1163932"/>
              <a:gd name="connsiteX164" fmla="*/ 11354597 w 12192000"/>
              <a:gd name="connsiteY164" fmla="*/ 104385 h 1163932"/>
              <a:gd name="connsiteX165" fmla="*/ 11367725 w 12192000"/>
              <a:gd name="connsiteY165" fmla="*/ 104431 h 1163932"/>
              <a:gd name="connsiteX166" fmla="*/ 11399832 w 12192000"/>
              <a:gd name="connsiteY166" fmla="*/ 117048 h 1163932"/>
              <a:gd name="connsiteX167" fmla="*/ 11487595 w 12192000"/>
              <a:gd name="connsiteY167" fmla="*/ 158754 h 1163932"/>
              <a:gd name="connsiteX168" fmla="*/ 11590850 w 12192000"/>
              <a:gd name="connsiteY168" fmla="*/ 244984 h 1163932"/>
              <a:gd name="connsiteX169" fmla="*/ 11736204 w 12192000"/>
              <a:gd name="connsiteY169" fmla="*/ 283941 h 1163932"/>
              <a:gd name="connsiteX170" fmla="*/ 11760331 w 12192000"/>
              <a:gd name="connsiteY170" fmla="*/ 298368 h 1163932"/>
              <a:gd name="connsiteX171" fmla="*/ 11819139 w 12192000"/>
              <a:gd name="connsiteY171" fmla="*/ 310575 h 1163932"/>
              <a:gd name="connsiteX172" fmla="*/ 11821967 w 12192000"/>
              <a:gd name="connsiteY172" fmla="*/ 312222 h 1163932"/>
              <a:gd name="connsiteX173" fmla="*/ 11847125 w 12192000"/>
              <a:gd name="connsiteY173" fmla="*/ 303833 h 1163932"/>
              <a:gd name="connsiteX174" fmla="*/ 11980134 w 12192000"/>
              <a:gd name="connsiteY174" fmla="*/ 328343 h 1163932"/>
              <a:gd name="connsiteX175" fmla="*/ 12174576 w 12192000"/>
              <a:gd name="connsiteY175" fmla="*/ 382540 h 1163932"/>
              <a:gd name="connsiteX176" fmla="*/ 12192000 w 12192000"/>
              <a:gd name="connsiteY176" fmla="*/ 385665 h 1163932"/>
              <a:gd name="connsiteX177" fmla="*/ 12192000 w 12192000"/>
              <a:gd name="connsiteY177" fmla="*/ 1163932 h 1163932"/>
              <a:gd name="connsiteX178" fmla="*/ 0 w 12192000"/>
              <a:gd name="connsiteY178" fmla="*/ 1163932 h 1163932"/>
              <a:gd name="connsiteX179" fmla="*/ 0 w 12192000"/>
              <a:gd name="connsiteY179" fmla="*/ 489977 h 1163932"/>
              <a:gd name="connsiteX180" fmla="*/ 5331 w 12192000"/>
              <a:gd name="connsiteY180" fmla="*/ 489229 h 1163932"/>
              <a:gd name="connsiteX181" fmla="*/ 39902 w 12192000"/>
              <a:gd name="connsiteY181" fmla="*/ 478716 h 1163932"/>
              <a:gd name="connsiteX182" fmla="*/ 117880 w 12192000"/>
              <a:gd name="connsiteY182" fmla="*/ 427388 h 1163932"/>
              <a:gd name="connsiteX183" fmla="*/ 238140 w 12192000"/>
              <a:gd name="connsiteY183" fmla="*/ 385729 h 1163932"/>
              <a:gd name="connsiteX184" fmla="*/ 249589 w 12192000"/>
              <a:gd name="connsiteY184" fmla="*/ 385949 h 1163932"/>
              <a:gd name="connsiteX185" fmla="*/ 296963 w 12192000"/>
              <a:gd name="connsiteY185" fmla="*/ 362534 h 1163932"/>
              <a:gd name="connsiteX186" fmla="*/ 339235 w 12192000"/>
              <a:gd name="connsiteY186" fmla="*/ 330857 h 1163932"/>
              <a:gd name="connsiteX187" fmla="*/ 447152 w 12192000"/>
              <a:gd name="connsiteY187" fmla="*/ 333855 h 1163932"/>
              <a:gd name="connsiteX188" fmla="*/ 475247 w 12192000"/>
              <a:gd name="connsiteY188" fmla="*/ 343146 h 1163932"/>
              <a:gd name="connsiteX189" fmla="*/ 477967 w 12192000"/>
              <a:gd name="connsiteY189" fmla="*/ 344392 h 1163932"/>
              <a:gd name="connsiteX190" fmla="*/ 527683 w 12192000"/>
              <a:gd name="connsiteY190" fmla="*/ 339655 h 1163932"/>
              <a:gd name="connsiteX191" fmla="*/ 703732 w 12192000"/>
              <a:gd name="connsiteY191" fmla="*/ 323031 h 1163932"/>
              <a:gd name="connsiteX192" fmla="*/ 853391 w 12192000"/>
              <a:gd name="connsiteY192" fmla="*/ 310023 h 1163932"/>
              <a:gd name="connsiteX193" fmla="*/ 925332 w 12192000"/>
              <a:gd name="connsiteY193" fmla="*/ 305118 h 1163932"/>
              <a:gd name="connsiteX194" fmla="*/ 941286 w 12192000"/>
              <a:gd name="connsiteY194" fmla="*/ 295364 h 1163932"/>
              <a:gd name="connsiteX195" fmla="*/ 950845 w 12192000"/>
              <a:gd name="connsiteY195" fmla="*/ 293027 h 1163932"/>
              <a:gd name="connsiteX196" fmla="*/ 953292 w 12192000"/>
              <a:gd name="connsiteY196" fmla="*/ 287324 h 1163932"/>
              <a:gd name="connsiteX197" fmla="*/ 967499 w 12192000"/>
              <a:gd name="connsiteY197" fmla="*/ 280192 h 1163932"/>
              <a:gd name="connsiteX198" fmla="*/ 985161 w 12192000"/>
              <a:gd name="connsiteY198" fmla="*/ 277297 h 1163932"/>
              <a:gd name="connsiteX199" fmla="*/ 1069267 w 12192000"/>
              <a:gd name="connsiteY199" fmla="*/ 269198 h 1163932"/>
              <a:gd name="connsiteX200" fmla="*/ 1138407 w 12192000"/>
              <a:gd name="connsiteY200" fmla="*/ 252999 h 1163932"/>
              <a:gd name="connsiteX201" fmla="*/ 1164931 w 12192000"/>
              <a:gd name="connsiteY201" fmla="*/ 245054 h 1163932"/>
              <a:gd name="connsiteX202" fmla="*/ 1211622 w 12192000"/>
              <a:gd name="connsiteY202" fmla="*/ 227108 h 1163932"/>
              <a:gd name="connsiteX203" fmla="*/ 1274567 w 12192000"/>
              <a:gd name="connsiteY203" fmla="*/ 209812 h 1163932"/>
              <a:gd name="connsiteX204" fmla="*/ 1325029 w 12192000"/>
              <a:gd name="connsiteY204" fmla="*/ 214369 h 1163932"/>
              <a:gd name="connsiteX205" fmla="*/ 1356805 w 12192000"/>
              <a:gd name="connsiteY205" fmla="*/ 210054 h 1163932"/>
              <a:gd name="connsiteX206" fmla="*/ 1468752 w 12192000"/>
              <a:gd name="connsiteY206" fmla="*/ 221036 h 1163932"/>
              <a:gd name="connsiteX207" fmla="*/ 1650750 w 12192000"/>
              <a:gd name="connsiteY207" fmla="*/ 171522 h 1163932"/>
              <a:gd name="connsiteX208" fmla="*/ 1655056 w 12192000"/>
              <a:gd name="connsiteY208" fmla="*/ 178538 h 1163932"/>
              <a:gd name="connsiteX209" fmla="*/ 1683220 w 12192000"/>
              <a:gd name="connsiteY209" fmla="*/ 176084 h 1163932"/>
              <a:gd name="connsiteX210" fmla="*/ 1685599 w 12192000"/>
              <a:gd name="connsiteY210" fmla="*/ 171820 h 1163932"/>
              <a:gd name="connsiteX211" fmla="*/ 1689230 w 12192000"/>
              <a:gd name="connsiteY211" fmla="*/ 171091 h 1163932"/>
              <a:gd name="connsiteX212" fmla="*/ 1691052 w 12192000"/>
              <a:gd name="connsiteY212" fmla="*/ 175010 h 1163932"/>
              <a:gd name="connsiteX213" fmla="*/ 1735783 w 12192000"/>
              <a:gd name="connsiteY213" fmla="*/ 183832 h 1163932"/>
              <a:gd name="connsiteX214" fmla="*/ 1797102 w 12192000"/>
              <a:gd name="connsiteY214" fmla="*/ 188721 h 1163932"/>
              <a:gd name="connsiteX215" fmla="*/ 1845638 w 12192000"/>
              <a:gd name="connsiteY215" fmla="*/ 170206 h 1163932"/>
              <a:gd name="connsiteX216" fmla="*/ 1848980 w 12192000"/>
              <a:gd name="connsiteY216" fmla="*/ 173948 h 1163932"/>
              <a:gd name="connsiteX217" fmla="*/ 1880587 w 12192000"/>
              <a:gd name="connsiteY217" fmla="*/ 171938 h 1163932"/>
              <a:gd name="connsiteX218" fmla="*/ 1995803 w 12192000"/>
              <a:gd name="connsiteY218" fmla="*/ 138279 h 1163932"/>
              <a:gd name="connsiteX219" fmla="*/ 2057448 w 12192000"/>
              <a:gd name="connsiteY219" fmla="*/ 135082 h 1163932"/>
              <a:gd name="connsiteX220" fmla="*/ 2119088 w 12192000"/>
              <a:gd name="connsiteY220" fmla="*/ 119940 h 1163932"/>
              <a:gd name="connsiteX221" fmla="*/ 2138831 w 12192000"/>
              <a:gd name="connsiteY221" fmla="*/ 122626 h 1163932"/>
              <a:gd name="connsiteX222" fmla="*/ 2174180 w 12192000"/>
              <a:gd name="connsiteY222" fmla="*/ 117121 h 1163932"/>
              <a:gd name="connsiteX223" fmla="*/ 2214259 w 12192000"/>
              <a:gd name="connsiteY223" fmla="*/ 116974 h 1163932"/>
              <a:gd name="connsiteX224" fmla="*/ 2264911 w 12192000"/>
              <a:gd name="connsiteY224" fmla="*/ 108071 h 1163932"/>
              <a:gd name="connsiteX225" fmla="*/ 2298963 w 12192000"/>
              <a:gd name="connsiteY225" fmla="*/ 107788 h 1163932"/>
              <a:gd name="connsiteX226" fmla="*/ 2454058 w 12192000"/>
              <a:gd name="connsiteY226" fmla="*/ 73698 h 1163932"/>
              <a:gd name="connsiteX227" fmla="*/ 2534188 w 12192000"/>
              <a:gd name="connsiteY227" fmla="*/ 70162 h 1163932"/>
              <a:gd name="connsiteX228" fmla="*/ 2616912 w 12192000"/>
              <a:gd name="connsiteY228" fmla="*/ 51189 h 1163932"/>
              <a:gd name="connsiteX229" fmla="*/ 2698592 w 12192000"/>
              <a:gd name="connsiteY229" fmla="*/ 42305 h 1163932"/>
              <a:gd name="connsiteX230" fmla="*/ 2891953 w 12192000"/>
              <a:gd name="connsiteY230" fmla="*/ 34973 h 1163932"/>
              <a:gd name="connsiteX231" fmla="*/ 2955508 w 12192000"/>
              <a:gd name="connsiteY231" fmla="*/ 929 h 1163932"/>
              <a:gd name="connsiteX0" fmla="*/ 2955508 w 12192000"/>
              <a:gd name="connsiteY0" fmla="*/ 929 h 1163932"/>
              <a:gd name="connsiteX1" fmla="*/ 2973472 w 12192000"/>
              <a:gd name="connsiteY1" fmla="*/ 2369 h 1163932"/>
              <a:gd name="connsiteX2" fmla="*/ 3052621 w 12192000"/>
              <a:gd name="connsiteY2" fmla="*/ 14030 h 1163932"/>
              <a:gd name="connsiteX3" fmla="*/ 3145220 w 12192000"/>
              <a:gd name="connsiteY3" fmla="*/ 16277 h 1163932"/>
              <a:gd name="connsiteX4" fmla="*/ 3233309 w 12192000"/>
              <a:gd name="connsiteY4" fmla="*/ 8968 h 1163932"/>
              <a:gd name="connsiteX5" fmla="*/ 3320851 w 12192000"/>
              <a:gd name="connsiteY5" fmla="*/ 18902 h 1163932"/>
              <a:gd name="connsiteX6" fmla="*/ 3394552 w 12192000"/>
              <a:gd name="connsiteY6" fmla="*/ 38279 h 1163932"/>
              <a:gd name="connsiteX7" fmla="*/ 3462252 w 12192000"/>
              <a:gd name="connsiteY7" fmla="*/ 68646 h 1163932"/>
              <a:gd name="connsiteX8" fmla="*/ 3504799 w 12192000"/>
              <a:gd name="connsiteY8" fmla="*/ 93363 h 1163932"/>
              <a:gd name="connsiteX9" fmla="*/ 3568807 w 12192000"/>
              <a:gd name="connsiteY9" fmla="*/ 84557 h 1163932"/>
              <a:gd name="connsiteX10" fmla="*/ 3571993 w 12192000"/>
              <a:gd name="connsiteY10" fmla="*/ 87105 h 1163932"/>
              <a:gd name="connsiteX11" fmla="*/ 3590879 w 12192000"/>
              <a:gd name="connsiteY11" fmla="*/ 100115 h 1163932"/>
              <a:gd name="connsiteX12" fmla="*/ 3623973 w 12192000"/>
              <a:gd name="connsiteY12" fmla="*/ 93084 h 1163932"/>
              <a:gd name="connsiteX13" fmla="*/ 3636728 w 12192000"/>
              <a:gd name="connsiteY13" fmla="*/ 98019 h 1163932"/>
              <a:gd name="connsiteX14" fmla="*/ 3676976 w 12192000"/>
              <a:gd name="connsiteY14" fmla="*/ 96600 h 1163932"/>
              <a:gd name="connsiteX15" fmla="*/ 3722653 w 12192000"/>
              <a:gd name="connsiteY15" fmla="*/ 115363 h 1163932"/>
              <a:gd name="connsiteX16" fmla="*/ 3775112 w 12192000"/>
              <a:gd name="connsiteY16" fmla="*/ 98970 h 1163932"/>
              <a:gd name="connsiteX17" fmla="*/ 3932956 w 12192000"/>
              <a:gd name="connsiteY17" fmla="*/ 122337 h 1163932"/>
              <a:gd name="connsiteX18" fmla="*/ 4100593 w 12192000"/>
              <a:gd name="connsiteY18" fmla="*/ 163834 h 1163932"/>
              <a:gd name="connsiteX19" fmla="*/ 4316364 w 12192000"/>
              <a:gd name="connsiteY19" fmla="*/ 177453 h 1163932"/>
              <a:gd name="connsiteX20" fmla="*/ 4387387 w 12192000"/>
              <a:gd name="connsiteY20" fmla="*/ 164360 h 1163932"/>
              <a:gd name="connsiteX21" fmla="*/ 4427957 w 12192000"/>
              <a:gd name="connsiteY21" fmla="*/ 177526 h 1163932"/>
              <a:gd name="connsiteX22" fmla="*/ 4502291 w 12192000"/>
              <a:gd name="connsiteY22" fmla="*/ 188197 h 1163932"/>
              <a:gd name="connsiteX23" fmla="*/ 4600771 w 12192000"/>
              <a:gd name="connsiteY23" fmla="*/ 212143 h 1163932"/>
              <a:gd name="connsiteX24" fmla="*/ 4644102 w 12192000"/>
              <a:gd name="connsiteY24" fmla="*/ 210363 h 1163932"/>
              <a:gd name="connsiteX25" fmla="*/ 4652752 w 12192000"/>
              <a:gd name="connsiteY25" fmla="*/ 210902 h 1163932"/>
              <a:gd name="connsiteX26" fmla="*/ 4652896 w 12192000"/>
              <a:gd name="connsiteY26" fmla="*/ 211286 h 1163932"/>
              <a:gd name="connsiteX27" fmla="*/ 4685303 w 12192000"/>
              <a:gd name="connsiteY27" fmla="*/ 212939 h 1163932"/>
              <a:gd name="connsiteX28" fmla="*/ 4690886 w 12192000"/>
              <a:gd name="connsiteY28" fmla="*/ 215767 h 1163932"/>
              <a:gd name="connsiteX29" fmla="*/ 4725430 w 12192000"/>
              <a:gd name="connsiteY29" fmla="*/ 238732 h 1163932"/>
              <a:gd name="connsiteX30" fmla="*/ 4800051 w 12192000"/>
              <a:gd name="connsiteY30" fmla="*/ 231099 h 1163932"/>
              <a:gd name="connsiteX31" fmla="*/ 4875115 w 12192000"/>
              <a:gd name="connsiteY31" fmla="*/ 264350 h 1163932"/>
              <a:gd name="connsiteX32" fmla="*/ 4936450 w 12192000"/>
              <a:gd name="connsiteY32" fmla="*/ 280902 h 1163932"/>
              <a:gd name="connsiteX33" fmla="*/ 5030961 w 12192000"/>
              <a:gd name="connsiteY33" fmla="*/ 305912 h 1163932"/>
              <a:gd name="connsiteX34" fmla="*/ 5082734 w 12192000"/>
              <a:gd name="connsiteY34" fmla="*/ 308581 h 1163932"/>
              <a:gd name="connsiteX35" fmla="*/ 5138799 w 12192000"/>
              <a:gd name="connsiteY35" fmla="*/ 303800 h 1163932"/>
              <a:gd name="connsiteX36" fmla="*/ 5259695 w 12192000"/>
              <a:gd name="connsiteY36" fmla="*/ 330476 h 1163932"/>
              <a:gd name="connsiteX37" fmla="*/ 5359642 w 12192000"/>
              <a:gd name="connsiteY37" fmla="*/ 340575 h 1163932"/>
              <a:gd name="connsiteX38" fmla="*/ 5372918 w 12192000"/>
              <a:gd name="connsiteY38" fmla="*/ 336834 h 1163932"/>
              <a:gd name="connsiteX39" fmla="*/ 5396084 w 12192000"/>
              <a:gd name="connsiteY39" fmla="*/ 328268 h 1163932"/>
              <a:gd name="connsiteX40" fmla="*/ 5414292 w 12192000"/>
              <a:gd name="connsiteY40" fmla="*/ 320863 h 1163932"/>
              <a:gd name="connsiteX41" fmla="*/ 5487276 w 12192000"/>
              <a:gd name="connsiteY41" fmla="*/ 307350 h 1163932"/>
              <a:gd name="connsiteX42" fmla="*/ 5612716 w 12192000"/>
              <a:gd name="connsiteY42" fmla="*/ 308118 h 1163932"/>
              <a:gd name="connsiteX43" fmla="*/ 5864813 w 12192000"/>
              <a:gd name="connsiteY43" fmla="*/ 257852 h 1163932"/>
              <a:gd name="connsiteX44" fmla="*/ 6151392 w 12192000"/>
              <a:gd name="connsiteY44" fmla="*/ 225732 h 1163932"/>
              <a:gd name="connsiteX45" fmla="*/ 6209396 w 12192000"/>
              <a:gd name="connsiteY45" fmla="*/ 220469 h 1163932"/>
              <a:gd name="connsiteX46" fmla="*/ 6269898 w 12192000"/>
              <a:gd name="connsiteY46" fmla="*/ 226300 h 1163932"/>
              <a:gd name="connsiteX47" fmla="*/ 6297029 w 12192000"/>
              <a:gd name="connsiteY47" fmla="*/ 224230 h 1163932"/>
              <a:gd name="connsiteX48" fmla="*/ 6352373 w 12192000"/>
              <a:gd name="connsiteY48" fmla="*/ 209161 h 1163932"/>
              <a:gd name="connsiteX49" fmla="*/ 6353759 w 12192000"/>
              <a:gd name="connsiteY49" fmla="*/ 209135 h 1163932"/>
              <a:gd name="connsiteX50" fmla="*/ 6363346 w 12192000"/>
              <a:gd name="connsiteY50" fmla="*/ 196700 h 1163932"/>
              <a:gd name="connsiteX51" fmla="*/ 6400681 w 12192000"/>
              <a:gd name="connsiteY51" fmla="*/ 204402 h 1163932"/>
              <a:gd name="connsiteX52" fmla="*/ 6402041 w 12192000"/>
              <a:gd name="connsiteY52" fmla="*/ 207073 h 1163932"/>
              <a:gd name="connsiteX53" fmla="*/ 6424912 w 12192000"/>
              <a:gd name="connsiteY53" fmla="*/ 204940 h 1163932"/>
              <a:gd name="connsiteX54" fmla="*/ 6502019 w 12192000"/>
              <a:gd name="connsiteY54" fmla="*/ 198788 h 1163932"/>
              <a:gd name="connsiteX55" fmla="*/ 6518229 w 12192000"/>
              <a:gd name="connsiteY55" fmla="*/ 197839 h 1163932"/>
              <a:gd name="connsiteX56" fmla="*/ 6519089 w 12192000"/>
              <a:gd name="connsiteY56" fmla="*/ 198274 h 1163932"/>
              <a:gd name="connsiteX57" fmla="*/ 6561047 w 12192000"/>
              <a:gd name="connsiteY57" fmla="*/ 182276 h 1163932"/>
              <a:gd name="connsiteX58" fmla="*/ 6595639 w 12192000"/>
              <a:gd name="connsiteY58" fmla="*/ 174596 h 1163932"/>
              <a:gd name="connsiteX59" fmla="*/ 6692265 w 12192000"/>
              <a:gd name="connsiteY59" fmla="*/ 171261 h 1163932"/>
              <a:gd name="connsiteX60" fmla="*/ 6697219 w 12192000"/>
              <a:gd name="connsiteY60" fmla="*/ 171733 h 1163932"/>
              <a:gd name="connsiteX61" fmla="*/ 6713656 w 12192000"/>
              <a:gd name="connsiteY61" fmla="*/ 160032 h 1163932"/>
              <a:gd name="connsiteX62" fmla="*/ 6714383 w 12192000"/>
              <a:gd name="connsiteY62" fmla="*/ 156857 h 1163932"/>
              <a:gd name="connsiteX63" fmla="*/ 6774793 w 12192000"/>
              <a:gd name="connsiteY63" fmla="*/ 166145 h 1163932"/>
              <a:gd name="connsiteX64" fmla="*/ 6782112 w 12192000"/>
              <a:gd name="connsiteY64" fmla="*/ 161687 h 1163932"/>
              <a:gd name="connsiteX65" fmla="*/ 6822392 w 12192000"/>
              <a:gd name="connsiteY65" fmla="*/ 175020 h 1163932"/>
              <a:gd name="connsiteX66" fmla="*/ 6842719 w 12192000"/>
              <a:gd name="connsiteY66" fmla="*/ 178025 h 1163932"/>
              <a:gd name="connsiteX67" fmla="*/ 6878958 w 12192000"/>
              <a:gd name="connsiteY67" fmla="*/ 187256 h 1163932"/>
              <a:gd name="connsiteX68" fmla="*/ 6881972 w 12192000"/>
              <a:gd name="connsiteY68" fmla="*/ 184277 h 1163932"/>
              <a:gd name="connsiteX69" fmla="*/ 6889133 w 12192000"/>
              <a:gd name="connsiteY69" fmla="*/ 187492 h 1163932"/>
              <a:gd name="connsiteX70" fmla="*/ 6894439 w 12192000"/>
              <a:gd name="connsiteY70" fmla="*/ 184074 h 1163932"/>
              <a:gd name="connsiteX71" fmla="*/ 6900419 w 12192000"/>
              <a:gd name="connsiteY71" fmla="*/ 185342 h 1163932"/>
              <a:gd name="connsiteX72" fmla="*/ 6963220 w 12192000"/>
              <a:gd name="connsiteY72" fmla="*/ 173736 h 1163932"/>
              <a:gd name="connsiteX73" fmla="*/ 6976706 w 12192000"/>
              <a:gd name="connsiteY73" fmla="*/ 177326 h 1163932"/>
              <a:gd name="connsiteX74" fmla="*/ 6987064 w 12192000"/>
              <a:gd name="connsiteY74" fmla="*/ 166834 h 1163932"/>
              <a:gd name="connsiteX75" fmla="*/ 7030230 w 12192000"/>
              <a:gd name="connsiteY75" fmla="*/ 166147 h 1163932"/>
              <a:gd name="connsiteX76" fmla="*/ 7045014 w 12192000"/>
              <a:gd name="connsiteY76" fmla="*/ 175533 h 1163932"/>
              <a:gd name="connsiteX77" fmla="*/ 7058714 w 12192000"/>
              <a:gd name="connsiteY77" fmla="*/ 182424 h 1163932"/>
              <a:gd name="connsiteX78" fmla="*/ 7060499 w 12192000"/>
              <a:gd name="connsiteY78" fmla="*/ 182495 h 1163932"/>
              <a:gd name="connsiteX79" fmla="*/ 7078430 w 12192000"/>
              <a:gd name="connsiteY79" fmla="*/ 183225 h 1163932"/>
              <a:gd name="connsiteX80" fmla="*/ 7176563 w 12192000"/>
              <a:gd name="connsiteY80" fmla="*/ 179676 h 1163932"/>
              <a:gd name="connsiteX81" fmla="*/ 7205529 w 12192000"/>
              <a:gd name="connsiteY81" fmla="*/ 187443 h 1163932"/>
              <a:gd name="connsiteX82" fmla="*/ 7310118 w 12192000"/>
              <a:gd name="connsiteY82" fmla="*/ 169037 h 1163932"/>
              <a:gd name="connsiteX83" fmla="*/ 7673859 w 12192000"/>
              <a:gd name="connsiteY83" fmla="*/ 156768 h 1163932"/>
              <a:gd name="connsiteX84" fmla="*/ 7692748 w 12192000"/>
              <a:gd name="connsiteY84" fmla="*/ 167969 h 1163932"/>
              <a:gd name="connsiteX85" fmla="*/ 7756672 w 12192000"/>
              <a:gd name="connsiteY85" fmla="*/ 163804 h 1163932"/>
              <a:gd name="connsiteX86" fmla="*/ 7974189 w 12192000"/>
              <a:gd name="connsiteY86" fmla="*/ 161251 h 1163932"/>
              <a:gd name="connsiteX87" fmla="*/ 8101969 w 12192000"/>
              <a:gd name="connsiteY87" fmla="*/ 150927 h 1163932"/>
              <a:gd name="connsiteX88" fmla="*/ 8106826 w 12192000"/>
              <a:gd name="connsiteY88" fmla="*/ 146285 h 1163932"/>
              <a:gd name="connsiteX89" fmla="*/ 8162058 w 12192000"/>
              <a:gd name="connsiteY89" fmla="*/ 103136 h 1163932"/>
              <a:gd name="connsiteX90" fmla="*/ 8184568 w 12192000"/>
              <a:gd name="connsiteY90" fmla="*/ 100422 h 1163932"/>
              <a:gd name="connsiteX91" fmla="*/ 8228227 w 12192000"/>
              <a:gd name="connsiteY91" fmla="*/ 112404 h 1163932"/>
              <a:gd name="connsiteX92" fmla="*/ 8237963 w 12192000"/>
              <a:gd name="connsiteY92" fmla="*/ 113428 h 1163932"/>
              <a:gd name="connsiteX93" fmla="*/ 8248358 w 12192000"/>
              <a:gd name="connsiteY93" fmla="*/ 112494 h 1163932"/>
              <a:gd name="connsiteX94" fmla="*/ 8249309 w 12192000"/>
              <a:gd name="connsiteY94" fmla="*/ 113130 h 1163932"/>
              <a:gd name="connsiteX95" fmla="*/ 8249997 w 12192000"/>
              <a:gd name="connsiteY95" fmla="*/ 112347 h 1163932"/>
              <a:gd name="connsiteX96" fmla="*/ 8272162 w 12192000"/>
              <a:gd name="connsiteY96" fmla="*/ 110356 h 1163932"/>
              <a:gd name="connsiteX97" fmla="*/ 8292349 w 12192000"/>
              <a:gd name="connsiteY97" fmla="*/ 103912 h 1163932"/>
              <a:gd name="connsiteX98" fmla="*/ 8292491 w 12192000"/>
              <a:gd name="connsiteY98" fmla="*/ 103935 h 1163932"/>
              <a:gd name="connsiteX99" fmla="*/ 8307239 w 12192000"/>
              <a:gd name="connsiteY99" fmla="*/ 101023 h 1163932"/>
              <a:gd name="connsiteX100" fmla="*/ 8339282 w 12192000"/>
              <a:gd name="connsiteY100" fmla="*/ 115374 h 1163932"/>
              <a:gd name="connsiteX101" fmla="*/ 8346156 w 12192000"/>
              <a:gd name="connsiteY101" fmla="*/ 117659 h 1163932"/>
              <a:gd name="connsiteX102" fmla="*/ 8346467 w 12192000"/>
              <a:gd name="connsiteY102" fmla="*/ 117456 h 1163932"/>
              <a:gd name="connsiteX103" fmla="*/ 8354069 w 12192000"/>
              <a:gd name="connsiteY103" fmla="*/ 119374 h 1163932"/>
              <a:gd name="connsiteX104" fmla="*/ 8358687 w 12192000"/>
              <a:gd name="connsiteY104" fmla="*/ 121825 h 1163932"/>
              <a:gd name="connsiteX105" fmla="*/ 8433385 w 12192000"/>
              <a:gd name="connsiteY105" fmla="*/ 106101 h 1163932"/>
              <a:gd name="connsiteX106" fmla="*/ 8533779 w 12192000"/>
              <a:gd name="connsiteY106" fmla="*/ 104806 h 1163932"/>
              <a:gd name="connsiteX107" fmla="*/ 8632833 w 12192000"/>
              <a:gd name="connsiteY107" fmla="*/ 106964 h 1163932"/>
              <a:gd name="connsiteX108" fmla="*/ 8668523 w 12192000"/>
              <a:gd name="connsiteY108" fmla="*/ 109411 h 1163932"/>
              <a:gd name="connsiteX109" fmla="*/ 8732893 w 12192000"/>
              <a:gd name="connsiteY109" fmla="*/ 106423 h 1163932"/>
              <a:gd name="connsiteX110" fmla="*/ 8764071 w 12192000"/>
              <a:gd name="connsiteY110" fmla="*/ 101019 h 1163932"/>
              <a:gd name="connsiteX111" fmla="*/ 8767004 w 12192000"/>
              <a:gd name="connsiteY111" fmla="*/ 97951 h 1163932"/>
              <a:gd name="connsiteX112" fmla="*/ 8772553 w 12192000"/>
              <a:gd name="connsiteY112" fmla="*/ 96746 h 1163932"/>
              <a:gd name="connsiteX113" fmla="*/ 8787201 w 12192000"/>
              <a:gd name="connsiteY113" fmla="*/ 98465 h 1163932"/>
              <a:gd name="connsiteX114" fmla="*/ 8792624 w 12192000"/>
              <a:gd name="connsiteY114" fmla="*/ 99935 h 1163932"/>
              <a:gd name="connsiteX115" fmla="*/ 8800741 w 12192000"/>
              <a:gd name="connsiteY115" fmla="*/ 100329 h 1163932"/>
              <a:gd name="connsiteX116" fmla="*/ 8800966 w 12192000"/>
              <a:gd name="connsiteY116" fmla="*/ 100077 h 1163932"/>
              <a:gd name="connsiteX117" fmla="*/ 8808513 w 12192000"/>
              <a:gd name="connsiteY117" fmla="*/ 100962 h 1163932"/>
              <a:gd name="connsiteX118" fmla="*/ 8845110 w 12192000"/>
              <a:gd name="connsiteY118" fmla="*/ 108611 h 1163932"/>
              <a:gd name="connsiteX119" fmla="*/ 8917529 w 12192000"/>
              <a:gd name="connsiteY119" fmla="*/ 82805 h 1163932"/>
              <a:gd name="connsiteX120" fmla="*/ 9026654 w 12192000"/>
              <a:gd name="connsiteY120" fmla="*/ 99852 h 1163932"/>
              <a:gd name="connsiteX121" fmla="*/ 9088505 w 12192000"/>
              <a:gd name="connsiteY121" fmla="*/ 119434 h 1163932"/>
              <a:gd name="connsiteX122" fmla="*/ 9203241 w 12192000"/>
              <a:gd name="connsiteY122" fmla="*/ 118145 h 1163932"/>
              <a:gd name="connsiteX123" fmla="*/ 9415584 w 12192000"/>
              <a:gd name="connsiteY123" fmla="*/ 163588 h 1163932"/>
              <a:gd name="connsiteX124" fmla="*/ 9505102 w 12192000"/>
              <a:gd name="connsiteY124" fmla="*/ 147474 h 1163932"/>
              <a:gd name="connsiteX125" fmla="*/ 9643040 w 12192000"/>
              <a:gd name="connsiteY125" fmla="*/ 164665 h 1163932"/>
              <a:gd name="connsiteX126" fmla="*/ 9762999 w 12192000"/>
              <a:gd name="connsiteY126" fmla="*/ 169055 h 1163932"/>
              <a:gd name="connsiteX127" fmla="*/ 9776183 w 12192000"/>
              <a:gd name="connsiteY127" fmla="*/ 168623 h 1163932"/>
              <a:gd name="connsiteX128" fmla="*/ 9780532 w 12192000"/>
              <a:gd name="connsiteY128" fmla="*/ 162255 h 1163932"/>
              <a:gd name="connsiteX129" fmla="*/ 9824924 w 12192000"/>
              <a:gd name="connsiteY129" fmla="*/ 158079 h 1163932"/>
              <a:gd name="connsiteX130" fmla="*/ 9910588 w 12192000"/>
              <a:gd name="connsiteY130" fmla="*/ 160759 h 1163932"/>
              <a:gd name="connsiteX131" fmla="*/ 9924173 w 12192000"/>
              <a:gd name="connsiteY131" fmla="*/ 165023 h 1163932"/>
              <a:gd name="connsiteX132" fmla="*/ 10010969 w 12192000"/>
              <a:gd name="connsiteY132" fmla="*/ 162234 h 1163932"/>
              <a:gd name="connsiteX133" fmla="*/ 10070699 w 12192000"/>
              <a:gd name="connsiteY133" fmla="*/ 164286 h 1163932"/>
              <a:gd name="connsiteX134" fmla="*/ 10083825 w 12192000"/>
              <a:gd name="connsiteY134" fmla="*/ 168444 h 1163932"/>
              <a:gd name="connsiteX135" fmla="*/ 10097932 w 12192000"/>
              <a:gd name="connsiteY135" fmla="*/ 161160 h 1163932"/>
              <a:gd name="connsiteX136" fmla="*/ 10101779 w 12192000"/>
              <a:gd name="connsiteY136" fmla="*/ 155488 h 1163932"/>
              <a:gd name="connsiteX137" fmla="*/ 10149437 w 12192000"/>
              <a:gd name="connsiteY137" fmla="*/ 158598 h 1163932"/>
              <a:gd name="connsiteX138" fmla="*/ 10155104 w 12192000"/>
              <a:gd name="connsiteY138" fmla="*/ 158045 h 1163932"/>
              <a:gd name="connsiteX139" fmla="*/ 10250982 w 12192000"/>
              <a:gd name="connsiteY139" fmla="*/ 135074 h 1163932"/>
              <a:gd name="connsiteX140" fmla="*/ 10343301 w 12192000"/>
              <a:gd name="connsiteY140" fmla="*/ 97316 h 1163932"/>
              <a:gd name="connsiteX141" fmla="*/ 10366625 w 12192000"/>
              <a:gd name="connsiteY141" fmla="*/ 85860 h 1163932"/>
              <a:gd name="connsiteX142" fmla="*/ 10433505 w 12192000"/>
              <a:gd name="connsiteY142" fmla="*/ 71432 h 1163932"/>
              <a:gd name="connsiteX143" fmla="*/ 10547510 w 12192000"/>
              <a:gd name="connsiteY143" fmla="*/ 53678 h 1163932"/>
              <a:gd name="connsiteX144" fmla="*/ 10588150 w 12192000"/>
              <a:gd name="connsiteY144" fmla="*/ 38719 h 1163932"/>
              <a:gd name="connsiteX145" fmla="*/ 10589457 w 12192000"/>
              <a:gd name="connsiteY145" fmla="*/ 31728 h 1163932"/>
              <a:gd name="connsiteX146" fmla="*/ 10699976 w 12192000"/>
              <a:gd name="connsiteY146" fmla="*/ 49777 h 1163932"/>
              <a:gd name="connsiteX147" fmla="*/ 10812237 w 12192000"/>
              <a:gd name="connsiteY147" fmla="*/ 52759 h 1163932"/>
              <a:gd name="connsiteX148" fmla="*/ 10869837 w 12192000"/>
              <a:gd name="connsiteY148" fmla="*/ 72227 h 1163932"/>
              <a:gd name="connsiteX149" fmla="*/ 10881770 w 12192000"/>
              <a:gd name="connsiteY149" fmla="*/ 80104 h 1163932"/>
              <a:gd name="connsiteX150" fmla="*/ 10896899 w 12192000"/>
              <a:gd name="connsiteY150" fmla="*/ 77163 h 1163932"/>
              <a:gd name="connsiteX151" fmla="*/ 10901748 w 12192000"/>
              <a:gd name="connsiteY151" fmla="*/ 72784 h 1163932"/>
              <a:gd name="connsiteX152" fmla="*/ 10947419 w 12192000"/>
              <a:gd name="connsiteY152" fmla="*/ 89748 h 1163932"/>
              <a:gd name="connsiteX153" fmla="*/ 10953034 w 12192000"/>
              <a:gd name="connsiteY153" fmla="*/ 90870 h 1163932"/>
              <a:gd name="connsiteX154" fmla="*/ 10992070 w 12192000"/>
              <a:gd name="connsiteY154" fmla="*/ 95273 h 1163932"/>
              <a:gd name="connsiteX155" fmla="*/ 11112372 w 12192000"/>
              <a:gd name="connsiteY155" fmla="*/ 88679 h 1163932"/>
              <a:gd name="connsiteX156" fmla="*/ 11147719 w 12192000"/>
              <a:gd name="connsiteY156" fmla="*/ 86992 h 1163932"/>
              <a:gd name="connsiteX157" fmla="*/ 11172617 w 12192000"/>
              <a:gd name="connsiteY157" fmla="*/ 82697 h 1163932"/>
              <a:gd name="connsiteX158" fmla="*/ 11240397 w 12192000"/>
              <a:gd name="connsiteY158" fmla="*/ 88262 h 1163932"/>
              <a:gd name="connsiteX159" fmla="*/ 11270034 w 12192000"/>
              <a:gd name="connsiteY159" fmla="*/ 98379 h 1163932"/>
              <a:gd name="connsiteX160" fmla="*/ 11293091 w 12192000"/>
              <a:gd name="connsiteY160" fmla="*/ 98474 h 1163932"/>
              <a:gd name="connsiteX161" fmla="*/ 11310949 w 12192000"/>
              <a:gd name="connsiteY161" fmla="*/ 104274 h 1163932"/>
              <a:gd name="connsiteX162" fmla="*/ 11345279 w 12192000"/>
              <a:gd name="connsiteY162" fmla="*/ 101883 h 1163932"/>
              <a:gd name="connsiteX163" fmla="*/ 11354597 w 12192000"/>
              <a:gd name="connsiteY163" fmla="*/ 104385 h 1163932"/>
              <a:gd name="connsiteX164" fmla="*/ 11367725 w 12192000"/>
              <a:gd name="connsiteY164" fmla="*/ 104431 h 1163932"/>
              <a:gd name="connsiteX165" fmla="*/ 11399832 w 12192000"/>
              <a:gd name="connsiteY165" fmla="*/ 117048 h 1163932"/>
              <a:gd name="connsiteX166" fmla="*/ 11487595 w 12192000"/>
              <a:gd name="connsiteY166" fmla="*/ 158754 h 1163932"/>
              <a:gd name="connsiteX167" fmla="*/ 11590850 w 12192000"/>
              <a:gd name="connsiteY167" fmla="*/ 244984 h 1163932"/>
              <a:gd name="connsiteX168" fmla="*/ 11736204 w 12192000"/>
              <a:gd name="connsiteY168" fmla="*/ 283941 h 1163932"/>
              <a:gd name="connsiteX169" fmla="*/ 11760331 w 12192000"/>
              <a:gd name="connsiteY169" fmla="*/ 298368 h 1163932"/>
              <a:gd name="connsiteX170" fmla="*/ 11819139 w 12192000"/>
              <a:gd name="connsiteY170" fmla="*/ 310575 h 1163932"/>
              <a:gd name="connsiteX171" fmla="*/ 11821967 w 12192000"/>
              <a:gd name="connsiteY171" fmla="*/ 312222 h 1163932"/>
              <a:gd name="connsiteX172" fmla="*/ 11847125 w 12192000"/>
              <a:gd name="connsiteY172" fmla="*/ 303833 h 1163932"/>
              <a:gd name="connsiteX173" fmla="*/ 11980134 w 12192000"/>
              <a:gd name="connsiteY173" fmla="*/ 328343 h 1163932"/>
              <a:gd name="connsiteX174" fmla="*/ 12174576 w 12192000"/>
              <a:gd name="connsiteY174" fmla="*/ 382540 h 1163932"/>
              <a:gd name="connsiteX175" fmla="*/ 12192000 w 12192000"/>
              <a:gd name="connsiteY175" fmla="*/ 385665 h 1163932"/>
              <a:gd name="connsiteX176" fmla="*/ 12192000 w 12192000"/>
              <a:gd name="connsiteY176" fmla="*/ 1163932 h 1163932"/>
              <a:gd name="connsiteX177" fmla="*/ 0 w 12192000"/>
              <a:gd name="connsiteY177" fmla="*/ 1163932 h 1163932"/>
              <a:gd name="connsiteX178" fmla="*/ 0 w 12192000"/>
              <a:gd name="connsiteY178" fmla="*/ 489977 h 1163932"/>
              <a:gd name="connsiteX179" fmla="*/ 5331 w 12192000"/>
              <a:gd name="connsiteY179" fmla="*/ 489229 h 1163932"/>
              <a:gd name="connsiteX180" fmla="*/ 39902 w 12192000"/>
              <a:gd name="connsiteY180" fmla="*/ 478716 h 1163932"/>
              <a:gd name="connsiteX181" fmla="*/ 117880 w 12192000"/>
              <a:gd name="connsiteY181" fmla="*/ 427388 h 1163932"/>
              <a:gd name="connsiteX182" fmla="*/ 238140 w 12192000"/>
              <a:gd name="connsiteY182" fmla="*/ 385729 h 1163932"/>
              <a:gd name="connsiteX183" fmla="*/ 249589 w 12192000"/>
              <a:gd name="connsiteY183" fmla="*/ 385949 h 1163932"/>
              <a:gd name="connsiteX184" fmla="*/ 296963 w 12192000"/>
              <a:gd name="connsiteY184" fmla="*/ 362534 h 1163932"/>
              <a:gd name="connsiteX185" fmla="*/ 339235 w 12192000"/>
              <a:gd name="connsiteY185" fmla="*/ 330857 h 1163932"/>
              <a:gd name="connsiteX186" fmla="*/ 447152 w 12192000"/>
              <a:gd name="connsiteY186" fmla="*/ 333855 h 1163932"/>
              <a:gd name="connsiteX187" fmla="*/ 475247 w 12192000"/>
              <a:gd name="connsiteY187" fmla="*/ 343146 h 1163932"/>
              <a:gd name="connsiteX188" fmla="*/ 477967 w 12192000"/>
              <a:gd name="connsiteY188" fmla="*/ 344392 h 1163932"/>
              <a:gd name="connsiteX189" fmla="*/ 527683 w 12192000"/>
              <a:gd name="connsiteY189" fmla="*/ 339655 h 1163932"/>
              <a:gd name="connsiteX190" fmla="*/ 703732 w 12192000"/>
              <a:gd name="connsiteY190" fmla="*/ 323031 h 1163932"/>
              <a:gd name="connsiteX191" fmla="*/ 853391 w 12192000"/>
              <a:gd name="connsiteY191" fmla="*/ 310023 h 1163932"/>
              <a:gd name="connsiteX192" fmla="*/ 925332 w 12192000"/>
              <a:gd name="connsiteY192" fmla="*/ 305118 h 1163932"/>
              <a:gd name="connsiteX193" fmla="*/ 941286 w 12192000"/>
              <a:gd name="connsiteY193" fmla="*/ 295364 h 1163932"/>
              <a:gd name="connsiteX194" fmla="*/ 950845 w 12192000"/>
              <a:gd name="connsiteY194" fmla="*/ 293027 h 1163932"/>
              <a:gd name="connsiteX195" fmla="*/ 953292 w 12192000"/>
              <a:gd name="connsiteY195" fmla="*/ 287324 h 1163932"/>
              <a:gd name="connsiteX196" fmla="*/ 967499 w 12192000"/>
              <a:gd name="connsiteY196" fmla="*/ 280192 h 1163932"/>
              <a:gd name="connsiteX197" fmla="*/ 985161 w 12192000"/>
              <a:gd name="connsiteY197" fmla="*/ 277297 h 1163932"/>
              <a:gd name="connsiteX198" fmla="*/ 1069267 w 12192000"/>
              <a:gd name="connsiteY198" fmla="*/ 269198 h 1163932"/>
              <a:gd name="connsiteX199" fmla="*/ 1138407 w 12192000"/>
              <a:gd name="connsiteY199" fmla="*/ 252999 h 1163932"/>
              <a:gd name="connsiteX200" fmla="*/ 1164931 w 12192000"/>
              <a:gd name="connsiteY200" fmla="*/ 245054 h 1163932"/>
              <a:gd name="connsiteX201" fmla="*/ 1211622 w 12192000"/>
              <a:gd name="connsiteY201" fmla="*/ 227108 h 1163932"/>
              <a:gd name="connsiteX202" fmla="*/ 1274567 w 12192000"/>
              <a:gd name="connsiteY202" fmla="*/ 209812 h 1163932"/>
              <a:gd name="connsiteX203" fmla="*/ 1325029 w 12192000"/>
              <a:gd name="connsiteY203" fmla="*/ 214369 h 1163932"/>
              <a:gd name="connsiteX204" fmla="*/ 1356805 w 12192000"/>
              <a:gd name="connsiteY204" fmla="*/ 210054 h 1163932"/>
              <a:gd name="connsiteX205" fmla="*/ 1468752 w 12192000"/>
              <a:gd name="connsiteY205" fmla="*/ 221036 h 1163932"/>
              <a:gd name="connsiteX206" fmla="*/ 1650750 w 12192000"/>
              <a:gd name="connsiteY206" fmla="*/ 171522 h 1163932"/>
              <a:gd name="connsiteX207" fmla="*/ 1655056 w 12192000"/>
              <a:gd name="connsiteY207" fmla="*/ 178538 h 1163932"/>
              <a:gd name="connsiteX208" fmla="*/ 1683220 w 12192000"/>
              <a:gd name="connsiteY208" fmla="*/ 176084 h 1163932"/>
              <a:gd name="connsiteX209" fmla="*/ 1685599 w 12192000"/>
              <a:gd name="connsiteY209" fmla="*/ 171820 h 1163932"/>
              <a:gd name="connsiteX210" fmla="*/ 1689230 w 12192000"/>
              <a:gd name="connsiteY210" fmla="*/ 171091 h 1163932"/>
              <a:gd name="connsiteX211" fmla="*/ 1691052 w 12192000"/>
              <a:gd name="connsiteY211" fmla="*/ 175010 h 1163932"/>
              <a:gd name="connsiteX212" fmla="*/ 1735783 w 12192000"/>
              <a:gd name="connsiteY212" fmla="*/ 183832 h 1163932"/>
              <a:gd name="connsiteX213" fmla="*/ 1797102 w 12192000"/>
              <a:gd name="connsiteY213" fmla="*/ 188721 h 1163932"/>
              <a:gd name="connsiteX214" fmla="*/ 1845638 w 12192000"/>
              <a:gd name="connsiteY214" fmla="*/ 170206 h 1163932"/>
              <a:gd name="connsiteX215" fmla="*/ 1848980 w 12192000"/>
              <a:gd name="connsiteY215" fmla="*/ 173948 h 1163932"/>
              <a:gd name="connsiteX216" fmla="*/ 1880587 w 12192000"/>
              <a:gd name="connsiteY216" fmla="*/ 171938 h 1163932"/>
              <a:gd name="connsiteX217" fmla="*/ 1995803 w 12192000"/>
              <a:gd name="connsiteY217" fmla="*/ 138279 h 1163932"/>
              <a:gd name="connsiteX218" fmla="*/ 2057448 w 12192000"/>
              <a:gd name="connsiteY218" fmla="*/ 135082 h 1163932"/>
              <a:gd name="connsiteX219" fmla="*/ 2119088 w 12192000"/>
              <a:gd name="connsiteY219" fmla="*/ 119940 h 1163932"/>
              <a:gd name="connsiteX220" fmla="*/ 2138831 w 12192000"/>
              <a:gd name="connsiteY220" fmla="*/ 122626 h 1163932"/>
              <a:gd name="connsiteX221" fmla="*/ 2174180 w 12192000"/>
              <a:gd name="connsiteY221" fmla="*/ 117121 h 1163932"/>
              <a:gd name="connsiteX222" fmla="*/ 2214259 w 12192000"/>
              <a:gd name="connsiteY222" fmla="*/ 116974 h 1163932"/>
              <a:gd name="connsiteX223" fmla="*/ 2264911 w 12192000"/>
              <a:gd name="connsiteY223" fmla="*/ 108071 h 1163932"/>
              <a:gd name="connsiteX224" fmla="*/ 2298963 w 12192000"/>
              <a:gd name="connsiteY224" fmla="*/ 107788 h 1163932"/>
              <a:gd name="connsiteX225" fmla="*/ 2454058 w 12192000"/>
              <a:gd name="connsiteY225" fmla="*/ 73698 h 1163932"/>
              <a:gd name="connsiteX226" fmla="*/ 2534188 w 12192000"/>
              <a:gd name="connsiteY226" fmla="*/ 70162 h 1163932"/>
              <a:gd name="connsiteX227" fmla="*/ 2616912 w 12192000"/>
              <a:gd name="connsiteY227" fmla="*/ 51189 h 1163932"/>
              <a:gd name="connsiteX228" fmla="*/ 2698592 w 12192000"/>
              <a:gd name="connsiteY228" fmla="*/ 42305 h 1163932"/>
              <a:gd name="connsiteX229" fmla="*/ 2891953 w 12192000"/>
              <a:gd name="connsiteY229" fmla="*/ 34973 h 1163932"/>
              <a:gd name="connsiteX230" fmla="*/ 2955508 w 12192000"/>
              <a:gd name="connsiteY230" fmla="*/ 929 h 1163932"/>
              <a:gd name="connsiteX0" fmla="*/ 2891953 w 12192000"/>
              <a:gd name="connsiteY0" fmla="*/ 33056 h 1162015"/>
              <a:gd name="connsiteX1" fmla="*/ 2973472 w 12192000"/>
              <a:gd name="connsiteY1" fmla="*/ 452 h 1162015"/>
              <a:gd name="connsiteX2" fmla="*/ 3052621 w 12192000"/>
              <a:gd name="connsiteY2" fmla="*/ 12113 h 1162015"/>
              <a:gd name="connsiteX3" fmla="*/ 3145220 w 12192000"/>
              <a:gd name="connsiteY3" fmla="*/ 14360 h 1162015"/>
              <a:gd name="connsiteX4" fmla="*/ 3233309 w 12192000"/>
              <a:gd name="connsiteY4" fmla="*/ 7051 h 1162015"/>
              <a:gd name="connsiteX5" fmla="*/ 3320851 w 12192000"/>
              <a:gd name="connsiteY5" fmla="*/ 16985 h 1162015"/>
              <a:gd name="connsiteX6" fmla="*/ 3394552 w 12192000"/>
              <a:gd name="connsiteY6" fmla="*/ 36362 h 1162015"/>
              <a:gd name="connsiteX7" fmla="*/ 3462252 w 12192000"/>
              <a:gd name="connsiteY7" fmla="*/ 66729 h 1162015"/>
              <a:gd name="connsiteX8" fmla="*/ 3504799 w 12192000"/>
              <a:gd name="connsiteY8" fmla="*/ 91446 h 1162015"/>
              <a:gd name="connsiteX9" fmla="*/ 3568807 w 12192000"/>
              <a:gd name="connsiteY9" fmla="*/ 82640 h 1162015"/>
              <a:gd name="connsiteX10" fmla="*/ 3571993 w 12192000"/>
              <a:gd name="connsiteY10" fmla="*/ 85188 h 1162015"/>
              <a:gd name="connsiteX11" fmla="*/ 3590879 w 12192000"/>
              <a:gd name="connsiteY11" fmla="*/ 98198 h 1162015"/>
              <a:gd name="connsiteX12" fmla="*/ 3623973 w 12192000"/>
              <a:gd name="connsiteY12" fmla="*/ 91167 h 1162015"/>
              <a:gd name="connsiteX13" fmla="*/ 3636728 w 12192000"/>
              <a:gd name="connsiteY13" fmla="*/ 96102 h 1162015"/>
              <a:gd name="connsiteX14" fmla="*/ 3676976 w 12192000"/>
              <a:gd name="connsiteY14" fmla="*/ 94683 h 1162015"/>
              <a:gd name="connsiteX15" fmla="*/ 3722653 w 12192000"/>
              <a:gd name="connsiteY15" fmla="*/ 113446 h 1162015"/>
              <a:gd name="connsiteX16" fmla="*/ 3775112 w 12192000"/>
              <a:gd name="connsiteY16" fmla="*/ 97053 h 1162015"/>
              <a:gd name="connsiteX17" fmla="*/ 3932956 w 12192000"/>
              <a:gd name="connsiteY17" fmla="*/ 120420 h 1162015"/>
              <a:gd name="connsiteX18" fmla="*/ 4100593 w 12192000"/>
              <a:gd name="connsiteY18" fmla="*/ 161917 h 1162015"/>
              <a:gd name="connsiteX19" fmla="*/ 4316364 w 12192000"/>
              <a:gd name="connsiteY19" fmla="*/ 175536 h 1162015"/>
              <a:gd name="connsiteX20" fmla="*/ 4387387 w 12192000"/>
              <a:gd name="connsiteY20" fmla="*/ 162443 h 1162015"/>
              <a:gd name="connsiteX21" fmla="*/ 4427957 w 12192000"/>
              <a:gd name="connsiteY21" fmla="*/ 175609 h 1162015"/>
              <a:gd name="connsiteX22" fmla="*/ 4502291 w 12192000"/>
              <a:gd name="connsiteY22" fmla="*/ 186280 h 1162015"/>
              <a:gd name="connsiteX23" fmla="*/ 4600771 w 12192000"/>
              <a:gd name="connsiteY23" fmla="*/ 210226 h 1162015"/>
              <a:gd name="connsiteX24" fmla="*/ 4644102 w 12192000"/>
              <a:gd name="connsiteY24" fmla="*/ 208446 h 1162015"/>
              <a:gd name="connsiteX25" fmla="*/ 4652752 w 12192000"/>
              <a:gd name="connsiteY25" fmla="*/ 208985 h 1162015"/>
              <a:gd name="connsiteX26" fmla="*/ 4652896 w 12192000"/>
              <a:gd name="connsiteY26" fmla="*/ 209369 h 1162015"/>
              <a:gd name="connsiteX27" fmla="*/ 4685303 w 12192000"/>
              <a:gd name="connsiteY27" fmla="*/ 211022 h 1162015"/>
              <a:gd name="connsiteX28" fmla="*/ 4690886 w 12192000"/>
              <a:gd name="connsiteY28" fmla="*/ 213850 h 1162015"/>
              <a:gd name="connsiteX29" fmla="*/ 4725430 w 12192000"/>
              <a:gd name="connsiteY29" fmla="*/ 236815 h 1162015"/>
              <a:gd name="connsiteX30" fmla="*/ 4800051 w 12192000"/>
              <a:gd name="connsiteY30" fmla="*/ 229182 h 1162015"/>
              <a:gd name="connsiteX31" fmla="*/ 4875115 w 12192000"/>
              <a:gd name="connsiteY31" fmla="*/ 262433 h 1162015"/>
              <a:gd name="connsiteX32" fmla="*/ 4936450 w 12192000"/>
              <a:gd name="connsiteY32" fmla="*/ 278985 h 1162015"/>
              <a:gd name="connsiteX33" fmla="*/ 5030961 w 12192000"/>
              <a:gd name="connsiteY33" fmla="*/ 303995 h 1162015"/>
              <a:gd name="connsiteX34" fmla="*/ 5082734 w 12192000"/>
              <a:gd name="connsiteY34" fmla="*/ 306664 h 1162015"/>
              <a:gd name="connsiteX35" fmla="*/ 5138799 w 12192000"/>
              <a:gd name="connsiteY35" fmla="*/ 301883 h 1162015"/>
              <a:gd name="connsiteX36" fmla="*/ 5259695 w 12192000"/>
              <a:gd name="connsiteY36" fmla="*/ 328559 h 1162015"/>
              <a:gd name="connsiteX37" fmla="*/ 5359642 w 12192000"/>
              <a:gd name="connsiteY37" fmla="*/ 338658 h 1162015"/>
              <a:gd name="connsiteX38" fmla="*/ 5372918 w 12192000"/>
              <a:gd name="connsiteY38" fmla="*/ 334917 h 1162015"/>
              <a:gd name="connsiteX39" fmla="*/ 5396084 w 12192000"/>
              <a:gd name="connsiteY39" fmla="*/ 326351 h 1162015"/>
              <a:gd name="connsiteX40" fmla="*/ 5414292 w 12192000"/>
              <a:gd name="connsiteY40" fmla="*/ 318946 h 1162015"/>
              <a:gd name="connsiteX41" fmla="*/ 5487276 w 12192000"/>
              <a:gd name="connsiteY41" fmla="*/ 305433 h 1162015"/>
              <a:gd name="connsiteX42" fmla="*/ 5612716 w 12192000"/>
              <a:gd name="connsiteY42" fmla="*/ 306201 h 1162015"/>
              <a:gd name="connsiteX43" fmla="*/ 5864813 w 12192000"/>
              <a:gd name="connsiteY43" fmla="*/ 255935 h 1162015"/>
              <a:gd name="connsiteX44" fmla="*/ 6151392 w 12192000"/>
              <a:gd name="connsiteY44" fmla="*/ 223815 h 1162015"/>
              <a:gd name="connsiteX45" fmla="*/ 6209396 w 12192000"/>
              <a:gd name="connsiteY45" fmla="*/ 218552 h 1162015"/>
              <a:gd name="connsiteX46" fmla="*/ 6269898 w 12192000"/>
              <a:gd name="connsiteY46" fmla="*/ 224383 h 1162015"/>
              <a:gd name="connsiteX47" fmla="*/ 6297029 w 12192000"/>
              <a:gd name="connsiteY47" fmla="*/ 222313 h 1162015"/>
              <a:gd name="connsiteX48" fmla="*/ 6352373 w 12192000"/>
              <a:gd name="connsiteY48" fmla="*/ 207244 h 1162015"/>
              <a:gd name="connsiteX49" fmla="*/ 6353759 w 12192000"/>
              <a:gd name="connsiteY49" fmla="*/ 207218 h 1162015"/>
              <a:gd name="connsiteX50" fmla="*/ 6363346 w 12192000"/>
              <a:gd name="connsiteY50" fmla="*/ 194783 h 1162015"/>
              <a:gd name="connsiteX51" fmla="*/ 6400681 w 12192000"/>
              <a:gd name="connsiteY51" fmla="*/ 202485 h 1162015"/>
              <a:gd name="connsiteX52" fmla="*/ 6402041 w 12192000"/>
              <a:gd name="connsiteY52" fmla="*/ 205156 h 1162015"/>
              <a:gd name="connsiteX53" fmla="*/ 6424912 w 12192000"/>
              <a:gd name="connsiteY53" fmla="*/ 203023 h 1162015"/>
              <a:gd name="connsiteX54" fmla="*/ 6502019 w 12192000"/>
              <a:gd name="connsiteY54" fmla="*/ 196871 h 1162015"/>
              <a:gd name="connsiteX55" fmla="*/ 6518229 w 12192000"/>
              <a:gd name="connsiteY55" fmla="*/ 195922 h 1162015"/>
              <a:gd name="connsiteX56" fmla="*/ 6519089 w 12192000"/>
              <a:gd name="connsiteY56" fmla="*/ 196357 h 1162015"/>
              <a:gd name="connsiteX57" fmla="*/ 6561047 w 12192000"/>
              <a:gd name="connsiteY57" fmla="*/ 180359 h 1162015"/>
              <a:gd name="connsiteX58" fmla="*/ 6595639 w 12192000"/>
              <a:gd name="connsiteY58" fmla="*/ 172679 h 1162015"/>
              <a:gd name="connsiteX59" fmla="*/ 6692265 w 12192000"/>
              <a:gd name="connsiteY59" fmla="*/ 169344 h 1162015"/>
              <a:gd name="connsiteX60" fmla="*/ 6697219 w 12192000"/>
              <a:gd name="connsiteY60" fmla="*/ 169816 h 1162015"/>
              <a:gd name="connsiteX61" fmla="*/ 6713656 w 12192000"/>
              <a:gd name="connsiteY61" fmla="*/ 158115 h 1162015"/>
              <a:gd name="connsiteX62" fmla="*/ 6714383 w 12192000"/>
              <a:gd name="connsiteY62" fmla="*/ 154940 h 1162015"/>
              <a:gd name="connsiteX63" fmla="*/ 6774793 w 12192000"/>
              <a:gd name="connsiteY63" fmla="*/ 164228 h 1162015"/>
              <a:gd name="connsiteX64" fmla="*/ 6782112 w 12192000"/>
              <a:gd name="connsiteY64" fmla="*/ 159770 h 1162015"/>
              <a:gd name="connsiteX65" fmla="*/ 6822392 w 12192000"/>
              <a:gd name="connsiteY65" fmla="*/ 173103 h 1162015"/>
              <a:gd name="connsiteX66" fmla="*/ 6842719 w 12192000"/>
              <a:gd name="connsiteY66" fmla="*/ 176108 h 1162015"/>
              <a:gd name="connsiteX67" fmla="*/ 6878958 w 12192000"/>
              <a:gd name="connsiteY67" fmla="*/ 185339 h 1162015"/>
              <a:gd name="connsiteX68" fmla="*/ 6881972 w 12192000"/>
              <a:gd name="connsiteY68" fmla="*/ 182360 h 1162015"/>
              <a:gd name="connsiteX69" fmla="*/ 6889133 w 12192000"/>
              <a:gd name="connsiteY69" fmla="*/ 185575 h 1162015"/>
              <a:gd name="connsiteX70" fmla="*/ 6894439 w 12192000"/>
              <a:gd name="connsiteY70" fmla="*/ 182157 h 1162015"/>
              <a:gd name="connsiteX71" fmla="*/ 6900419 w 12192000"/>
              <a:gd name="connsiteY71" fmla="*/ 183425 h 1162015"/>
              <a:gd name="connsiteX72" fmla="*/ 6963220 w 12192000"/>
              <a:gd name="connsiteY72" fmla="*/ 171819 h 1162015"/>
              <a:gd name="connsiteX73" fmla="*/ 6976706 w 12192000"/>
              <a:gd name="connsiteY73" fmla="*/ 175409 h 1162015"/>
              <a:gd name="connsiteX74" fmla="*/ 6987064 w 12192000"/>
              <a:gd name="connsiteY74" fmla="*/ 164917 h 1162015"/>
              <a:gd name="connsiteX75" fmla="*/ 7030230 w 12192000"/>
              <a:gd name="connsiteY75" fmla="*/ 164230 h 1162015"/>
              <a:gd name="connsiteX76" fmla="*/ 7045014 w 12192000"/>
              <a:gd name="connsiteY76" fmla="*/ 173616 h 1162015"/>
              <a:gd name="connsiteX77" fmla="*/ 7058714 w 12192000"/>
              <a:gd name="connsiteY77" fmla="*/ 180507 h 1162015"/>
              <a:gd name="connsiteX78" fmla="*/ 7060499 w 12192000"/>
              <a:gd name="connsiteY78" fmla="*/ 180578 h 1162015"/>
              <a:gd name="connsiteX79" fmla="*/ 7078430 w 12192000"/>
              <a:gd name="connsiteY79" fmla="*/ 181308 h 1162015"/>
              <a:gd name="connsiteX80" fmla="*/ 7176563 w 12192000"/>
              <a:gd name="connsiteY80" fmla="*/ 177759 h 1162015"/>
              <a:gd name="connsiteX81" fmla="*/ 7205529 w 12192000"/>
              <a:gd name="connsiteY81" fmla="*/ 185526 h 1162015"/>
              <a:gd name="connsiteX82" fmla="*/ 7310118 w 12192000"/>
              <a:gd name="connsiteY82" fmla="*/ 167120 h 1162015"/>
              <a:gd name="connsiteX83" fmla="*/ 7673859 w 12192000"/>
              <a:gd name="connsiteY83" fmla="*/ 154851 h 1162015"/>
              <a:gd name="connsiteX84" fmla="*/ 7692748 w 12192000"/>
              <a:gd name="connsiteY84" fmla="*/ 166052 h 1162015"/>
              <a:gd name="connsiteX85" fmla="*/ 7756672 w 12192000"/>
              <a:gd name="connsiteY85" fmla="*/ 161887 h 1162015"/>
              <a:gd name="connsiteX86" fmla="*/ 7974189 w 12192000"/>
              <a:gd name="connsiteY86" fmla="*/ 159334 h 1162015"/>
              <a:gd name="connsiteX87" fmla="*/ 8101969 w 12192000"/>
              <a:gd name="connsiteY87" fmla="*/ 149010 h 1162015"/>
              <a:gd name="connsiteX88" fmla="*/ 8106826 w 12192000"/>
              <a:gd name="connsiteY88" fmla="*/ 144368 h 1162015"/>
              <a:gd name="connsiteX89" fmla="*/ 8162058 w 12192000"/>
              <a:gd name="connsiteY89" fmla="*/ 101219 h 1162015"/>
              <a:gd name="connsiteX90" fmla="*/ 8184568 w 12192000"/>
              <a:gd name="connsiteY90" fmla="*/ 98505 h 1162015"/>
              <a:gd name="connsiteX91" fmla="*/ 8228227 w 12192000"/>
              <a:gd name="connsiteY91" fmla="*/ 110487 h 1162015"/>
              <a:gd name="connsiteX92" fmla="*/ 8237963 w 12192000"/>
              <a:gd name="connsiteY92" fmla="*/ 111511 h 1162015"/>
              <a:gd name="connsiteX93" fmla="*/ 8248358 w 12192000"/>
              <a:gd name="connsiteY93" fmla="*/ 110577 h 1162015"/>
              <a:gd name="connsiteX94" fmla="*/ 8249309 w 12192000"/>
              <a:gd name="connsiteY94" fmla="*/ 111213 h 1162015"/>
              <a:gd name="connsiteX95" fmla="*/ 8249997 w 12192000"/>
              <a:gd name="connsiteY95" fmla="*/ 110430 h 1162015"/>
              <a:gd name="connsiteX96" fmla="*/ 8272162 w 12192000"/>
              <a:gd name="connsiteY96" fmla="*/ 108439 h 1162015"/>
              <a:gd name="connsiteX97" fmla="*/ 8292349 w 12192000"/>
              <a:gd name="connsiteY97" fmla="*/ 101995 h 1162015"/>
              <a:gd name="connsiteX98" fmla="*/ 8292491 w 12192000"/>
              <a:gd name="connsiteY98" fmla="*/ 102018 h 1162015"/>
              <a:gd name="connsiteX99" fmla="*/ 8307239 w 12192000"/>
              <a:gd name="connsiteY99" fmla="*/ 99106 h 1162015"/>
              <a:gd name="connsiteX100" fmla="*/ 8339282 w 12192000"/>
              <a:gd name="connsiteY100" fmla="*/ 113457 h 1162015"/>
              <a:gd name="connsiteX101" fmla="*/ 8346156 w 12192000"/>
              <a:gd name="connsiteY101" fmla="*/ 115742 h 1162015"/>
              <a:gd name="connsiteX102" fmla="*/ 8346467 w 12192000"/>
              <a:gd name="connsiteY102" fmla="*/ 115539 h 1162015"/>
              <a:gd name="connsiteX103" fmla="*/ 8354069 w 12192000"/>
              <a:gd name="connsiteY103" fmla="*/ 117457 h 1162015"/>
              <a:gd name="connsiteX104" fmla="*/ 8358687 w 12192000"/>
              <a:gd name="connsiteY104" fmla="*/ 119908 h 1162015"/>
              <a:gd name="connsiteX105" fmla="*/ 8433385 w 12192000"/>
              <a:gd name="connsiteY105" fmla="*/ 104184 h 1162015"/>
              <a:gd name="connsiteX106" fmla="*/ 8533779 w 12192000"/>
              <a:gd name="connsiteY106" fmla="*/ 102889 h 1162015"/>
              <a:gd name="connsiteX107" fmla="*/ 8632833 w 12192000"/>
              <a:gd name="connsiteY107" fmla="*/ 105047 h 1162015"/>
              <a:gd name="connsiteX108" fmla="*/ 8668523 w 12192000"/>
              <a:gd name="connsiteY108" fmla="*/ 107494 h 1162015"/>
              <a:gd name="connsiteX109" fmla="*/ 8732893 w 12192000"/>
              <a:gd name="connsiteY109" fmla="*/ 104506 h 1162015"/>
              <a:gd name="connsiteX110" fmla="*/ 8764071 w 12192000"/>
              <a:gd name="connsiteY110" fmla="*/ 99102 h 1162015"/>
              <a:gd name="connsiteX111" fmla="*/ 8767004 w 12192000"/>
              <a:gd name="connsiteY111" fmla="*/ 96034 h 1162015"/>
              <a:gd name="connsiteX112" fmla="*/ 8772553 w 12192000"/>
              <a:gd name="connsiteY112" fmla="*/ 94829 h 1162015"/>
              <a:gd name="connsiteX113" fmla="*/ 8787201 w 12192000"/>
              <a:gd name="connsiteY113" fmla="*/ 96548 h 1162015"/>
              <a:gd name="connsiteX114" fmla="*/ 8792624 w 12192000"/>
              <a:gd name="connsiteY114" fmla="*/ 98018 h 1162015"/>
              <a:gd name="connsiteX115" fmla="*/ 8800741 w 12192000"/>
              <a:gd name="connsiteY115" fmla="*/ 98412 h 1162015"/>
              <a:gd name="connsiteX116" fmla="*/ 8800966 w 12192000"/>
              <a:gd name="connsiteY116" fmla="*/ 98160 h 1162015"/>
              <a:gd name="connsiteX117" fmla="*/ 8808513 w 12192000"/>
              <a:gd name="connsiteY117" fmla="*/ 99045 h 1162015"/>
              <a:gd name="connsiteX118" fmla="*/ 8845110 w 12192000"/>
              <a:gd name="connsiteY118" fmla="*/ 106694 h 1162015"/>
              <a:gd name="connsiteX119" fmla="*/ 8917529 w 12192000"/>
              <a:gd name="connsiteY119" fmla="*/ 80888 h 1162015"/>
              <a:gd name="connsiteX120" fmla="*/ 9026654 w 12192000"/>
              <a:gd name="connsiteY120" fmla="*/ 97935 h 1162015"/>
              <a:gd name="connsiteX121" fmla="*/ 9088505 w 12192000"/>
              <a:gd name="connsiteY121" fmla="*/ 117517 h 1162015"/>
              <a:gd name="connsiteX122" fmla="*/ 9203241 w 12192000"/>
              <a:gd name="connsiteY122" fmla="*/ 116228 h 1162015"/>
              <a:gd name="connsiteX123" fmla="*/ 9415584 w 12192000"/>
              <a:gd name="connsiteY123" fmla="*/ 161671 h 1162015"/>
              <a:gd name="connsiteX124" fmla="*/ 9505102 w 12192000"/>
              <a:gd name="connsiteY124" fmla="*/ 145557 h 1162015"/>
              <a:gd name="connsiteX125" fmla="*/ 9643040 w 12192000"/>
              <a:gd name="connsiteY125" fmla="*/ 162748 h 1162015"/>
              <a:gd name="connsiteX126" fmla="*/ 9762999 w 12192000"/>
              <a:gd name="connsiteY126" fmla="*/ 167138 h 1162015"/>
              <a:gd name="connsiteX127" fmla="*/ 9776183 w 12192000"/>
              <a:gd name="connsiteY127" fmla="*/ 166706 h 1162015"/>
              <a:gd name="connsiteX128" fmla="*/ 9780532 w 12192000"/>
              <a:gd name="connsiteY128" fmla="*/ 160338 h 1162015"/>
              <a:gd name="connsiteX129" fmla="*/ 9824924 w 12192000"/>
              <a:gd name="connsiteY129" fmla="*/ 156162 h 1162015"/>
              <a:gd name="connsiteX130" fmla="*/ 9910588 w 12192000"/>
              <a:gd name="connsiteY130" fmla="*/ 158842 h 1162015"/>
              <a:gd name="connsiteX131" fmla="*/ 9924173 w 12192000"/>
              <a:gd name="connsiteY131" fmla="*/ 163106 h 1162015"/>
              <a:gd name="connsiteX132" fmla="*/ 10010969 w 12192000"/>
              <a:gd name="connsiteY132" fmla="*/ 160317 h 1162015"/>
              <a:gd name="connsiteX133" fmla="*/ 10070699 w 12192000"/>
              <a:gd name="connsiteY133" fmla="*/ 162369 h 1162015"/>
              <a:gd name="connsiteX134" fmla="*/ 10083825 w 12192000"/>
              <a:gd name="connsiteY134" fmla="*/ 166527 h 1162015"/>
              <a:gd name="connsiteX135" fmla="*/ 10097932 w 12192000"/>
              <a:gd name="connsiteY135" fmla="*/ 159243 h 1162015"/>
              <a:gd name="connsiteX136" fmla="*/ 10101779 w 12192000"/>
              <a:gd name="connsiteY136" fmla="*/ 153571 h 1162015"/>
              <a:gd name="connsiteX137" fmla="*/ 10149437 w 12192000"/>
              <a:gd name="connsiteY137" fmla="*/ 156681 h 1162015"/>
              <a:gd name="connsiteX138" fmla="*/ 10155104 w 12192000"/>
              <a:gd name="connsiteY138" fmla="*/ 156128 h 1162015"/>
              <a:gd name="connsiteX139" fmla="*/ 10250982 w 12192000"/>
              <a:gd name="connsiteY139" fmla="*/ 133157 h 1162015"/>
              <a:gd name="connsiteX140" fmla="*/ 10343301 w 12192000"/>
              <a:gd name="connsiteY140" fmla="*/ 95399 h 1162015"/>
              <a:gd name="connsiteX141" fmla="*/ 10366625 w 12192000"/>
              <a:gd name="connsiteY141" fmla="*/ 83943 h 1162015"/>
              <a:gd name="connsiteX142" fmla="*/ 10433505 w 12192000"/>
              <a:gd name="connsiteY142" fmla="*/ 69515 h 1162015"/>
              <a:gd name="connsiteX143" fmla="*/ 10547510 w 12192000"/>
              <a:gd name="connsiteY143" fmla="*/ 51761 h 1162015"/>
              <a:gd name="connsiteX144" fmla="*/ 10588150 w 12192000"/>
              <a:gd name="connsiteY144" fmla="*/ 36802 h 1162015"/>
              <a:gd name="connsiteX145" fmla="*/ 10589457 w 12192000"/>
              <a:gd name="connsiteY145" fmla="*/ 29811 h 1162015"/>
              <a:gd name="connsiteX146" fmla="*/ 10699976 w 12192000"/>
              <a:gd name="connsiteY146" fmla="*/ 47860 h 1162015"/>
              <a:gd name="connsiteX147" fmla="*/ 10812237 w 12192000"/>
              <a:gd name="connsiteY147" fmla="*/ 50842 h 1162015"/>
              <a:gd name="connsiteX148" fmla="*/ 10869837 w 12192000"/>
              <a:gd name="connsiteY148" fmla="*/ 70310 h 1162015"/>
              <a:gd name="connsiteX149" fmla="*/ 10881770 w 12192000"/>
              <a:gd name="connsiteY149" fmla="*/ 78187 h 1162015"/>
              <a:gd name="connsiteX150" fmla="*/ 10896899 w 12192000"/>
              <a:gd name="connsiteY150" fmla="*/ 75246 h 1162015"/>
              <a:gd name="connsiteX151" fmla="*/ 10901748 w 12192000"/>
              <a:gd name="connsiteY151" fmla="*/ 70867 h 1162015"/>
              <a:gd name="connsiteX152" fmla="*/ 10947419 w 12192000"/>
              <a:gd name="connsiteY152" fmla="*/ 87831 h 1162015"/>
              <a:gd name="connsiteX153" fmla="*/ 10953034 w 12192000"/>
              <a:gd name="connsiteY153" fmla="*/ 88953 h 1162015"/>
              <a:gd name="connsiteX154" fmla="*/ 10992070 w 12192000"/>
              <a:gd name="connsiteY154" fmla="*/ 93356 h 1162015"/>
              <a:gd name="connsiteX155" fmla="*/ 11112372 w 12192000"/>
              <a:gd name="connsiteY155" fmla="*/ 86762 h 1162015"/>
              <a:gd name="connsiteX156" fmla="*/ 11147719 w 12192000"/>
              <a:gd name="connsiteY156" fmla="*/ 85075 h 1162015"/>
              <a:gd name="connsiteX157" fmla="*/ 11172617 w 12192000"/>
              <a:gd name="connsiteY157" fmla="*/ 80780 h 1162015"/>
              <a:gd name="connsiteX158" fmla="*/ 11240397 w 12192000"/>
              <a:gd name="connsiteY158" fmla="*/ 86345 h 1162015"/>
              <a:gd name="connsiteX159" fmla="*/ 11270034 w 12192000"/>
              <a:gd name="connsiteY159" fmla="*/ 96462 h 1162015"/>
              <a:gd name="connsiteX160" fmla="*/ 11293091 w 12192000"/>
              <a:gd name="connsiteY160" fmla="*/ 96557 h 1162015"/>
              <a:gd name="connsiteX161" fmla="*/ 11310949 w 12192000"/>
              <a:gd name="connsiteY161" fmla="*/ 102357 h 1162015"/>
              <a:gd name="connsiteX162" fmla="*/ 11345279 w 12192000"/>
              <a:gd name="connsiteY162" fmla="*/ 99966 h 1162015"/>
              <a:gd name="connsiteX163" fmla="*/ 11354597 w 12192000"/>
              <a:gd name="connsiteY163" fmla="*/ 102468 h 1162015"/>
              <a:gd name="connsiteX164" fmla="*/ 11367725 w 12192000"/>
              <a:gd name="connsiteY164" fmla="*/ 102514 h 1162015"/>
              <a:gd name="connsiteX165" fmla="*/ 11399832 w 12192000"/>
              <a:gd name="connsiteY165" fmla="*/ 115131 h 1162015"/>
              <a:gd name="connsiteX166" fmla="*/ 11487595 w 12192000"/>
              <a:gd name="connsiteY166" fmla="*/ 156837 h 1162015"/>
              <a:gd name="connsiteX167" fmla="*/ 11590850 w 12192000"/>
              <a:gd name="connsiteY167" fmla="*/ 243067 h 1162015"/>
              <a:gd name="connsiteX168" fmla="*/ 11736204 w 12192000"/>
              <a:gd name="connsiteY168" fmla="*/ 282024 h 1162015"/>
              <a:gd name="connsiteX169" fmla="*/ 11760331 w 12192000"/>
              <a:gd name="connsiteY169" fmla="*/ 296451 h 1162015"/>
              <a:gd name="connsiteX170" fmla="*/ 11819139 w 12192000"/>
              <a:gd name="connsiteY170" fmla="*/ 308658 h 1162015"/>
              <a:gd name="connsiteX171" fmla="*/ 11821967 w 12192000"/>
              <a:gd name="connsiteY171" fmla="*/ 310305 h 1162015"/>
              <a:gd name="connsiteX172" fmla="*/ 11847125 w 12192000"/>
              <a:gd name="connsiteY172" fmla="*/ 301916 h 1162015"/>
              <a:gd name="connsiteX173" fmla="*/ 11980134 w 12192000"/>
              <a:gd name="connsiteY173" fmla="*/ 326426 h 1162015"/>
              <a:gd name="connsiteX174" fmla="*/ 12174576 w 12192000"/>
              <a:gd name="connsiteY174" fmla="*/ 380623 h 1162015"/>
              <a:gd name="connsiteX175" fmla="*/ 12192000 w 12192000"/>
              <a:gd name="connsiteY175" fmla="*/ 383748 h 1162015"/>
              <a:gd name="connsiteX176" fmla="*/ 12192000 w 12192000"/>
              <a:gd name="connsiteY176" fmla="*/ 1162015 h 1162015"/>
              <a:gd name="connsiteX177" fmla="*/ 0 w 12192000"/>
              <a:gd name="connsiteY177" fmla="*/ 1162015 h 1162015"/>
              <a:gd name="connsiteX178" fmla="*/ 0 w 12192000"/>
              <a:gd name="connsiteY178" fmla="*/ 488060 h 1162015"/>
              <a:gd name="connsiteX179" fmla="*/ 5331 w 12192000"/>
              <a:gd name="connsiteY179" fmla="*/ 487312 h 1162015"/>
              <a:gd name="connsiteX180" fmla="*/ 39902 w 12192000"/>
              <a:gd name="connsiteY180" fmla="*/ 476799 h 1162015"/>
              <a:gd name="connsiteX181" fmla="*/ 117880 w 12192000"/>
              <a:gd name="connsiteY181" fmla="*/ 425471 h 1162015"/>
              <a:gd name="connsiteX182" fmla="*/ 238140 w 12192000"/>
              <a:gd name="connsiteY182" fmla="*/ 383812 h 1162015"/>
              <a:gd name="connsiteX183" fmla="*/ 249589 w 12192000"/>
              <a:gd name="connsiteY183" fmla="*/ 384032 h 1162015"/>
              <a:gd name="connsiteX184" fmla="*/ 296963 w 12192000"/>
              <a:gd name="connsiteY184" fmla="*/ 360617 h 1162015"/>
              <a:gd name="connsiteX185" fmla="*/ 339235 w 12192000"/>
              <a:gd name="connsiteY185" fmla="*/ 328940 h 1162015"/>
              <a:gd name="connsiteX186" fmla="*/ 447152 w 12192000"/>
              <a:gd name="connsiteY186" fmla="*/ 331938 h 1162015"/>
              <a:gd name="connsiteX187" fmla="*/ 475247 w 12192000"/>
              <a:gd name="connsiteY187" fmla="*/ 341229 h 1162015"/>
              <a:gd name="connsiteX188" fmla="*/ 477967 w 12192000"/>
              <a:gd name="connsiteY188" fmla="*/ 342475 h 1162015"/>
              <a:gd name="connsiteX189" fmla="*/ 527683 w 12192000"/>
              <a:gd name="connsiteY189" fmla="*/ 337738 h 1162015"/>
              <a:gd name="connsiteX190" fmla="*/ 703732 w 12192000"/>
              <a:gd name="connsiteY190" fmla="*/ 321114 h 1162015"/>
              <a:gd name="connsiteX191" fmla="*/ 853391 w 12192000"/>
              <a:gd name="connsiteY191" fmla="*/ 308106 h 1162015"/>
              <a:gd name="connsiteX192" fmla="*/ 925332 w 12192000"/>
              <a:gd name="connsiteY192" fmla="*/ 303201 h 1162015"/>
              <a:gd name="connsiteX193" fmla="*/ 941286 w 12192000"/>
              <a:gd name="connsiteY193" fmla="*/ 293447 h 1162015"/>
              <a:gd name="connsiteX194" fmla="*/ 950845 w 12192000"/>
              <a:gd name="connsiteY194" fmla="*/ 291110 h 1162015"/>
              <a:gd name="connsiteX195" fmla="*/ 953292 w 12192000"/>
              <a:gd name="connsiteY195" fmla="*/ 285407 h 1162015"/>
              <a:gd name="connsiteX196" fmla="*/ 967499 w 12192000"/>
              <a:gd name="connsiteY196" fmla="*/ 278275 h 1162015"/>
              <a:gd name="connsiteX197" fmla="*/ 985161 w 12192000"/>
              <a:gd name="connsiteY197" fmla="*/ 275380 h 1162015"/>
              <a:gd name="connsiteX198" fmla="*/ 1069267 w 12192000"/>
              <a:gd name="connsiteY198" fmla="*/ 267281 h 1162015"/>
              <a:gd name="connsiteX199" fmla="*/ 1138407 w 12192000"/>
              <a:gd name="connsiteY199" fmla="*/ 251082 h 1162015"/>
              <a:gd name="connsiteX200" fmla="*/ 1164931 w 12192000"/>
              <a:gd name="connsiteY200" fmla="*/ 243137 h 1162015"/>
              <a:gd name="connsiteX201" fmla="*/ 1211622 w 12192000"/>
              <a:gd name="connsiteY201" fmla="*/ 225191 h 1162015"/>
              <a:gd name="connsiteX202" fmla="*/ 1274567 w 12192000"/>
              <a:gd name="connsiteY202" fmla="*/ 207895 h 1162015"/>
              <a:gd name="connsiteX203" fmla="*/ 1325029 w 12192000"/>
              <a:gd name="connsiteY203" fmla="*/ 212452 h 1162015"/>
              <a:gd name="connsiteX204" fmla="*/ 1356805 w 12192000"/>
              <a:gd name="connsiteY204" fmla="*/ 208137 h 1162015"/>
              <a:gd name="connsiteX205" fmla="*/ 1468752 w 12192000"/>
              <a:gd name="connsiteY205" fmla="*/ 219119 h 1162015"/>
              <a:gd name="connsiteX206" fmla="*/ 1650750 w 12192000"/>
              <a:gd name="connsiteY206" fmla="*/ 169605 h 1162015"/>
              <a:gd name="connsiteX207" fmla="*/ 1655056 w 12192000"/>
              <a:gd name="connsiteY207" fmla="*/ 176621 h 1162015"/>
              <a:gd name="connsiteX208" fmla="*/ 1683220 w 12192000"/>
              <a:gd name="connsiteY208" fmla="*/ 174167 h 1162015"/>
              <a:gd name="connsiteX209" fmla="*/ 1685599 w 12192000"/>
              <a:gd name="connsiteY209" fmla="*/ 169903 h 1162015"/>
              <a:gd name="connsiteX210" fmla="*/ 1689230 w 12192000"/>
              <a:gd name="connsiteY210" fmla="*/ 169174 h 1162015"/>
              <a:gd name="connsiteX211" fmla="*/ 1691052 w 12192000"/>
              <a:gd name="connsiteY211" fmla="*/ 173093 h 1162015"/>
              <a:gd name="connsiteX212" fmla="*/ 1735783 w 12192000"/>
              <a:gd name="connsiteY212" fmla="*/ 181915 h 1162015"/>
              <a:gd name="connsiteX213" fmla="*/ 1797102 w 12192000"/>
              <a:gd name="connsiteY213" fmla="*/ 186804 h 1162015"/>
              <a:gd name="connsiteX214" fmla="*/ 1845638 w 12192000"/>
              <a:gd name="connsiteY214" fmla="*/ 168289 h 1162015"/>
              <a:gd name="connsiteX215" fmla="*/ 1848980 w 12192000"/>
              <a:gd name="connsiteY215" fmla="*/ 172031 h 1162015"/>
              <a:gd name="connsiteX216" fmla="*/ 1880587 w 12192000"/>
              <a:gd name="connsiteY216" fmla="*/ 170021 h 1162015"/>
              <a:gd name="connsiteX217" fmla="*/ 1995803 w 12192000"/>
              <a:gd name="connsiteY217" fmla="*/ 136362 h 1162015"/>
              <a:gd name="connsiteX218" fmla="*/ 2057448 w 12192000"/>
              <a:gd name="connsiteY218" fmla="*/ 133165 h 1162015"/>
              <a:gd name="connsiteX219" fmla="*/ 2119088 w 12192000"/>
              <a:gd name="connsiteY219" fmla="*/ 118023 h 1162015"/>
              <a:gd name="connsiteX220" fmla="*/ 2138831 w 12192000"/>
              <a:gd name="connsiteY220" fmla="*/ 120709 h 1162015"/>
              <a:gd name="connsiteX221" fmla="*/ 2174180 w 12192000"/>
              <a:gd name="connsiteY221" fmla="*/ 115204 h 1162015"/>
              <a:gd name="connsiteX222" fmla="*/ 2214259 w 12192000"/>
              <a:gd name="connsiteY222" fmla="*/ 115057 h 1162015"/>
              <a:gd name="connsiteX223" fmla="*/ 2264911 w 12192000"/>
              <a:gd name="connsiteY223" fmla="*/ 106154 h 1162015"/>
              <a:gd name="connsiteX224" fmla="*/ 2298963 w 12192000"/>
              <a:gd name="connsiteY224" fmla="*/ 105871 h 1162015"/>
              <a:gd name="connsiteX225" fmla="*/ 2454058 w 12192000"/>
              <a:gd name="connsiteY225" fmla="*/ 71781 h 1162015"/>
              <a:gd name="connsiteX226" fmla="*/ 2534188 w 12192000"/>
              <a:gd name="connsiteY226" fmla="*/ 68245 h 1162015"/>
              <a:gd name="connsiteX227" fmla="*/ 2616912 w 12192000"/>
              <a:gd name="connsiteY227" fmla="*/ 49272 h 1162015"/>
              <a:gd name="connsiteX228" fmla="*/ 2698592 w 12192000"/>
              <a:gd name="connsiteY228" fmla="*/ 40388 h 1162015"/>
              <a:gd name="connsiteX229" fmla="*/ 2891953 w 12192000"/>
              <a:gd name="connsiteY229" fmla="*/ 33056 h 1162015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824924 w 12192000"/>
              <a:gd name="connsiteY128" fmla="*/ 151647 h 1157500"/>
              <a:gd name="connsiteX129" fmla="*/ 9910588 w 12192000"/>
              <a:gd name="connsiteY129" fmla="*/ 154327 h 1157500"/>
              <a:gd name="connsiteX130" fmla="*/ 9924173 w 12192000"/>
              <a:gd name="connsiteY130" fmla="*/ 158591 h 1157500"/>
              <a:gd name="connsiteX131" fmla="*/ 10010969 w 12192000"/>
              <a:gd name="connsiteY131" fmla="*/ 155802 h 1157500"/>
              <a:gd name="connsiteX132" fmla="*/ 10070699 w 12192000"/>
              <a:gd name="connsiteY132" fmla="*/ 157854 h 1157500"/>
              <a:gd name="connsiteX133" fmla="*/ 10083825 w 12192000"/>
              <a:gd name="connsiteY133" fmla="*/ 162012 h 1157500"/>
              <a:gd name="connsiteX134" fmla="*/ 10097932 w 12192000"/>
              <a:gd name="connsiteY134" fmla="*/ 154728 h 1157500"/>
              <a:gd name="connsiteX135" fmla="*/ 10101779 w 12192000"/>
              <a:gd name="connsiteY135" fmla="*/ 149056 h 1157500"/>
              <a:gd name="connsiteX136" fmla="*/ 10149437 w 12192000"/>
              <a:gd name="connsiteY136" fmla="*/ 152166 h 1157500"/>
              <a:gd name="connsiteX137" fmla="*/ 10155104 w 12192000"/>
              <a:gd name="connsiteY137" fmla="*/ 151613 h 1157500"/>
              <a:gd name="connsiteX138" fmla="*/ 10250982 w 12192000"/>
              <a:gd name="connsiteY138" fmla="*/ 128642 h 1157500"/>
              <a:gd name="connsiteX139" fmla="*/ 10343301 w 12192000"/>
              <a:gd name="connsiteY139" fmla="*/ 90884 h 1157500"/>
              <a:gd name="connsiteX140" fmla="*/ 10366625 w 12192000"/>
              <a:gd name="connsiteY140" fmla="*/ 79428 h 1157500"/>
              <a:gd name="connsiteX141" fmla="*/ 10433505 w 12192000"/>
              <a:gd name="connsiteY141" fmla="*/ 65000 h 1157500"/>
              <a:gd name="connsiteX142" fmla="*/ 10547510 w 12192000"/>
              <a:gd name="connsiteY142" fmla="*/ 47246 h 1157500"/>
              <a:gd name="connsiteX143" fmla="*/ 10588150 w 12192000"/>
              <a:gd name="connsiteY143" fmla="*/ 32287 h 1157500"/>
              <a:gd name="connsiteX144" fmla="*/ 10589457 w 12192000"/>
              <a:gd name="connsiteY144" fmla="*/ 25296 h 1157500"/>
              <a:gd name="connsiteX145" fmla="*/ 10699976 w 12192000"/>
              <a:gd name="connsiteY145" fmla="*/ 43345 h 1157500"/>
              <a:gd name="connsiteX146" fmla="*/ 10812237 w 12192000"/>
              <a:gd name="connsiteY146" fmla="*/ 46327 h 1157500"/>
              <a:gd name="connsiteX147" fmla="*/ 10869837 w 12192000"/>
              <a:gd name="connsiteY147" fmla="*/ 65795 h 1157500"/>
              <a:gd name="connsiteX148" fmla="*/ 10881770 w 12192000"/>
              <a:gd name="connsiteY148" fmla="*/ 73672 h 1157500"/>
              <a:gd name="connsiteX149" fmla="*/ 10896899 w 12192000"/>
              <a:gd name="connsiteY149" fmla="*/ 70731 h 1157500"/>
              <a:gd name="connsiteX150" fmla="*/ 10901748 w 12192000"/>
              <a:gd name="connsiteY150" fmla="*/ 66352 h 1157500"/>
              <a:gd name="connsiteX151" fmla="*/ 10947419 w 12192000"/>
              <a:gd name="connsiteY151" fmla="*/ 83316 h 1157500"/>
              <a:gd name="connsiteX152" fmla="*/ 10953034 w 12192000"/>
              <a:gd name="connsiteY152" fmla="*/ 84438 h 1157500"/>
              <a:gd name="connsiteX153" fmla="*/ 10992070 w 12192000"/>
              <a:gd name="connsiteY153" fmla="*/ 88841 h 1157500"/>
              <a:gd name="connsiteX154" fmla="*/ 11112372 w 12192000"/>
              <a:gd name="connsiteY154" fmla="*/ 82247 h 1157500"/>
              <a:gd name="connsiteX155" fmla="*/ 11147719 w 12192000"/>
              <a:gd name="connsiteY155" fmla="*/ 80560 h 1157500"/>
              <a:gd name="connsiteX156" fmla="*/ 11172617 w 12192000"/>
              <a:gd name="connsiteY156" fmla="*/ 76265 h 1157500"/>
              <a:gd name="connsiteX157" fmla="*/ 11240397 w 12192000"/>
              <a:gd name="connsiteY157" fmla="*/ 81830 h 1157500"/>
              <a:gd name="connsiteX158" fmla="*/ 11270034 w 12192000"/>
              <a:gd name="connsiteY158" fmla="*/ 91947 h 1157500"/>
              <a:gd name="connsiteX159" fmla="*/ 11293091 w 12192000"/>
              <a:gd name="connsiteY159" fmla="*/ 92042 h 1157500"/>
              <a:gd name="connsiteX160" fmla="*/ 11310949 w 12192000"/>
              <a:gd name="connsiteY160" fmla="*/ 97842 h 1157500"/>
              <a:gd name="connsiteX161" fmla="*/ 11345279 w 12192000"/>
              <a:gd name="connsiteY161" fmla="*/ 95451 h 1157500"/>
              <a:gd name="connsiteX162" fmla="*/ 11354597 w 12192000"/>
              <a:gd name="connsiteY162" fmla="*/ 97953 h 1157500"/>
              <a:gd name="connsiteX163" fmla="*/ 11367725 w 12192000"/>
              <a:gd name="connsiteY163" fmla="*/ 97999 h 1157500"/>
              <a:gd name="connsiteX164" fmla="*/ 11399832 w 12192000"/>
              <a:gd name="connsiteY164" fmla="*/ 110616 h 1157500"/>
              <a:gd name="connsiteX165" fmla="*/ 11487595 w 12192000"/>
              <a:gd name="connsiteY165" fmla="*/ 152322 h 1157500"/>
              <a:gd name="connsiteX166" fmla="*/ 11590850 w 12192000"/>
              <a:gd name="connsiteY166" fmla="*/ 238552 h 1157500"/>
              <a:gd name="connsiteX167" fmla="*/ 11736204 w 12192000"/>
              <a:gd name="connsiteY167" fmla="*/ 277509 h 1157500"/>
              <a:gd name="connsiteX168" fmla="*/ 11760331 w 12192000"/>
              <a:gd name="connsiteY168" fmla="*/ 291936 h 1157500"/>
              <a:gd name="connsiteX169" fmla="*/ 11819139 w 12192000"/>
              <a:gd name="connsiteY169" fmla="*/ 304143 h 1157500"/>
              <a:gd name="connsiteX170" fmla="*/ 11821967 w 12192000"/>
              <a:gd name="connsiteY170" fmla="*/ 305790 h 1157500"/>
              <a:gd name="connsiteX171" fmla="*/ 11847125 w 12192000"/>
              <a:gd name="connsiteY171" fmla="*/ 297401 h 1157500"/>
              <a:gd name="connsiteX172" fmla="*/ 11980134 w 12192000"/>
              <a:gd name="connsiteY172" fmla="*/ 321911 h 1157500"/>
              <a:gd name="connsiteX173" fmla="*/ 12174576 w 12192000"/>
              <a:gd name="connsiteY173" fmla="*/ 376108 h 1157500"/>
              <a:gd name="connsiteX174" fmla="*/ 12192000 w 12192000"/>
              <a:gd name="connsiteY174" fmla="*/ 379233 h 1157500"/>
              <a:gd name="connsiteX175" fmla="*/ 12192000 w 12192000"/>
              <a:gd name="connsiteY175" fmla="*/ 1157500 h 1157500"/>
              <a:gd name="connsiteX176" fmla="*/ 0 w 12192000"/>
              <a:gd name="connsiteY176" fmla="*/ 1157500 h 1157500"/>
              <a:gd name="connsiteX177" fmla="*/ 0 w 12192000"/>
              <a:gd name="connsiteY177" fmla="*/ 483545 h 1157500"/>
              <a:gd name="connsiteX178" fmla="*/ 5331 w 12192000"/>
              <a:gd name="connsiteY178" fmla="*/ 482797 h 1157500"/>
              <a:gd name="connsiteX179" fmla="*/ 39902 w 12192000"/>
              <a:gd name="connsiteY179" fmla="*/ 472284 h 1157500"/>
              <a:gd name="connsiteX180" fmla="*/ 117880 w 12192000"/>
              <a:gd name="connsiteY180" fmla="*/ 420956 h 1157500"/>
              <a:gd name="connsiteX181" fmla="*/ 238140 w 12192000"/>
              <a:gd name="connsiteY181" fmla="*/ 379297 h 1157500"/>
              <a:gd name="connsiteX182" fmla="*/ 249589 w 12192000"/>
              <a:gd name="connsiteY182" fmla="*/ 379517 h 1157500"/>
              <a:gd name="connsiteX183" fmla="*/ 296963 w 12192000"/>
              <a:gd name="connsiteY183" fmla="*/ 356102 h 1157500"/>
              <a:gd name="connsiteX184" fmla="*/ 339235 w 12192000"/>
              <a:gd name="connsiteY184" fmla="*/ 324425 h 1157500"/>
              <a:gd name="connsiteX185" fmla="*/ 447152 w 12192000"/>
              <a:gd name="connsiteY185" fmla="*/ 327423 h 1157500"/>
              <a:gd name="connsiteX186" fmla="*/ 475247 w 12192000"/>
              <a:gd name="connsiteY186" fmla="*/ 336714 h 1157500"/>
              <a:gd name="connsiteX187" fmla="*/ 477967 w 12192000"/>
              <a:gd name="connsiteY187" fmla="*/ 337960 h 1157500"/>
              <a:gd name="connsiteX188" fmla="*/ 527683 w 12192000"/>
              <a:gd name="connsiteY188" fmla="*/ 333223 h 1157500"/>
              <a:gd name="connsiteX189" fmla="*/ 703732 w 12192000"/>
              <a:gd name="connsiteY189" fmla="*/ 316599 h 1157500"/>
              <a:gd name="connsiteX190" fmla="*/ 853391 w 12192000"/>
              <a:gd name="connsiteY190" fmla="*/ 303591 h 1157500"/>
              <a:gd name="connsiteX191" fmla="*/ 925332 w 12192000"/>
              <a:gd name="connsiteY191" fmla="*/ 298686 h 1157500"/>
              <a:gd name="connsiteX192" fmla="*/ 941286 w 12192000"/>
              <a:gd name="connsiteY192" fmla="*/ 288932 h 1157500"/>
              <a:gd name="connsiteX193" fmla="*/ 950845 w 12192000"/>
              <a:gd name="connsiteY193" fmla="*/ 286595 h 1157500"/>
              <a:gd name="connsiteX194" fmla="*/ 953292 w 12192000"/>
              <a:gd name="connsiteY194" fmla="*/ 280892 h 1157500"/>
              <a:gd name="connsiteX195" fmla="*/ 967499 w 12192000"/>
              <a:gd name="connsiteY195" fmla="*/ 273760 h 1157500"/>
              <a:gd name="connsiteX196" fmla="*/ 985161 w 12192000"/>
              <a:gd name="connsiteY196" fmla="*/ 270865 h 1157500"/>
              <a:gd name="connsiteX197" fmla="*/ 1069267 w 12192000"/>
              <a:gd name="connsiteY197" fmla="*/ 262766 h 1157500"/>
              <a:gd name="connsiteX198" fmla="*/ 1138407 w 12192000"/>
              <a:gd name="connsiteY198" fmla="*/ 246567 h 1157500"/>
              <a:gd name="connsiteX199" fmla="*/ 1164931 w 12192000"/>
              <a:gd name="connsiteY199" fmla="*/ 238622 h 1157500"/>
              <a:gd name="connsiteX200" fmla="*/ 1211622 w 12192000"/>
              <a:gd name="connsiteY200" fmla="*/ 220676 h 1157500"/>
              <a:gd name="connsiteX201" fmla="*/ 1274567 w 12192000"/>
              <a:gd name="connsiteY201" fmla="*/ 203380 h 1157500"/>
              <a:gd name="connsiteX202" fmla="*/ 1325029 w 12192000"/>
              <a:gd name="connsiteY202" fmla="*/ 207937 h 1157500"/>
              <a:gd name="connsiteX203" fmla="*/ 1356805 w 12192000"/>
              <a:gd name="connsiteY203" fmla="*/ 203622 h 1157500"/>
              <a:gd name="connsiteX204" fmla="*/ 1468752 w 12192000"/>
              <a:gd name="connsiteY204" fmla="*/ 214604 h 1157500"/>
              <a:gd name="connsiteX205" fmla="*/ 1650750 w 12192000"/>
              <a:gd name="connsiteY205" fmla="*/ 165090 h 1157500"/>
              <a:gd name="connsiteX206" fmla="*/ 1655056 w 12192000"/>
              <a:gd name="connsiteY206" fmla="*/ 172106 h 1157500"/>
              <a:gd name="connsiteX207" fmla="*/ 1683220 w 12192000"/>
              <a:gd name="connsiteY207" fmla="*/ 169652 h 1157500"/>
              <a:gd name="connsiteX208" fmla="*/ 1685599 w 12192000"/>
              <a:gd name="connsiteY208" fmla="*/ 165388 h 1157500"/>
              <a:gd name="connsiteX209" fmla="*/ 1689230 w 12192000"/>
              <a:gd name="connsiteY209" fmla="*/ 164659 h 1157500"/>
              <a:gd name="connsiteX210" fmla="*/ 1691052 w 12192000"/>
              <a:gd name="connsiteY210" fmla="*/ 168578 h 1157500"/>
              <a:gd name="connsiteX211" fmla="*/ 1735783 w 12192000"/>
              <a:gd name="connsiteY211" fmla="*/ 177400 h 1157500"/>
              <a:gd name="connsiteX212" fmla="*/ 1797102 w 12192000"/>
              <a:gd name="connsiteY212" fmla="*/ 182289 h 1157500"/>
              <a:gd name="connsiteX213" fmla="*/ 1845638 w 12192000"/>
              <a:gd name="connsiteY213" fmla="*/ 163774 h 1157500"/>
              <a:gd name="connsiteX214" fmla="*/ 1848980 w 12192000"/>
              <a:gd name="connsiteY214" fmla="*/ 167516 h 1157500"/>
              <a:gd name="connsiteX215" fmla="*/ 1880587 w 12192000"/>
              <a:gd name="connsiteY215" fmla="*/ 165506 h 1157500"/>
              <a:gd name="connsiteX216" fmla="*/ 1995803 w 12192000"/>
              <a:gd name="connsiteY216" fmla="*/ 131847 h 1157500"/>
              <a:gd name="connsiteX217" fmla="*/ 2057448 w 12192000"/>
              <a:gd name="connsiteY217" fmla="*/ 128650 h 1157500"/>
              <a:gd name="connsiteX218" fmla="*/ 2119088 w 12192000"/>
              <a:gd name="connsiteY218" fmla="*/ 113508 h 1157500"/>
              <a:gd name="connsiteX219" fmla="*/ 2138831 w 12192000"/>
              <a:gd name="connsiteY219" fmla="*/ 116194 h 1157500"/>
              <a:gd name="connsiteX220" fmla="*/ 2174180 w 12192000"/>
              <a:gd name="connsiteY220" fmla="*/ 110689 h 1157500"/>
              <a:gd name="connsiteX221" fmla="*/ 2214259 w 12192000"/>
              <a:gd name="connsiteY221" fmla="*/ 110542 h 1157500"/>
              <a:gd name="connsiteX222" fmla="*/ 2264911 w 12192000"/>
              <a:gd name="connsiteY222" fmla="*/ 101639 h 1157500"/>
              <a:gd name="connsiteX223" fmla="*/ 2298963 w 12192000"/>
              <a:gd name="connsiteY223" fmla="*/ 101356 h 1157500"/>
              <a:gd name="connsiteX224" fmla="*/ 2454058 w 12192000"/>
              <a:gd name="connsiteY224" fmla="*/ 67266 h 1157500"/>
              <a:gd name="connsiteX225" fmla="*/ 2534188 w 12192000"/>
              <a:gd name="connsiteY225" fmla="*/ 63730 h 1157500"/>
              <a:gd name="connsiteX226" fmla="*/ 2616912 w 12192000"/>
              <a:gd name="connsiteY226" fmla="*/ 44757 h 1157500"/>
              <a:gd name="connsiteX227" fmla="*/ 2698592 w 12192000"/>
              <a:gd name="connsiteY227" fmla="*/ 35873 h 1157500"/>
              <a:gd name="connsiteX228" fmla="*/ 2891953 w 12192000"/>
              <a:gd name="connsiteY228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824924 w 12192000"/>
              <a:gd name="connsiteY128" fmla="*/ 151647 h 1157500"/>
              <a:gd name="connsiteX129" fmla="*/ 9910588 w 12192000"/>
              <a:gd name="connsiteY129" fmla="*/ 154327 h 1157500"/>
              <a:gd name="connsiteX130" fmla="*/ 9924173 w 12192000"/>
              <a:gd name="connsiteY130" fmla="*/ 158591 h 1157500"/>
              <a:gd name="connsiteX131" fmla="*/ 10010969 w 12192000"/>
              <a:gd name="connsiteY131" fmla="*/ 155802 h 1157500"/>
              <a:gd name="connsiteX132" fmla="*/ 10070699 w 12192000"/>
              <a:gd name="connsiteY132" fmla="*/ 157854 h 1157500"/>
              <a:gd name="connsiteX133" fmla="*/ 10083825 w 12192000"/>
              <a:gd name="connsiteY133" fmla="*/ 162012 h 1157500"/>
              <a:gd name="connsiteX134" fmla="*/ 10097932 w 12192000"/>
              <a:gd name="connsiteY134" fmla="*/ 154728 h 1157500"/>
              <a:gd name="connsiteX135" fmla="*/ 10101779 w 12192000"/>
              <a:gd name="connsiteY135" fmla="*/ 149056 h 1157500"/>
              <a:gd name="connsiteX136" fmla="*/ 10149437 w 12192000"/>
              <a:gd name="connsiteY136" fmla="*/ 152166 h 1157500"/>
              <a:gd name="connsiteX137" fmla="*/ 10155104 w 12192000"/>
              <a:gd name="connsiteY137" fmla="*/ 151613 h 1157500"/>
              <a:gd name="connsiteX138" fmla="*/ 10250982 w 12192000"/>
              <a:gd name="connsiteY138" fmla="*/ 128642 h 1157500"/>
              <a:gd name="connsiteX139" fmla="*/ 10343301 w 12192000"/>
              <a:gd name="connsiteY139" fmla="*/ 90884 h 1157500"/>
              <a:gd name="connsiteX140" fmla="*/ 10366625 w 12192000"/>
              <a:gd name="connsiteY140" fmla="*/ 79428 h 1157500"/>
              <a:gd name="connsiteX141" fmla="*/ 10433505 w 12192000"/>
              <a:gd name="connsiteY141" fmla="*/ 65000 h 1157500"/>
              <a:gd name="connsiteX142" fmla="*/ 10547510 w 12192000"/>
              <a:gd name="connsiteY142" fmla="*/ 47246 h 1157500"/>
              <a:gd name="connsiteX143" fmla="*/ 10588150 w 12192000"/>
              <a:gd name="connsiteY143" fmla="*/ 32287 h 1157500"/>
              <a:gd name="connsiteX144" fmla="*/ 10589457 w 12192000"/>
              <a:gd name="connsiteY144" fmla="*/ 25296 h 1157500"/>
              <a:gd name="connsiteX145" fmla="*/ 10699976 w 12192000"/>
              <a:gd name="connsiteY145" fmla="*/ 43345 h 1157500"/>
              <a:gd name="connsiteX146" fmla="*/ 10812237 w 12192000"/>
              <a:gd name="connsiteY146" fmla="*/ 46327 h 1157500"/>
              <a:gd name="connsiteX147" fmla="*/ 10869837 w 12192000"/>
              <a:gd name="connsiteY147" fmla="*/ 65795 h 1157500"/>
              <a:gd name="connsiteX148" fmla="*/ 10881770 w 12192000"/>
              <a:gd name="connsiteY148" fmla="*/ 73672 h 1157500"/>
              <a:gd name="connsiteX149" fmla="*/ 10896899 w 12192000"/>
              <a:gd name="connsiteY149" fmla="*/ 70731 h 1157500"/>
              <a:gd name="connsiteX150" fmla="*/ 10901748 w 12192000"/>
              <a:gd name="connsiteY150" fmla="*/ 66352 h 1157500"/>
              <a:gd name="connsiteX151" fmla="*/ 10947419 w 12192000"/>
              <a:gd name="connsiteY151" fmla="*/ 83316 h 1157500"/>
              <a:gd name="connsiteX152" fmla="*/ 10953034 w 12192000"/>
              <a:gd name="connsiteY152" fmla="*/ 84438 h 1157500"/>
              <a:gd name="connsiteX153" fmla="*/ 10992070 w 12192000"/>
              <a:gd name="connsiteY153" fmla="*/ 88841 h 1157500"/>
              <a:gd name="connsiteX154" fmla="*/ 11112372 w 12192000"/>
              <a:gd name="connsiteY154" fmla="*/ 82247 h 1157500"/>
              <a:gd name="connsiteX155" fmla="*/ 11147719 w 12192000"/>
              <a:gd name="connsiteY155" fmla="*/ 80560 h 1157500"/>
              <a:gd name="connsiteX156" fmla="*/ 11172617 w 12192000"/>
              <a:gd name="connsiteY156" fmla="*/ 76265 h 1157500"/>
              <a:gd name="connsiteX157" fmla="*/ 11240397 w 12192000"/>
              <a:gd name="connsiteY157" fmla="*/ 81830 h 1157500"/>
              <a:gd name="connsiteX158" fmla="*/ 11270034 w 12192000"/>
              <a:gd name="connsiteY158" fmla="*/ 91947 h 1157500"/>
              <a:gd name="connsiteX159" fmla="*/ 11293091 w 12192000"/>
              <a:gd name="connsiteY159" fmla="*/ 92042 h 1157500"/>
              <a:gd name="connsiteX160" fmla="*/ 11310949 w 12192000"/>
              <a:gd name="connsiteY160" fmla="*/ 97842 h 1157500"/>
              <a:gd name="connsiteX161" fmla="*/ 11345279 w 12192000"/>
              <a:gd name="connsiteY161" fmla="*/ 95451 h 1157500"/>
              <a:gd name="connsiteX162" fmla="*/ 11354597 w 12192000"/>
              <a:gd name="connsiteY162" fmla="*/ 97953 h 1157500"/>
              <a:gd name="connsiteX163" fmla="*/ 11367725 w 12192000"/>
              <a:gd name="connsiteY163" fmla="*/ 97999 h 1157500"/>
              <a:gd name="connsiteX164" fmla="*/ 11399832 w 12192000"/>
              <a:gd name="connsiteY164" fmla="*/ 110616 h 1157500"/>
              <a:gd name="connsiteX165" fmla="*/ 11487595 w 12192000"/>
              <a:gd name="connsiteY165" fmla="*/ 152322 h 1157500"/>
              <a:gd name="connsiteX166" fmla="*/ 11590850 w 12192000"/>
              <a:gd name="connsiteY166" fmla="*/ 238552 h 1157500"/>
              <a:gd name="connsiteX167" fmla="*/ 11736204 w 12192000"/>
              <a:gd name="connsiteY167" fmla="*/ 277509 h 1157500"/>
              <a:gd name="connsiteX168" fmla="*/ 11760331 w 12192000"/>
              <a:gd name="connsiteY168" fmla="*/ 291936 h 1157500"/>
              <a:gd name="connsiteX169" fmla="*/ 11819139 w 12192000"/>
              <a:gd name="connsiteY169" fmla="*/ 304143 h 1157500"/>
              <a:gd name="connsiteX170" fmla="*/ 11821967 w 12192000"/>
              <a:gd name="connsiteY170" fmla="*/ 305790 h 1157500"/>
              <a:gd name="connsiteX171" fmla="*/ 11847125 w 12192000"/>
              <a:gd name="connsiteY171" fmla="*/ 297401 h 1157500"/>
              <a:gd name="connsiteX172" fmla="*/ 11980134 w 12192000"/>
              <a:gd name="connsiteY172" fmla="*/ 321911 h 1157500"/>
              <a:gd name="connsiteX173" fmla="*/ 12174576 w 12192000"/>
              <a:gd name="connsiteY173" fmla="*/ 376108 h 1157500"/>
              <a:gd name="connsiteX174" fmla="*/ 12192000 w 12192000"/>
              <a:gd name="connsiteY174" fmla="*/ 379233 h 1157500"/>
              <a:gd name="connsiteX175" fmla="*/ 12192000 w 12192000"/>
              <a:gd name="connsiteY175" fmla="*/ 1157500 h 1157500"/>
              <a:gd name="connsiteX176" fmla="*/ 0 w 12192000"/>
              <a:gd name="connsiteY176" fmla="*/ 1157500 h 1157500"/>
              <a:gd name="connsiteX177" fmla="*/ 0 w 12192000"/>
              <a:gd name="connsiteY177" fmla="*/ 483545 h 1157500"/>
              <a:gd name="connsiteX178" fmla="*/ 5331 w 12192000"/>
              <a:gd name="connsiteY178" fmla="*/ 482797 h 1157500"/>
              <a:gd name="connsiteX179" fmla="*/ 39902 w 12192000"/>
              <a:gd name="connsiteY179" fmla="*/ 472284 h 1157500"/>
              <a:gd name="connsiteX180" fmla="*/ 117880 w 12192000"/>
              <a:gd name="connsiteY180" fmla="*/ 420956 h 1157500"/>
              <a:gd name="connsiteX181" fmla="*/ 238140 w 12192000"/>
              <a:gd name="connsiteY181" fmla="*/ 379297 h 1157500"/>
              <a:gd name="connsiteX182" fmla="*/ 249589 w 12192000"/>
              <a:gd name="connsiteY182" fmla="*/ 379517 h 1157500"/>
              <a:gd name="connsiteX183" fmla="*/ 296963 w 12192000"/>
              <a:gd name="connsiteY183" fmla="*/ 356102 h 1157500"/>
              <a:gd name="connsiteX184" fmla="*/ 339235 w 12192000"/>
              <a:gd name="connsiteY184" fmla="*/ 324425 h 1157500"/>
              <a:gd name="connsiteX185" fmla="*/ 447152 w 12192000"/>
              <a:gd name="connsiteY185" fmla="*/ 327423 h 1157500"/>
              <a:gd name="connsiteX186" fmla="*/ 475247 w 12192000"/>
              <a:gd name="connsiteY186" fmla="*/ 336714 h 1157500"/>
              <a:gd name="connsiteX187" fmla="*/ 477967 w 12192000"/>
              <a:gd name="connsiteY187" fmla="*/ 337960 h 1157500"/>
              <a:gd name="connsiteX188" fmla="*/ 527683 w 12192000"/>
              <a:gd name="connsiteY188" fmla="*/ 333223 h 1157500"/>
              <a:gd name="connsiteX189" fmla="*/ 703732 w 12192000"/>
              <a:gd name="connsiteY189" fmla="*/ 316599 h 1157500"/>
              <a:gd name="connsiteX190" fmla="*/ 853391 w 12192000"/>
              <a:gd name="connsiteY190" fmla="*/ 303591 h 1157500"/>
              <a:gd name="connsiteX191" fmla="*/ 925332 w 12192000"/>
              <a:gd name="connsiteY191" fmla="*/ 298686 h 1157500"/>
              <a:gd name="connsiteX192" fmla="*/ 941286 w 12192000"/>
              <a:gd name="connsiteY192" fmla="*/ 288932 h 1157500"/>
              <a:gd name="connsiteX193" fmla="*/ 950845 w 12192000"/>
              <a:gd name="connsiteY193" fmla="*/ 286595 h 1157500"/>
              <a:gd name="connsiteX194" fmla="*/ 953292 w 12192000"/>
              <a:gd name="connsiteY194" fmla="*/ 280892 h 1157500"/>
              <a:gd name="connsiteX195" fmla="*/ 967499 w 12192000"/>
              <a:gd name="connsiteY195" fmla="*/ 273760 h 1157500"/>
              <a:gd name="connsiteX196" fmla="*/ 985161 w 12192000"/>
              <a:gd name="connsiteY196" fmla="*/ 270865 h 1157500"/>
              <a:gd name="connsiteX197" fmla="*/ 1069267 w 12192000"/>
              <a:gd name="connsiteY197" fmla="*/ 262766 h 1157500"/>
              <a:gd name="connsiteX198" fmla="*/ 1138407 w 12192000"/>
              <a:gd name="connsiteY198" fmla="*/ 246567 h 1157500"/>
              <a:gd name="connsiteX199" fmla="*/ 1164931 w 12192000"/>
              <a:gd name="connsiteY199" fmla="*/ 238622 h 1157500"/>
              <a:gd name="connsiteX200" fmla="*/ 1211622 w 12192000"/>
              <a:gd name="connsiteY200" fmla="*/ 220676 h 1157500"/>
              <a:gd name="connsiteX201" fmla="*/ 1274567 w 12192000"/>
              <a:gd name="connsiteY201" fmla="*/ 203380 h 1157500"/>
              <a:gd name="connsiteX202" fmla="*/ 1325029 w 12192000"/>
              <a:gd name="connsiteY202" fmla="*/ 207937 h 1157500"/>
              <a:gd name="connsiteX203" fmla="*/ 1356805 w 12192000"/>
              <a:gd name="connsiteY203" fmla="*/ 203622 h 1157500"/>
              <a:gd name="connsiteX204" fmla="*/ 1468752 w 12192000"/>
              <a:gd name="connsiteY204" fmla="*/ 214604 h 1157500"/>
              <a:gd name="connsiteX205" fmla="*/ 1650750 w 12192000"/>
              <a:gd name="connsiteY205" fmla="*/ 165090 h 1157500"/>
              <a:gd name="connsiteX206" fmla="*/ 1655056 w 12192000"/>
              <a:gd name="connsiteY206" fmla="*/ 172106 h 1157500"/>
              <a:gd name="connsiteX207" fmla="*/ 1683220 w 12192000"/>
              <a:gd name="connsiteY207" fmla="*/ 169652 h 1157500"/>
              <a:gd name="connsiteX208" fmla="*/ 1685599 w 12192000"/>
              <a:gd name="connsiteY208" fmla="*/ 165388 h 1157500"/>
              <a:gd name="connsiteX209" fmla="*/ 1689230 w 12192000"/>
              <a:gd name="connsiteY209" fmla="*/ 164659 h 1157500"/>
              <a:gd name="connsiteX210" fmla="*/ 1691052 w 12192000"/>
              <a:gd name="connsiteY210" fmla="*/ 168578 h 1157500"/>
              <a:gd name="connsiteX211" fmla="*/ 1735783 w 12192000"/>
              <a:gd name="connsiteY211" fmla="*/ 177400 h 1157500"/>
              <a:gd name="connsiteX212" fmla="*/ 1797102 w 12192000"/>
              <a:gd name="connsiteY212" fmla="*/ 182289 h 1157500"/>
              <a:gd name="connsiteX213" fmla="*/ 1845638 w 12192000"/>
              <a:gd name="connsiteY213" fmla="*/ 163774 h 1157500"/>
              <a:gd name="connsiteX214" fmla="*/ 1848980 w 12192000"/>
              <a:gd name="connsiteY214" fmla="*/ 167516 h 1157500"/>
              <a:gd name="connsiteX215" fmla="*/ 1880587 w 12192000"/>
              <a:gd name="connsiteY215" fmla="*/ 165506 h 1157500"/>
              <a:gd name="connsiteX216" fmla="*/ 1995803 w 12192000"/>
              <a:gd name="connsiteY216" fmla="*/ 131847 h 1157500"/>
              <a:gd name="connsiteX217" fmla="*/ 2057448 w 12192000"/>
              <a:gd name="connsiteY217" fmla="*/ 128650 h 1157500"/>
              <a:gd name="connsiteX218" fmla="*/ 2119088 w 12192000"/>
              <a:gd name="connsiteY218" fmla="*/ 113508 h 1157500"/>
              <a:gd name="connsiteX219" fmla="*/ 2138831 w 12192000"/>
              <a:gd name="connsiteY219" fmla="*/ 116194 h 1157500"/>
              <a:gd name="connsiteX220" fmla="*/ 2214259 w 12192000"/>
              <a:gd name="connsiteY220" fmla="*/ 110542 h 1157500"/>
              <a:gd name="connsiteX221" fmla="*/ 2264911 w 12192000"/>
              <a:gd name="connsiteY221" fmla="*/ 101639 h 1157500"/>
              <a:gd name="connsiteX222" fmla="*/ 2298963 w 12192000"/>
              <a:gd name="connsiteY222" fmla="*/ 101356 h 1157500"/>
              <a:gd name="connsiteX223" fmla="*/ 2454058 w 12192000"/>
              <a:gd name="connsiteY223" fmla="*/ 67266 h 1157500"/>
              <a:gd name="connsiteX224" fmla="*/ 2534188 w 12192000"/>
              <a:gd name="connsiteY224" fmla="*/ 63730 h 1157500"/>
              <a:gd name="connsiteX225" fmla="*/ 2616912 w 12192000"/>
              <a:gd name="connsiteY225" fmla="*/ 44757 h 1157500"/>
              <a:gd name="connsiteX226" fmla="*/ 2698592 w 12192000"/>
              <a:gd name="connsiteY226" fmla="*/ 35873 h 1157500"/>
              <a:gd name="connsiteX227" fmla="*/ 2891953 w 12192000"/>
              <a:gd name="connsiteY227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824924 w 12192000"/>
              <a:gd name="connsiteY128" fmla="*/ 151647 h 1157500"/>
              <a:gd name="connsiteX129" fmla="*/ 9910588 w 12192000"/>
              <a:gd name="connsiteY129" fmla="*/ 154327 h 1157500"/>
              <a:gd name="connsiteX130" fmla="*/ 9924173 w 12192000"/>
              <a:gd name="connsiteY130" fmla="*/ 158591 h 1157500"/>
              <a:gd name="connsiteX131" fmla="*/ 10010969 w 12192000"/>
              <a:gd name="connsiteY131" fmla="*/ 155802 h 1157500"/>
              <a:gd name="connsiteX132" fmla="*/ 10070699 w 12192000"/>
              <a:gd name="connsiteY132" fmla="*/ 157854 h 1157500"/>
              <a:gd name="connsiteX133" fmla="*/ 10083825 w 12192000"/>
              <a:gd name="connsiteY133" fmla="*/ 162012 h 1157500"/>
              <a:gd name="connsiteX134" fmla="*/ 10097932 w 12192000"/>
              <a:gd name="connsiteY134" fmla="*/ 154728 h 1157500"/>
              <a:gd name="connsiteX135" fmla="*/ 10101779 w 12192000"/>
              <a:gd name="connsiteY135" fmla="*/ 149056 h 1157500"/>
              <a:gd name="connsiteX136" fmla="*/ 10149437 w 12192000"/>
              <a:gd name="connsiteY136" fmla="*/ 152166 h 1157500"/>
              <a:gd name="connsiteX137" fmla="*/ 10155104 w 12192000"/>
              <a:gd name="connsiteY137" fmla="*/ 151613 h 1157500"/>
              <a:gd name="connsiteX138" fmla="*/ 10250982 w 12192000"/>
              <a:gd name="connsiteY138" fmla="*/ 128642 h 1157500"/>
              <a:gd name="connsiteX139" fmla="*/ 10343301 w 12192000"/>
              <a:gd name="connsiteY139" fmla="*/ 90884 h 1157500"/>
              <a:gd name="connsiteX140" fmla="*/ 10366625 w 12192000"/>
              <a:gd name="connsiteY140" fmla="*/ 79428 h 1157500"/>
              <a:gd name="connsiteX141" fmla="*/ 10433505 w 12192000"/>
              <a:gd name="connsiteY141" fmla="*/ 65000 h 1157500"/>
              <a:gd name="connsiteX142" fmla="*/ 10547510 w 12192000"/>
              <a:gd name="connsiteY142" fmla="*/ 47246 h 1157500"/>
              <a:gd name="connsiteX143" fmla="*/ 10588150 w 12192000"/>
              <a:gd name="connsiteY143" fmla="*/ 32287 h 1157500"/>
              <a:gd name="connsiteX144" fmla="*/ 10589457 w 12192000"/>
              <a:gd name="connsiteY144" fmla="*/ 25296 h 1157500"/>
              <a:gd name="connsiteX145" fmla="*/ 10699976 w 12192000"/>
              <a:gd name="connsiteY145" fmla="*/ 43345 h 1157500"/>
              <a:gd name="connsiteX146" fmla="*/ 10812237 w 12192000"/>
              <a:gd name="connsiteY146" fmla="*/ 46327 h 1157500"/>
              <a:gd name="connsiteX147" fmla="*/ 10869837 w 12192000"/>
              <a:gd name="connsiteY147" fmla="*/ 65795 h 1157500"/>
              <a:gd name="connsiteX148" fmla="*/ 10881770 w 12192000"/>
              <a:gd name="connsiteY148" fmla="*/ 73672 h 1157500"/>
              <a:gd name="connsiteX149" fmla="*/ 10896899 w 12192000"/>
              <a:gd name="connsiteY149" fmla="*/ 70731 h 1157500"/>
              <a:gd name="connsiteX150" fmla="*/ 10901748 w 12192000"/>
              <a:gd name="connsiteY150" fmla="*/ 66352 h 1157500"/>
              <a:gd name="connsiteX151" fmla="*/ 10947419 w 12192000"/>
              <a:gd name="connsiteY151" fmla="*/ 83316 h 1157500"/>
              <a:gd name="connsiteX152" fmla="*/ 10953034 w 12192000"/>
              <a:gd name="connsiteY152" fmla="*/ 84438 h 1157500"/>
              <a:gd name="connsiteX153" fmla="*/ 10992070 w 12192000"/>
              <a:gd name="connsiteY153" fmla="*/ 88841 h 1157500"/>
              <a:gd name="connsiteX154" fmla="*/ 11112372 w 12192000"/>
              <a:gd name="connsiteY154" fmla="*/ 82247 h 1157500"/>
              <a:gd name="connsiteX155" fmla="*/ 11147719 w 12192000"/>
              <a:gd name="connsiteY155" fmla="*/ 80560 h 1157500"/>
              <a:gd name="connsiteX156" fmla="*/ 11172617 w 12192000"/>
              <a:gd name="connsiteY156" fmla="*/ 76265 h 1157500"/>
              <a:gd name="connsiteX157" fmla="*/ 11240397 w 12192000"/>
              <a:gd name="connsiteY157" fmla="*/ 81830 h 1157500"/>
              <a:gd name="connsiteX158" fmla="*/ 11270034 w 12192000"/>
              <a:gd name="connsiteY158" fmla="*/ 91947 h 1157500"/>
              <a:gd name="connsiteX159" fmla="*/ 11293091 w 12192000"/>
              <a:gd name="connsiteY159" fmla="*/ 92042 h 1157500"/>
              <a:gd name="connsiteX160" fmla="*/ 11310949 w 12192000"/>
              <a:gd name="connsiteY160" fmla="*/ 97842 h 1157500"/>
              <a:gd name="connsiteX161" fmla="*/ 11345279 w 12192000"/>
              <a:gd name="connsiteY161" fmla="*/ 95451 h 1157500"/>
              <a:gd name="connsiteX162" fmla="*/ 11354597 w 12192000"/>
              <a:gd name="connsiteY162" fmla="*/ 97953 h 1157500"/>
              <a:gd name="connsiteX163" fmla="*/ 11367725 w 12192000"/>
              <a:gd name="connsiteY163" fmla="*/ 97999 h 1157500"/>
              <a:gd name="connsiteX164" fmla="*/ 11399832 w 12192000"/>
              <a:gd name="connsiteY164" fmla="*/ 110616 h 1157500"/>
              <a:gd name="connsiteX165" fmla="*/ 11487595 w 12192000"/>
              <a:gd name="connsiteY165" fmla="*/ 152322 h 1157500"/>
              <a:gd name="connsiteX166" fmla="*/ 11590850 w 12192000"/>
              <a:gd name="connsiteY166" fmla="*/ 238552 h 1157500"/>
              <a:gd name="connsiteX167" fmla="*/ 11736204 w 12192000"/>
              <a:gd name="connsiteY167" fmla="*/ 277509 h 1157500"/>
              <a:gd name="connsiteX168" fmla="*/ 11760331 w 12192000"/>
              <a:gd name="connsiteY168" fmla="*/ 291936 h 1157500"/>
              <a:gd name="connsiteX169" fmla="*/ 11819139 w 12192000"/>
              <a:gd name="connsiteY169" fmla="*/ 304143 h 1157500"/>
              <a:gd name="connsiteX170" fmla="*/ 11821967 w 12192000"/>
              <a:gd name="connsiteY170" fmla="*/ 305790 h 1157500"/>
              <a:gd name="connsiteX171" fmla="*/ 11847125 w 12192000"/>
              <a:gd name="connsiteY171" fmla="*/ 297401 h 1157500"/>
              <a:gd name="connsiteX172" fmla="*/ 11980134 w 12192000"/>
              <a:gd name="connsiteY172" fmla="*/ 321911 h 1157500"/>
              <a:gd name="connsiteX173" fmla="*/ 12174576 w 12192000"/>
              <a:gd name="connsiteY173" fmla="*/ 376108 h 1157500"/>
              <a:gd name="connsiteX174" fmla="*/ 12192000 w 12192000"/>
              <a:gd name="connsiteY174" fmla="*/ 379233 h 1157500"/>
              <a:gd name="connsiteX175" fmla="*/ 12192000 w 12192000"/>
              <a:gd name="connsiteY175" fmla="*/ 1157500 h 1157500"/>
              <a:gd name="connsiteX176" fmla="*/ 0 w 12192000"/>
              <a:gd name="connsiteY176" fmla="*/ 1157500 h 1157500"/>
              <a:gd name="connsiteX177" fmla="*/ 0 w 12192000"/>
              <a:gd name="connsiteY177" fmla="*/ 483545 h 1157500"/>
              <a:gd name="connsiteX178" fmla="*/ 5331 w 12192000"/>
              <a:gd name="connsiteY178" fmla="*/ 482797 h 1157500"/>
              <a:gd name="connsiteX179" fmla="*/ 39902 w 12192000"/>
              <a:gd name="connsiteY179" fmla="*/ 472284 h 1157500"/>
              <a:gd name="connsiteX180" fmla="*/ 117880 w 12192000"/>
              <a:gd name="connsiteY180" fmla="*/ 420956 h 1157500"/>
              <a:gd name="connsiteX181" fmla="*/ 238140 w 12192000"/>
              <a:gd name="connsiteY181" fmla="*/ 379297 h 1157500"/>
              <a:gd name="connsiteX182" fmla="*/ 249589 w 12192000"/>
              <a:gd name="connsiteY182" fmla="*/ 379517 h 1157500"/>
              <a:gd name="connsiteX183" fmla="*/ 296963 w 12192000"/>
              <a:gd name="connsiteY183" fmla="*/ 356102 h 1157500"/>
              <a:gd name="connsiteX184" fmla="*/ 339235 w 12192000"/>
              <a:gd name="connsiteY184" fmla="*/ 324425 h 1157500"/>
              <a:gd name="connsiteX185" fmla="*/ 447152 w 12192000"/>
              <a:gd name="connsiteY185" fmla="*/ 327423 h 1157500"/>
              <a:gd name="connsiteX186" fmla="*/ 475247 w 12192000"/>
              <a:gd name="connsiteY186" fmla="*/ 336714 h 1157500"/>
              <a:gd name="connsiteX187" fmla="*/ 477967 w 12192000"/>
              <a:gd name="connsiteY187" fmla="*/ 337960 h 1157500"/>
              <a:gd name="connsiteX188" fmla="*/ 527683 w 12192000"/>
              <a:gd name="connsiteY188" fmla="*/ 333223 h 1157500"/>
              <a:gd name="connsiteX189" fmla="*/ 703732 w 12192000"/>
              <a:gd name="connsiteY189" fmla="*/ 316599 h 1157500"/>
              <a:gd name="connsiteX190" fmla="*/ 853391 w 12192000"/>
              <a:gd name="connsiteY190" fmla="*/ 303591 h 1157500"/>
              <a:gd name="connsiteX191" fmla="*/ 925332 w 12192000"/>
              <a:gd name="connsiteY191" fmla="*/ 298686 h 1157500"/>
              <a:gd name="connsiteX192" fmla="*/ 941286 w 12192000"/>
              <a:gd name="connsiteY192" fmla="*/ 288932 h 1157500"/>
              <a:gd name="connsiteX193" fmla="*/ 950845 w 12192000"/>
              <a:gd name="connsiteY193" fmla="*/ 286595 h 1157500"/>
              <a:gd name="connsiteX194" fmla="*/ 953292 w 12192000"/>
              <a:gd name="connsiteY194" fmla="*/ 280892 h 1157500"/>
              <a:gd name="connsiteX195" fmla="*/ 967499 w 12192000"/>
              <a:gd name="connsiteY195" fmla="*/ 273760 h 1157500"/>
              <a:gd name="connsiteX196" fmla="*/ 985161 w 12192000"/>
              <a:gd name="connsiteY196" fmla="*/ 270865 h 1157500"/>
              <a:gd name="connsiteX197" fmla="*/ 1069267 w 12192000"/>
              <a:gd name="connsiteY197" fmla="*/ 262766 h 1157500"/>
              <a:gd name="connsiteX198" fmla="*/ 1138407 w 12192000"/>
              <a:gd name="connsiteY198" fmla="*/ 246567 h 1157500"/>
              <a:gd name="connsiteX199" fmla="*/ 1164931 w 12192000"/>
              <a:gd name="connsiteY199" fmla="*/ 238622 h 1157500"/>
              <a:gd name="connsiteX200" fmla="*/ 1211622 w 12192000"/>
              <a:gd name="connsiteY200" fmla="*/ 220676 h 1157500"/>
              <a:gd name="connsiteX201" fmla="*/ 1274567 w 12192000"/>
              <a:gd name="connsiteY201" fmla="*/ 203380 h 1157500"/>
              <a:gd name="connsiteX202" fmla="*/ 1325029 w 12192000"/>
              <a:gd name="connsiteY202" fmla="*/ 207937 h 1157500"/>
              <a:gd name="connsiteX203" fmla="*/ 1356805 w 12192000"/>
              <a:gd name="connsiteY203" fmla="*/ 203622 h 1157500"/>
              <a:gd name="connsiteX204" fmla="*/ 1468752 w 12192000"/>
              <a:gd name="connsiteY204" fmla="*/ 214604 h 1157500"/>
              <a:gd name="connsiteX205" fmla="*/ 1650750 w 12192000"/>
              <a:gd name="connsiteY205" fmla="*/ 165090 h 1157500"/>
              <a:gd name="connsiteX206" fmla="*/ 1655056 w 12192000"/>
              <a:gd name="connsiteY206" fmla="*/ 172106 h 1157500"/>
              <a:gd name="connsiteX207" fmla="*/ 1683220 w 12192000"/>
              <a:gd name="connsiteY207" fmla="*/ 169652 h 1157500"/>
              <a:gd name="connsiteX208" fmla="*/ 1685599 w 12192000"/>
              <a:gd name="connsiteY208" fmla="*/ 165388 h 1157500"/>
              <a:gd name="connsiteX209" fmla="*/ 1689230 w 12192000"/>
              <a:gd name="connsiteY209" fmla="*/ 164659 h 1157500"/>
              <a:gd name="connsiteX210" fmla="*/ 1691052 w 12192000"/>
              <a:gd name="connsiteY210" fmla="*/ 168578 h 1157500"/>
              <a:gd name="connsiteX211" fmla="*/ 1735783 w 12192000"/>
              <a:gd name="connsiteY211" fmla="*/ 177400 h 1157500"/>
              <a:gd name="connsiteX212" fmla="*/ 1797102 w 12192000"/>
              <a:gd name="connsiteY212" fmla="*/ 182289 h 1157500"/>
              <a:gd name="connsiteX213" fmla="*/ 1845638 w 12192000"/>
              <a:gd name="connsiteY213" fmla="*/ 163774 h 1157500"/>
              <a:gd name="connsiteX214" fmla="*/ 1848980 w 12192000"/>
              <a:gd name="connsiteY214" fmla="*/ 167516 h 1157500"/>
              <a:gd name="connsiteX215" fmla="*/ 1880587 w 12192000"/>
              <a:gd name="connsiteY215" fmla="*/ 165506 h 1157500"/>
              <a:gd name="connsiteX216" fmla="*/ 1995803 w 12192000"/>
              <a:gd name="connsiteY216" fmla="*/ 131847 h 1157500"/>
              <a:gd name="connsiteX217" fmla="*/ 2057448 w 12192000"/>
              <a:gd name="connsiteY217" fmla="*/ 128650 h 1157500"/>
              <a:gd name="connsiteX218" fmla="*/ 2119088 w 12192000"/>
              <a:gd name="connsiteY218" fmla="*/ 113508 h 1157500"/>
              <a:gd name="connsiteX219" fmla="*/ 2138831 w 12192000"/>
              <a:gd name="connsiteY219" fmla="*/ 116194 h 1157500"/>
              <a:gd name="connsiteX220" fmla="*/ 2214259 w 12192000"/>
              <a:gd name="connsiteY220" fmla="*/ 110542 h 1157500"/>
              <a:gd name="connsiteX221" fmla="*/ 2264911 w 12192000"/>
              <a:gd name="connsiteY221" fmla="*/ 101639 h 1157500"/>
              <a:gd name="connsiteX222" fmla="*/ 2454058 w 12192000"/>
              <a:gd name="connsiteY222" fmla="*/ 67266 h 1157500"/>
              <a:gd name="connsiteX223" fmla="*/ 2534188 w 12192000"/>
              <a:gd name="connsiteY223" fmla="*/ 63730 h 1157500"/>
              <a:gd name="connsiteX224" fmla="*/ 2616912 w 12192000"/>
              <a:gd name="connsiteY224" fmla="*/ 44757 h 1157500"/>
              <a:gd name="connsiteX225" fmla="*/ 2698592 w 12192000"/>
              <a:gd name="connsiteY225" fmla="*/ 35873 h 1157500"/>
              <a:gd name="connsiteX226" fmla="*/ 2891953 w 12192000"/>
              <a:gd name="connsiteY226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824924 w 12192000"/>
              <a:gd name="connsiteY128" fmla="*/ 151647 h 1157500"/>
              <a:gd name="connsiteX129" fmla="*/ 9910588 w 12192000"/>
              <a:gd name="connsiteY129" fmla="*/ 154327 h 1157500"/>
              <a:gd name="connsiteX130" fmla="*/ 9924173 w 12192000"/>
              <a:gd name="connsiteY130" fmla="*/ 158591 h 1157500"/>
              <a:gd name="connsiteX131" fmla="*/ 10010969 w 12192000"/>
              <a:gd name="connsiteY131" fmla="*/ 155802 h 1157500"/>
              <a:gd name="connsiteX132" fmla="*/ 10070699 w 12192000"/>
              <a:gd name="connsiteY132" fmla="*/ 157854 h 1157500"/>
              <a:gd name="connsiteX133" fmla="*/ 10083825 w 12192000"/>
              <a:gd name="connsiteY133" fmla="*/ 162012 h 1157500"/>
              <a:gd name="connsiteX134" fmla="*/ 10097932 w 12192000"/>
              <a:gd name="connsiteY134" fmla="*/ 154728 h 1157500"/>
              <a:gd name="connsiteX135" fmla="*/ 10101779 w 12192000"/>
              <a:gd name="connsiteY135" fmla="*/ 149056 h 1157500"/>
              <a:gd name="connsiteX136" fmla="*/ 10149437 w 12192000"/>
              <a:gd name="connsiteY136" fmla="*/ 152166 h 1157500"/>
              <a:gd name="connsiteX137" fmla="*/ 10155104 w 12192000"/>
              <a:gd name="connsiteY137" fmla="*/ 151613 h 1157500"/>
              <a:gd name="connsiteX138" fmla="*/ 10250982 w 12192000"/>
              <a:gd name="connsiteY138" fmla="*/ 128642 h 1157500"/>
              <a:gd name="connsiteX139" fmla="*/ 10343301 w 12192000"/>
              <a:gd name="connsiteY139" fmla="*/ 90884 h 1157500"/>
              <a:gd name="connsiteX140" fmla="*/ 10366625 w 12192000"/>
              <a:gd name="connsiteY140" fmla="*/ 79428 h 1157500"/>
              <a:gd name="connsiteX141" fmla="*/ 10433505 w 12192000"/>
              <a:gd name="connsiteY141" fmla="*/ 65000 h 1157500"/>
              <a:gd name="connsiteX142" fmla="*/ 10547510 w 12192000"/>
              <a:gd name="connsiteY142" fmla="*/ 47246 h 1157500"/>
              <a:gd name="connsiteX143" fmla="*/ 10588150 w 12192000"/>
              <a:gd name="connsiteY143" fmla="*/ 32287 h 1157500"/>
              <a:gd name="connsiteX144" fmla="*/ 10589457 w 12192000"/>
              <a:gd name="connsiteY144" fmla="*/ 25296 h 1157500"/>
              <a:gd name="connsiteX145" fmla="*/ 10699976 w 12192000"/>
              <a:gd name="connsiteY145" fmla="*/ 43345 h 1157500"/>
              <a:gd name="connsiteX146" fmla="*/ 10812237 w 12192000"/>
              <a:gd name="connsiteY146" fmla="*/ 46327 h 1157500"/>
              <a:gd name="connsiteX147" fmla="*/ 10869837 w 12192000"/>
              <a:gd name="connsiteY147" fmla="*/ 65795 h 1157500"/>
              <a:gd name="connsiteX148" fmla="*/ 10881770 w 12192000"/>
              <a:gd name="connsiteY148" fmla="*/ 73672 h 1157500"/>
              <a:gd name="connsiteX149" fmla="*/ 10896899 w 12192000"/>
              <a:gd name="connsiteY149" fmla="*/ 70731 h 1157500"/>
              <a:gd name="connsiteX150" fmla="*/ 10901748 w 12192000"/>
              <a:gd name="connsiteY150" fmla="*/ 66352 h 1157500"/>
              <a:gd name="connsiteX151" fmla="*/ 10947419 w 12192000"/>
              <a:gd name="connsiteY151" fmla="*/ 83316 h 1157500"/>
              <a:gd name="connsiteX152" fmla="*/ 10953034 w 12192000"/>
              <a:gd name="connsiteY152" fmla="*/ 84438 h 1157500"/>
              <a:gd name="connsiteX153" fmla="*/ 10992070 w 12192000"/>
              <a:gd name="connsiteY153" fmla="*/ 88841 h 1157500"/>
              <a:gd name="connsiteX154" fmla="*/ 11112372 w 12192000"/>
              <a:gd name="connsiteY154" fmla="*/ 82247 h 1157500"/>
              <a:gd name="connsiteX155" fmla="*/ 11147719 w 12192000"/>
              <a:gd name="connsiteY155" fmla="*/ 80560 h 1157500"/>
              <a:gd name="connsiteX156" fmla="*/ 11172617 w 12192000"/>
              <a:gd name="connsiteY156" fmla="*/ 76265 h 1157500"/>
              <a:gd name="connsiteX157" fmla="*/ 11240397 w 12192000"/>
              <a:gd name="connsiteY157" fmla="*/ 81830 h 1157500"/>
              <a:gd name="connsiteX158" fmla="*/ 11270034 w 12192000"/>
              <a:gd name="connsiteY158" fmla="*/ 91947 h 1157500"/>
              <a:gd name="connsiteX159" fmla="*/ 11293091 w 12192000"/>
              <a:gd name="connsiteY159" fmla="*/ 92042 h 1157500"/>
              <a:gd name="connsiteX160" fmla="*/ 11310949 w 12192000"/>
              <a:gd name="connsiteY160" fmla="*/ 97842 h 1157500"/>
              <a:gd name="connsiteX161" fmla="*/ 11345279 w 12192000"/>
              <a:gd name="connsiteY161" fmla="*/ 95451 h 1157500"/>
              <a:gd name="connsiteX162" fmla="*/ 11354597 w 12192000"/>
              <a:gd name="connsiteY162" fmla="*/ 97953 h 1157500"/>
              <a:gd name="connsiteX163" fmla="*/ 11367725 w 12192000"/>
              <a:gd name="connsiteY163" fmla="*/ 97999 h 1157500"/>
              <a:gd name="connsiteX164" fmla="*/ 11399832 w 12192000"/>
              <a:gd name="connsiteY164" fmla="*/ 110616 h 1157500"/>
              <a:gd name="connsiteX165" fmla="*/ 11487595 w 12192000"/>
              <a:gd name="connsiteY165" fmla="*/ 152322 h 1157500"/>
              <a:gd name="connsiteX166" fmla="*/ 11590850 w 12192000"/>
              <a:gd name="connsiteY166" fmla="*/ 238552 h 1157500"/>
              <a:gd name="connsiteX167" fmla="*/ 11736204 w 12192000"/>
              <a:gd name="connsiteY167" fmla="*/ 277509 h 1157500"/>
              <a:gd name="connsiteX168" fmla="*/ 11760331 w 12192000"/>
              <a:gd name="connsiteY168" fmla="*/ 291936 h 1157500"/>
              <a:gd name="connsiteX169" fmla="*/ 11819139 w 12192000"/>
              <a:gd name="connsiteY169" fmla="*/ 304143 h 1157500"/>
              <a:gd name="connsiteX170" fmla="*/ 11821967 w 12192000"/>
              <a:gd name="connsiteY170" fmla="*/ 305790 h 1157500"/>
              <a:gd name="connsiteX171" fmla="*/ 11847125 w 12192000"/>
              <a:gd name="connsiteY171" fmla="*/ 297401 h 1157500"/>
              <a:gd name="connsiteX172" fmla="*/ 11980134 w 12192000"/>
              <a:gd name="connsiteY172" fmla="*/ 321911 h 1157500"/>
              <a:gd name="connsiteX173" fmla="*/ 12174576 w 12192000"/>
              <a:gd name="connsiteY173" fmla="*/ 376108 h 1157500"/>
              <a:gd name="connsiteX174" fmla="*/ 12192000 w 12192000"/>
              <a:gd name="connsiteY174" fmla="*/ 379233 h 1157500"/>
              <a:gd name="connsiteX175" fmla="*/ 12192000 w 12192000"/>
              <a:gd name="connsiteY175" fmla="*/ 1157500 h 1157500"/>
              <a:gd name="connsiteX176" fmla="*/ 0 w 12192000"/>
              <a:gd name="connsiteY176" fmla="*/ 1157500 h 1157500"/>
              <a:gd name="connsiteX177" fmla="*/ 0 w 12192000"/>
              <a:gd name="connsiteY177" fmla="*/ 483545 h 1157500"/>
              <a:gd name="connsiteX178" fmla="*/ 5331 w 12192000"/>
              <a:gd name="connsiteY178" fmla="*/ 482797 h 1157500"/>
              <a:gd name="connsiteX179" fmla="*/ 39902 w 12192000"/>
              <a:gd name="connsiteY179" fmla="*/ 472284 h 1157500"/>
              <a:gd name="connsiteX180" fmla="*/ 117880 w 12192000"/>
              <a:gd name="connsiteY180" fmla="*/ 420956 h 1157500"/>
              <a:gd name="connsiteX181" fmla="*/ 238140 w 12192000"/>
              <a:gd name="connsiteY181" fmla="*/ 379297 h 1157500"/>
              <a:gd name="connsiteX182" fmla="*/ 249589 w 12192000"/>
              <a:gd name="connsiteY182" fmla="*/ 379517 h 1157500"/>
              <a:gd name="connsiteX183" fmla="*/ 296963 w 12192000"/>
              <a:gd name="connsiteY183" fmla="*/ 356102 h 1157500"/>
              <a:gd name="connsiteX184" fmla="*/ 339235 w 12192000"/>
              <a:gd name="connsiteY184" fmla="*/ 324425 h 1157500"/>
              <a:gd name="connsiteX185" fmla="*/ 447152 w 12192000"/>
              <a:gd name="connsiteY185" fmla="*/ 327423 h 1157500"/>
              <a:gd name="connsiteX186" fmla="*/ 475247 w 12192000"/>
              <a:gd name="connsiteY186" fmla="*/ 336714 h 1157500"/>
              <a:gd name="connsiteX187" fmla="*/ 477967 w 12192000"/>
              <a:gd name="connsiteY187" fmla="*/ 337960 h 1157500"/>
              <a:gd name="connsiteX188" fmla="*/ 527683 w 12192000"/>
              <a:gd name="connsiteY188" fmla="*/ 333223 h 1157500"/>
              <a:gd name="connsiteX189" fmla="*/ 703732 w 12192000"/>
              <a:gd name="connsiteY189" fmla="*/ 316599 h 1157500"/>
              <a:gd name="connsiteX190" fmla="*/ 853391 w 12192000"/>
              <a:gd name="connsiteY190" fmla="*/ 303591 h 1157500"/>
              <a:gd name="connsiteX191" fmla="*/ 925332 w 12192000"/>
              <a:gd name="connsiteY191" fmla="*/ 298686 h 1157500"/>
              <a:gd name="connsiteX192" fmla="*/ 941286 w 12192000"/>
              <a:gd name="connsiteY192" fmla="*/ 288932 h 1157500"/>
              <a:gd name="connsiteX193" fmla="*/ 950845 w 12192000"/>
              <a:gd name="connsiteY193" fmla="*/ 286595 h 1157500"/>
              <a:gd name="connsiteX194" fmla="*/ 953292 w 12192000"/>
              <a:gd name="connsiteY194" fmla="*/ 280892 h 1157500"/>
              <a:gd name="connsiteX195" fmla="*/ 967499 w 12192000"/>
              <a:gd name="connsiteY195" fmla="*/ 273760 h 1157500"/>
              <a:gd name="connsiteX196" fmla="*/ 985161 w 12192000"/>
              <a:gd name="connsiteY196" fmla="*/ 270865 h 1157500"/>
              <a:gd name="connsiteX197" fmla="*/ 1069267 w 12192000"/>
              <a:gd name="connsiteY197" fmla="*/ 262766 h 1157500"/>
              <a:gd name="connsiteX198" fmla="*/ 1138407 w 12192000"/>
              <a:gd name="connsiteY198" fmla="*/ 246567 h 1157500"/>
              <a:gd name="connsiteX199" fmla="*/ 1164931 w 12192000"/>
              <a:gd name="connsiteY199" fmla="*/ 238622 h 1157500"/>
              <a:gd name="connsiteX200" fmla="*/ 1211622 w 12192000"/>
              <a:gd name="connsiteY200" fmla="*/ 220676 h 1157500"/>
              <a:gd name="connsiteX201" fmla="*/ 1274567 w 12192000"/>
              <a:gd name="connsiteY201" fmla="*/ 203380 h 1157500"/>
              <a:gd name="connsiteX202" fmla="*/ 1325029 w 12192000"/>
              <a:gd name="connsiteY202" fmla="*/ 207937 h 1157500"/>
              <a:gd name="connsiteX203" fmla="*/ 1356805 w 12192000"/>
              <a:gd name="connsiteY203" fmla="*/ 203622 h 1157500"/>
              <a:gd name="connsiteX204" fmla="*/ 1468752 w 12192000"/>
              <a:gd name="connsiteY204" fmla="*/ 214604 h 1157500"/>
              <a:gd name="connsiteX205" fmla="*/ 1650750 w 12192000"/>
              <a:gd name="connsiteY205" fmla="*/ 165090 h 1157500"/>
              <a:gd name="connsiteX206" fmla="*/ 1655056 w 12192000"/>
              <a:gd name="connsiteY206" fmla="*/ 172106 h 1157500"/>
              <a:gd name="connsiteX207" fmla="*/ 1683220 w 12192000"/>
              <a:gd name="connsiteY207" fmla="*/ 169652 h 1157500"/>
              <a:gd name="connsiteX208" fmla="*/ 1685599 w 12192000"/>
              <a:gd name="connsiteY208" fmla="*/ 165388 h 1157500"/>
              <a:gd name="connsiteX209" fmla="*/ 1689230 w 12192000"/>
              <a:gd name="connsiteY209" fmla="*/ 164659 h 1157500"/>
              <a:gd name="connsiteX210" fmla="*/ 1735783 w 12192000"/>
              <a:gd name="connsiteY210" fmla="*/ 177400 h 1157500"/>
              <a:gd name="connsiteX211" fmla="*/ 1797102 w 12192000"/>
              <a:gd name="connsiteY211" fmla="*/ 182289 h 1157500"/>
              <a:gd name="connsiteX212" fmla="*/ 1845638 w 12192000"/>
              <a:gd name="connsiteY212" fmla="*/ 163774 h 1157500"/>
              <a:gd name="connsiteX213" fmla="*/ 1848980 w 12192000"/>
              <a:gd name="connsiteY213" fmla="*/ 167516 h 1157500"/>
              <a:gd name="connsiteX214" fmla="*/ 1880587 w 12192000"/>
              <a:gd name="connsiteY214" fmla="*/ 165506 h 1157500"/>
              <a:gd name="connsiteX215" fmla="*/ 1995803 w 12192000"/>
              <a:gd name="connsiteY215" fmla="*/ 131847 h 1157500"/>
              <a:gd name="connsiteX216" fmla="*/ 2057448 w 12192000"/>
              <a:gd name="connsiteY216" fmla="*/ 128650 h 1157500"/>
              <a:gd name="connsiteX217" fmla="*/ 2119088 w 12192000"/>
              <a:gd name="connsiteY217" fmla="*/ 113508 h 1157500"/>
              <a:gd name="connsiteX218" fmla="*/ 2138831 w 12192000"/>
              <a:gd name="connsiteY218" fmla="*/ 116194 h 1157500"/>
              <a:gd name="connsiteX219" fmla="*/ 2214259 w 12192000"/>
              <a:gd name="connsiteY219" fmla="*/ 110542 h 1157500"/>
              <a:gd name="connsiteX220" fmla="*/ 2264911 w 12192000"/>
              <a:gd name="connsiteY220" fmla="*/ 101639 h 1157500"/>
              <a:gd name="connsiteX221" fmla="*/ 2454058 w 12192000"/>
              <a:gd name="connsiteY221" fmla="*/ 67266 h 1157500"/>
              <a:gd name="connsiteX222" fmla="*/ 2534188 w 12192000"/>
              <a:gd name="connsiteY222" fmla="*/ 63730 h 1157500"/>
              <a:gd name="connsiteX223" fmla="*/ 2616912 w 12192000"/>
              <a:gd name="connsiteY223" fmla="*/ 44757 h 1157500"/>
              <a:gd name="connsiteX224" fmla="*/ 2698592 w 12192000"/>
              <a:gd name="connsiteY224" fmla="*/ 35873 h 1157500"/>
              <a:gd name="connsiteX225" fmla="*/ 2891953 w 12192000"/>
              <a:gd name="connsiteY225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824924 w 12192000"/>
              <a:gd name="connsiteY128" fmla="*/ 151647 h 1157500"/>
              <a:gd name="connsiteX129" fmla="*/ 9910588 w 12192000"/>
              <a:gd name="connsiteY129" fmla="*/ 154327 h 1157500"/>
              <a:gd name="connsiteX130" fmla="*/ 9924173 w 12192000"/>
              <a:gd name="connsiteY130" fmla="*/ 158591 h 1157500"/>
              <a:gd name="connsiteX131" fmla="*/ 10010969 w 12192000"/>
              <a:gd name="connsiteY131" fmla="*/ 155802 h 1157500"/>
              <a:gd name="connsiteX132" fmla="*/ 10070699 w 12192000"/>
              <a:gd name="connsiteY132" fmla="*/ 157854 h 1157500"/>
              <a:gd name="connsiteX133" fmla="*/ 10083825 w 12192000"/>
              <a:gd name="connsiteY133" fmla="*/ 162012 h 1157500"/>
              <a:gd name="connsiteX134" fmla="*/ 10097932 w 12192000"/>
              <a:gd name="connsiteY134" fmla="*/ 154728 h 1157500"/>
              <a:gd name="connsiteX135" fmla="*/ 10101779 w 12192000"/>
              <a:gd name="connsiteY135" fmla="*/ 149056 h 1157500"/>
              <a:gd name="connsiteX136" fmla="*/ 10149437 w 12192000"/>
              <a:gd name="connsiteY136" fmla="*/ 152166 h 1157500"/>
              <a:gd name="connsiteX137" fmla="*/ 10155104 w 12192000"/>
              <a:gd name="connsiteY137" fmla="*/ 151613 h 1157500"/>
              <a:gd name="connsiteX138" fmla="*/ 10250982 w 12192000"/>
              <a:gd name="connsiteY138" fmla="*/ 128642 h 1157500"/>
              <a:gd name="connsiteX139" fmla="*/ 10343301 w 12192000"/>
              <a:gd name="connsiteY139" fmla="*/ 90884 h 1157500"/>
              <a:gd name="connsiteX140" fmla="*/ 10366625 w 12192000"/>
              <a:gd name="connsiteY140" fmla="*/ 79428 h 1157500"/>
              <a:gd name="connsiteX141" fmla="*/ 10433505 w 12192000"/>
              <a:gd name="connsiteY141" fmla="*/ 65000 h 1157500"/>
              <a:gd name="connsiteX142" fmla="*/ 10547510 w 12192000"/>
              <a:gd name="connsiteY142" fmla="*/ 47246 h 1157500"/>
              <a:gd name="connsiteX143" fmla="*/ 10588150 w 12192000"/>
              <a:gd name="connsiteY143" fmla="*/ 32287 h 1157500"/>
              <a:gd name="connsiteX144" fmla="*/ 10589457 w 12192000"/>
              <a:gd name="connsiteY144" fmla="*/ 25296 h 1157500"/>
              <a:gd name="connsiteX145" fmla="*/ 10699976 w 12192000"/>
              <a:gd name="connsiteY145" fmla="*/ 43345 h 1157500"/>
              <a:gd name="connsiteX146" fmla="*/ 10812237 w 12192000"/>
              <a:gd name="connsiteY146" fmla="*/ 46327 h 1157500"/>
              <a:gd name="connsiteX147" fmla="*/ 10869837 w 12192000"/>
              <a:gd name="connsiteY147" fmla="*/ 65795 h 1157500"/>
              <a:gd name="connsiteX148" fmla="*/ 10881770 w 12192000"/>
              <a:gd name="connsiteY148" fmla="*/ 73672 h 1157500"/>
              <a:gd name="connsiteX149" fmla="*/ 10896899 w 12192000"/>
              <a:gd name="connsiteY149" fmla="*/ 70731 h 1157500"/>
              <a:gd name="connsiteX150" fmla="*/ 10901748 w 12192000"/>
              <a:gd name="connsiteY150" fmla="*/ 66352 h 1157500"/>
              <a:gd name="connsiteX151" fmla="*/ 10947419 w 12192000"/>
              <a:gd name="connsiteY151" fmla="*/ 83316 h 1157500"/>
              <a:gd name="connsiteX152" fmla="*/ 10953034 w 12192000"/>
              <a:gd name="connsiteY152" fmla="*/ 84438 h 1157500"/>
              <a:gd name="connsiteX153" fmla="*/ 10992070 w 12192000"/>
              <a:gd name="connsiteY153" fmla="*/ 88841 h 1157500"/>
              <a:gd name="connsiteX154" fmla="*/ 11112372 w 12192000"/>
              <a:gd name="connsiteY154" fmla="*/ 82247 h 1157500"/>
              <a:gd name="connsiteX155" fmla="*/ 11147719 w 12192000"/>
              <a:gd name="connsiteY155" fmla="*/ 80560 h 1157500"/>
              <a:gd name="connsiteX156" fmla="*/ 11172617 w 12192000"/>
              <a:gd name="connsiteY156" fmla="*/ 76265 h 1157500"/>
              <a:gd name="connsiteX157" fmla="*/ 11240397 w 12192000"/>
              <a:gd name="connsiteY157" fmla="*/ 81830 h 1157500"/>
              <a:gd name="connsiteX158" fmla="*/ 11270034 w 12192000"/>
              <a:gd name="connsiteY158" fmla="*/ 91947 h 1157500"/>
              <a:gd name="connsiteX159" fmla="*/ 11293091 w 12192000"/>
              <a:gd name="connsiteY159" fmla="*/ 92042 h 1157500"/>
              <a:gd name="connsiteX160" fmla="*/ 11310949 w 12192000"/>
              <a:gd name="connsiteY160" fmla="*/ 97842 h 1157500"/>
              <a:gd name="connsiteX161" fmla="*/ 11345279 w 12192000"/>
              <a:gd name="connsiteY161" fmla="*/ 95451 h 1157500"/>
              <a:gd name="connsiteX162" fmla="*/ 11354597 w 12192000"/>
              <a:gd name="connsiteY162" fmla="*/ 97953 h 1157500"/>
              <a:gd name="connsiteX163" fmla="*/ 11367725 w 12192000"/>
              <a:gd name="connsiteY163" fmla="*/ 97999 h 1157500"/>
              <a:gd name="connsiteX164" fmla="*/ 11399832 w 12192000"/>
              <a:gd name="connsiteY164" fmla="*/ 110616 h 1157500"/>
              <a:gd name="connsiteX165" fmla="*/ 11487595 w 12192000"/>
              <a:gd name="connsiteY165" fmla="*/ 152322 h 1157500"/>
              <a:gd name="connsiteX166" fmla="*/ 11590850 w 12192000"/>
              <a:gd name="connsiteY166" fmla="*/ 238552 h 1157500"/>
              <a:gd name="connsiteX167" fmla="*/ 11736204 w 12192000"/>
              <a:gd name="connsiteY167" fmla="*/ 277509 h 1157500"/>
              <a:gd name="connsiteX168" fmla="*/ 11760331 w 12192000"/>
              <a:gd name="connsiteY168" fmla="*/ 291936 h 1157500"/>
              <a:gd name="connsiteX169" fmla="*/ 11819139 w 12192000"/>
              <a:gd name="connsiteY169" fmla="*/ 304143 h 1157500"/>
              <a:gd name="connsiteX170" fmla="*/ 11821967 w 12192000"/>
              <a:gd name="connsiteY170" fmla="*/ 305790 h 1157500"/>
              <a:gd name="connsiteX171" fmla="*/ 11847125 w 12192000"/>
              <a:gd name="connsiteY171" fmla="*/ 297401 h 1157500"/>
              <a:gd name="connsiteX172" fmla="*/ 11980134 w 12192000"/>
              <a:gd name="connsiteY172" fmla="*/ 321911 h 1157500"/>
              <a:gd name="connsiteX173" fmla="*/ 12174576 w 12192000"/>
              <a:gd name="connsiteY173" fmla="*/ 376108 h 1157500"/>
              <a:gd name="connsiteX174" fmla="*/ 12192000 w 12192000"/>
              <a:gd name="connsiteY174" fmla="*/ 379233 h 1157500"/>
              <a:gd name="connsiteX175" fmla="*/ 12192000 w 12192000"/>
              <a:gd name="connsiteY175" fmla="*/ 1157500 h 1157500"/>
              <a:gd name="connsiteX176" fmla="*/ 0 w 12192000"/>
              <a:gd name="connsiteY176" fmla="*/ 1157500 h 1157500"/>
              <a:gd name="connsiteX177" fmla="*/ 0 w 12192000"/>
              <a:gd name="connsiteY177" fmla="*/ 483545 h 1157500"/>
              <a:gd name="connsiteX178" fmla="*/ 5331 w 12192000"/>
              <a:gd name="connsiteY178" fmla="*/ 482797 h 1157500"/>
              <a:gd name="connsiteX179" fmla="*/ 39902 w 12192000"/>
              <a:gd name="connsiteY179" fmla="*/ 472284 h 1157500"/>
              <a:gd name="connsiteX180" fmla="*/ 117880 w 12192000"/>
              <a:gd name="connsiteY180" fmla="*/ 420956 h 1157500"/>
              <a:gd name="connsiteX181" fmla="*/ 238140 w 12192000"/>
              <a:gd name="connsiteY181" fmla="*/ 379297 h 1157500"/>
              <a:gd name="connsiteX182" fmla="*/ 249589 w 12192000"/>
              <a:gd name="connsiteY182" fmla="*/ 379517 h 1157500"/>
              <a:gd name="connsiteX183" fmla="*/ 296963 w 12192000"/>
              <a:gd name="connsiteY183" fmla="*/ 356102 h 1157500"/>
              <a:gd name="connsiteX184" fmla="*/ 339235 w 12192000"/>
              <a:gd name="connsiteY184" fmla="*/ 324425 h 1157500"/>
              <a:gd name="connsiteX185" fmla="*/ 447152 w 12192000"/>
              <a:gd name="connsiteY185" fmla="*/ 327423 h 1157500"/>
              <a:gd name="connsiteX186" fmla="*/ 475247 w 12192000"/>
              <a:gd name="connsiteY186" fmla="*/ 336714 h 1157500"/>
              <a:gd name="connsiteX187" fmla="*/ 477967 w 12192000"/>
              <a:gd name="connsiteY187" fmla="*/ 337960 h 1157500"/>
              <a:gd name="connsiteX188" fmla="*/ 527683 w 12192000"/>
              <a:gd name="connsiteY188" fmla="*/ 333223 h 1157500"/>
              <a:gd name="connsiteX189" fmla="*/ 703732 w 12192000"/>
              <a:gd name="connsiteY189" fmla="*/ 316599 h 1157500"/>
              <a:gd name="connsiteX190" fmla="*/ 853391 w 12192000"/>
              <a:gd name="connsiteY190" fmla="*/ 303591 h 1157500"/>
              <a:gd name="connsiteX191" fmla="*/ 925332 w 12192000"/>
              <a:gd name="connsiteY191" fmla="*/ 298686 h 1157500"/>
              <a:gd name="connsiteX192" fmla="*/ 941286 w 12192000"/>
              <a:gd name="connsiteY192" fmla="*/ 288932 h 1157500"/>
              <a:gd name="connsiteX193" fmla="*/ 950845 w 12192000"/>
              <a:gd name="connsiteY193" fmla="*/ 286595 h 1157500"/>
              <a:gd name="connsiteX194" fmla="*/ 953292 w 12192000"/>
              <a:gd name="connsiteY194" fmla="*/ 280892 h 1157500"/>
              <a:gd name="connsiteX195" fmla="*/ 967499 w 12192000"/>
              <a:gd name="connsiteY195" fmla="*/ 273760 h 1157500"/>
              <a:gd name="connsiteX196" fmla="*/ 985161 w 12192000"/>
              <a:gd name="connsiteY196" fmla="*/ 270865 h 1157500"/>
              <a:gd name="connsiteX197" fmla="*/ 1069267 w 12192000"/>
              <a:gd name="connsiteY197" fmla="*/ 262766 h 1157500"/>
              <a:gd name="connsiteX198" fmla="*/ 1138407 w 12192000"/>
              <a:gd name="connsiteY198" fmla="*/ 246567 h 1157500"/>
              <a:gd name="connsiteX199" fmla="*/ 1164931 w 12192000"/>
              <a:gd name="connsiteY199" fmla="*/ 238622 h 1157500"/>
              <a:gd name="connsiteX200" fmla="*/ 1211622 w 12192000"/>
              <a:gd name="connsiteY200" fmla="*/ 220676 h 1157500"/>
              <a:gd name="connsiteX201" fmla="*/ 1274567 w 12192000"/>
              <a:gd name="connsiteY201" fmla="*/ 203380 h 1157500"/>
              <a:gd name="connsiteX202" fmla="*/ 1325029 w 12192000"/>
              <a:gd name="connsiteY202" fmla="*/ 207937 h 1157500"/>
              <a:gd name="connsiteX203" fmla="*/ 1356805 w 12192000"/>
              <a:gd name="connsiteY203" fmla="*/ 203622 h 1157500"/>
              <a:gd name="connsiteX204" fmla="*/ 1468752 w 12192000"/>
              <a:gd name="connsiteY204" fmla="*/ 214604 h 1157500"/>
              <a:gd name="connsiteX205" fmla="*/ 1650750 w 12192000"/>
              <a:gd name="connsiteY205" fmla="*/ 165090 h 1157500"/>
              <a:gd name="connsiteX206" fmla="*/ 1655056 w 12192000"/>
              <a:gd name="connsiteY206" fmla="*/ 172106 h 1157500"/>
              <a:gd name="connsiteX207" fmla="*/ 1683220 w 12192000"/>
              <a:gd name="connsiteY207" fmla="*/ 169652 h 1157500"/>
              <a:gd name="connsiteX208" fmla="*/ 1685599 w 12192000"/>
              <a:gd name="connsiteY208" fmla="*/ 165388 h 1157500"/>
              <a:gd name="connsiteX209" fmla="*/ 1735783 w 12192000"/>
              <a:gd name="connsiteY209" fmla="*/ 177400 h 1157500"/>
              <a:gd name="connsiteX210" fmla="*/ 1797102 w 12192000"/>
              <a:gd name="connsiteY210" fmla="*/ 182289 h 1157500"/>
              <a:gd name="connsiteX211" fmla="*/ 1845638 w 12192000"/>
              <a:gd name="connsiteY211" fmla="*/ 163774 h 1157500"/>
              <a:gd name="connsiteX212" fmla="*/ 1848980 w 12192000"/>
              <a:gd name="connsiteY212" fmla="*/ 167516 h 1157500"/>
              <a:gd name="connsiteX213" fmla="*/ 1880587 w 12192000"/>
              <a:gd name="connsiteY213" fmla="*/ 165506 h 1157500"/>
              <a:gd name="connsiteX214" fmla="*/ 1995803 w 12192000"/>
              <a:gd name="connsiteY214" fmla="*/ 131847 h 1157500"/>
              <a:gd name="connsiteX215" fmla="*/ 2057448 w 12192000"/>
              <a:gd name="connsiteY215" fmla="*/ 128650 h 1157500"/>
              <a:gd name="connsiteX216" fmla="*/ 2119088 w 12192000"/>
              <a:gd name="connsiteY216" fmla="*/ 113508 h 1157500"/>
              <a:gd name="connsiteX217" fmla="*/ 2138831 w 12192000"/>
              <a:gd name="connsiteY217" fmla="*/ 116194 h 1157500"/>
              <a:gd name="connsiteX218" fmla="*/ 2214259 w 12192000"/>
              <a:gd name="connsiteY218" fmla="*/ 110542 h 1157500"/>
              <a:gd name="connsiteX219" fmla="*/ 2264911 w 12192000"/>
              <a:gd name="connsiteY219" fmla="*/ 101639 h 1157500"/>
              <a:gd name="connsiteX220" fmla="*/ 2454058 w 12192000"/>
              <a:gd name="connsiteY220" fmla="*/ 67266 h 1157500"/>
              <a:gd name="connsiteX221" fmla="*/ 2534188 w 12192000"/>
              <a:gd name="connsiteY221" fmla="*/ 63730 h 1157500"/>
              <a:gd name="connsiteX222" fmla="*/ 2616912 w 12192000"/>
              <a:gd name="connsiteY222" fmla="*/ 44757 h 1157500"/>
              <a:gd name="connsiteX223" fmla="*/ 2698592 w 12192000"/>
              <a:gd name="connsiteY223" fmla="*/ 35873 h 1157500"/>
              <a:gd name="connsiteX224" fmla="*/ 2891953 w 12192000"/>
              <a:gd name="connsiteY224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824924 w 12192000"/>
              <a:gd name="connsiteY128" fmla="*/ 151647 h 1157500"/>
              <a:gd name="connsiteX129" fmla="*/ 9910588 w 12192000"/>
              <a:gd name="connsiteY129" fmla="*/ 154327 h 1157500"/>
              <a:gd name="connsiteX130" fmla="*/ 9924173 w 12192000"/>
              <a:gd name="connsiteY130" fmla="*/ 158591 h 1157500"/>
              <a:gd name="connsiteX131" fmla="*/ 10010969 w 12192000"/>
              <a:gd name="connsiteY131" fmla="*/ 155802 h 1157500"/>
              <a:gd name="connsiteX132" fmla="*/ 10070699 w 12192000"/>
              <a:gd name="connsiteY132" fmla="*/ 157854 h 1157500"/>
              <a:gd name="connsiteX133" fmla="*/ 10083825 w 12192000"/>
              <a:gd name="connsiteY133" fmla="*/ 162012 h 1157500"/>
              <a:gd name="connsiteX134" fmla="*/ 10097932 w 12192000"/>
              <a:gd name="connsiteY134" fmla="*/ 154728 h 1157500"/>
              <a:gd name="connsiteX135" fmla="*/ 10101779 w 12192000"/>
              <a:gd name="connsiteY135" fmla="*/ 149056 h 1157500"/>
              <a:gd name="connsiteX136" fmla="*/ 10149437 w 12192000"/>
              <a:gd name="connsiteY136" fmla="*/ 152166 h 1157500"/>
              <a:gd name="connsiteX137" fmla="*/ 10155104 w 12192000"/>
              <a:gd name="connsiteY137" fmla="*/ 151613 h 1157500"/>
              <a:gd name="connsiteX138" fmla="*/ 10250982 w 12192000"/>
              <a:gd name="connsiteY138" fmla="*/ 128642 h 1157500"/>
              <a:gd name="connsiteX139" fmla="*/ 10343301 w 12192000"/>
              <a:gd name="connsiteY139" fmla="*/ 90884 h 1157500"/>
              <a:gd name="connsiteX140" fmla="*/ 10366625 w 12192000"/>
              <a:gd name="connsiteY140" fmla="*/ 79428 h 1157500"/>
              <a:gd name="connsiteX141" fmla="*/ 10433505 w 12192000"/>
              <a:gd name="connsiteY141" fmla="*/ 65000 h 1157500"/>
              <a:gd name="connsiteX142" fmla="*/ 10547510 w 12192000"/>
              <a:gd name="connsiteY142" fmla="*/ 47246 h 1157500"/>
              <a:gd name="connsiteX143" fmla="*/ 10588150 w 12192000"/>
              <a:gd name="connsiteY143" fmla="*/ 32287 h 1157500"/>
              <a:gd name="connsiteX144" fmla="*/ 10589457 w 12192000"/>
              <a:gd name="connsiteY144" fmla="*/ 25296 h 1157500"/>
              <a:gd name="connsiteX145" fmla="*/ 10699976 w 12192000"/>
              <a:gd name="connsiteY145" fmla="*/ 43345 h 1157500"/>
              <a:gd name="connsiteX146" fmla="*/ 10812237 w 12192000"/>
              <a:gd name="connsiteY146" fmla="*/ 46327 h 1157500"/>
              <a:gd name="connsiteX147" fmla="*/ 10869837 w 12192000"/>
              <a:gd name="connsiteY147" fmla="*/ 65795 h 1157500"/>
              <a:gd name="connsiteX148" fmla="*/ 10881770 w 12192000"/>
              <a:gd name="connsiteY148" fmla="*/ 73672 h 1157500"/>
              <a:gd name="connsiteX149" fmla="*/ 10896899 w 12192000"/>
              <a:gd name="connsiteY149" fmla="*/ 70731 h 1157500"/>
              <a:gd name="connsiteX150" fmla="*/ 10901748 w 12192000"/>
              <a:gd name="connsiteY150" fmla="*/ 66352 h 1157500"/>
              <a:gd name="connsiteX151" fmla="*/ 10947419 w 12192000"/>
              <a:gd name="connsiteY151" fmla="*/ 83316 h 1157500"/>
              <a:gd name="connsiteX152" fmla="*/ 10953034 w 12192000"/>
              <a:gd name="connsiteY152" fmla="*/ 84438 h 1157500"/>
              <a:gd name="connsiteX153" fmla="*/ 10992070 w 12192000"/>
              <a:gd name="connsiteY153" fmla="*/ 88841 h 1157500"/>
              <a:gd name="connsiteX154" fmla="*/ 11112372 w 12192000"/>
              <a:gd name="connsiteY154" fmla="*/ 82247 h 1157500"/>
              <a:gd name="connsiteX155" fmla="*/ 11147719 w 12192000"/>
              <a:gd name="connsiteY155" fmla="*/ 80560 h 1157500"/>
              <a:gd name="connsiteX156" fmla="*/ 11172617 w 12192000"/>
              <a:gd name="connsiteY156" fmla="*/ 76265 h 1157500"/>
              <a:gd name="connsiteX157" fmla="*/ 11240397 w 12192000"/>
              <a:gd name="connsiteY157" fmla="*/ 81830 h 1157500"/>
              <a:gd name="connsiteX158" fmla="*/ 11270034 w 12192000"/>
              <a:gd name="connsiteY158" fmla="*/ 91947 h 1157500"/>
              <a:gd name="connsiteX159" fmla="*/ 11293091 w 12192000"/>
              <a:gd name="connsiteY159" fmla="*/ 92042 h 1157500"/>
              <a:gd name="connsiteX160" fmla="*/ 11310949 w 12192000"/>
              <a:gd name="connsiteY160" fmla="*/ 97842 h 1157500"/>
              <a:gd name="connsiteX161" fmla="*/ 11345279 w 12192000"/>
              <a:gd name="connsiteY161" fmla="*/ 95451 h 1157500"/>
              <a:gd name="connsiteX162" fmla="*/ 11354597 w 12192000"/>
              <a:gd name="connsiteY162" fmla="*/ 97953 h 1157500"/>
              <a:gd name="connsiteX163" fmla="*/ 11367725 w 12192000"/>
              <a:gd name="connsiteY163" fmla="*/ 97999 h 1157500"/>
              <a:gd name="connsiteX164" fmla="*/ 11399832 w 12192000"/>
              <a:gd name="connsiteY164" fmla="*/ 110616 h 1157500"/>
              <a:gd name="connsiteX165" fmla="*/ 11487595 w 12192000"/>
              <a:gd name="connsiteY165" fmla="*/ 152322 h 1157500"/>
              <a:gd name="connsiteX166" fmla="*/ 11590850 w 12192000"/>
              <a:gd name="connsiteY166" fmla="*/ 238552 h 1157500"/>
              <a:gd name="connsiteX167" fmla="*/ 11736204 w 12192000"/>
              <a:gd name="connsiteY167" fmla="*/ 277509 h 1157500"/>
              <a:gd name="connsiteX168" fmla="*/ 11760331 w 12192000"/>
              <a:gd name="connsiteY168" fmla="*/ 291936 h 1157500"/>
              <a:gd name="connsiteX169" fmla="*/ 11819139 w 12192000"/>
              <a:gd name="connsiteY169" fmla="*/ 304143 h 1157500"/>
              <a:gd name="connsiteX170" fmla="*/ 11821967 w 12192000"/>
              <a:gd name="connsiteY170" fmla="*/ 305790 h 1157500"/>
              <a:gd name="connsiteX171" fmla="*/ 11847125 w 12192000"/>
              <a:gd name="connsiteY171" fmla="*/ 297401 h 1157500"/>
              <a:gd name="connsiteX172" fmla="*/ 11980134 w 12192000"/>
              <a:gd name="connsiteY172" fmla="*/ 321911 h 1157500"/>
              <a:gd name="connsiteX173" fmla="*/ 12174576 w 12192000"/>
              <a:gd name="connsiteY173" fmla="*/ 376108 h 1157500"/>
              <a:gd name="connsiteX174" fmla="*/ 12192000 w 12192000"/>
              <a:gd name="connsiteY174" fmla="*/ 379233 h 1157500"/>
              <a:gd name="connsiteX175" fmla="*/ 12192000 w 12192000"/>
              <a:gd name="connsiteY175" fmla="*/ 1157500 h 1157500"/>
              <a:gd name="connsiteX176" fmla="*/ 0 w 12192000"/>
              <a:gd name="connsiteY176" fmla="*/ 1157500 h 1157500"/>
              <a:gd name="connsiteX177" fmla="*/ 0 w 12192000"/>
              <a:gd name="connsiteY177" fmla="*/ 483545 h 1157500"/>
              <a:gd name="connsiteX178" fmla="*/ 5331 w 12192000"/>
              <a:gd name="connsiteY178" fmla="*/ 482797 h 1157500"/>
              <a:gd name="connsiteX179" fmla="*/ 39902 w 12192000"/>
              <a:gd name="connsiteY179" fmla="*/ 472284 h 1157500"/>
              <a:gd name="connsiteX180" fmla="*/ 117880 w 12192000"/>
              <a:gd name="connsiteY180" fmla="*/ 420956 h 1157500"/>
              <a:gd name="connsiteX181" fmla="*/ 238140 w 12192000"/>
              <a:gd name="connsiteY181" fmla="*/ 379297 h 1157500"/>
              <a:gd name="connsiteX182" fmla="*/ 249589 w 12192000"/>
              <a:gd name="connsiteY182" fmla="*/ 379517 h 1157500"/>
              <a:gd name="connsiteX183" fmla="*/ 296963 w 12192000"/>
              <a:gd name="connsiteY183" fmla="*/ 356102 h 1157500"/>
              <a:gd name="connsiteX184" fmla="*/ 339235 w 12192000"/>
              <a:gd name="connsiteY184" fmla="*/ 324425 h 1157500"/>
              <a:gd name="connsiteX185" fmla="*/ 447152 w 12192000"/>
              <a:gd name="connsiteY185" fmla="*/ 327423 h 1157500"/>
              <a:gd name="connsiteX186" fmla="*/ 475247 w 12192000"/>
              <a:gd name="connsiteY186" fmla="*/ 336714 h 1157500"/>
              <a:gd name="connsiteX187" fmla="*/ 477967 w 12192000"/>
              <a:gd name="connsiteY187" fmla="*/ 337960 h 1157500"/>
              <a:gd name="connsiteX188" fmla="*/ 527683 w 12192000"/>
              <a:gd name="connsiteY188" fmla="*/ 333223 h 1157500"/>
              <a:gd name="connsiteX189" fmla="*/ 703732 w 12192000"/>
              <a:gd name="connsiteY189" fmla="*/ 316599 h 1157500"/>
              <a:gd name="connsiteX190" fmla="*/ 853391 w 12192000"/>
              <a:gd name="connsiteY190" fmla="*/ 303591 h 1157500"/>
              <a:gd name="connsiteX191" fmla="*/ 925332 w 12192000"/>
              <a:gd name="connsiteY191" fmla="*/ 298686 h 1157500"/>
              <a:gd name="connsiteX192" fmla="*/ 941286 w 12192000"/>
              <a:gd name="connsiteY192" fmla="*/ 288932 h 1157500"/>
              <a:gd name="connsiteX193" fmla="*/ 950845 w 12192000"/>
              <a:gd name="connsiteY193" fmla="*/ 286595 h 1157500"/>
              <a:gd name="connsiteX194" fmla="*/ 953292 w 12192000"/>
              <a:gd name="connsiteY194" fmla="*/ 280892 h 1157500"/>
              <a:gd name="connsiteX195" fmla="*/ 967499 w 12192000"/>
              <a:gd name="connsiteY195" fmla="*/ 273760 h 1157500"/>
              <a:gd name="connsiteX196" fmla="*/ 1069267 w 12192000"/>
              <a:gd name="connsiteY196" fmla="*/ 262766 h 1157500"/>
              <a:gd name="connsiteX197" fmla="*/ 1138407 w 12192000"/>
              <a:gd name="connsiteY197" fmla="*/ 246567 h 1157500"/>
              <a:gd name="connsiteX198" fmla="*/ 1164931 w 12192000"/>
              <a:gd name="connsiteY198" fmla="*/ 238622 h 1157500"/>
              <a:gd name="connsiteX199" fmla="*/ 1211622 w 12192000"/>
              <a:gd name="connsiteY199" fmla="*/ 220676 h 1157500"/>
              <a:gd name="connsiteX200" fmla="*/ 1274567 w 12192000"/>
              <a:gd name="connsiteY200" fmla="*/ 203380 h 1157500"/>
              <a:gd name="connsiteX201" fmla="*/ 1325029 w 12192000"/>
              <a:gd name="connsiteY201" fmla="*/ 207937 h 1157500"/>
              <a:gd name="connsiteX202" fmla="*/ 1356805 w 12192000"/>
              <a:gd name="connsiteY202" fmla="*/ 203622 h 1157500"/>
              <a:gd name="connsiteX203" fmla="*/ 1468752 w 12192000"/>
              <a:gd name="connsiteY203" fmla="*/ 214604 h 1157500"/>
              <a:gd name="connsiteX204" fmla="*/ 1650750 w 12192000"/>
              <a:gd name="connsiteY204" fmla="*/ 165090 h 1157500"/>
              <a:gd name="connsiteX205" fmla="*/ 1655056 w 12192000"/>
              <a:gd name="connsiteY205" fmla="*/ 172106 h 1157500"/>
              <a:gd name="connsiteX206" fmla="*/ 1683220 w 12192000"/>
              <a:gd name="connsiteY206" fmla="*/ 169652 h 1157500"/>
              <a:gd name="connsiteX207" fmla="*/ 1685599 w 12192000"/>
              <a:gd name="connsiteY207" fmla="*/ 165388 h 1157500"/>
              <a:gd name="connsiteX208" fmla="*/ 1735783 w 12192000"/>
              <a:gd name="connsiteY208" fmla="*/ 177400 h 1157500"/>
              <a:gd name="connsiteX209" fmla="*/ 1797102 w 12192000"/>
              <a:gd name="connsiteY209" fmla="*/ 182289 h 1157500"/>
              <a:gd name="connsiteX210" fmla="*/ 1845638 w 12192000"/>
              <a:gd name="connsiteY210" fmla="*/ 163774 h 1157500"/>
              <a:gd name="connsiteX211" fmla="*/ 1848980 w 12192000"/>
              <a:gd name="connsiteY211" fmla="*/ 167516 h 1157500"/>
              <a:gd name="connsiteX212" fmla="*/ 1880587 w 12192000"/>
              <a:gd name="connsiteY212" fmla="*/ 165506 h 1157500"/>
              <a:gd name="connsiteX213" fmla="*/ 1995803 w 12192000"/>
              <a:gd name="connsiteY213" fmla="*/ 131847 h 1157500"/>
              <a:gd name="connsiteX214" fmla="*/ 2057448 w 12192000"/>
              <a:gd name="connsiteY214" fmla="*/ 128650 h 1157500"/>
              <a:gd name="connsiteX215" fmla="*/ 2119088 w 12192000"/>
              <a:gd name="connsiteY215" fmla="*/ 113508 h 1157500"/>
              <a:gd name="connsiteX216" fmla="*/ 2138831 w 12192000"/>
              <a:gd name="connsiteY216" fmla="*/ 116194 h 1157500"/>
              <a:gd name="connsiteX217" fmla="*/ 2214259 w 12192000"/>
              <a:gd name="connsiteY217" fmla="*/ 110542 h 1157500"/>
              <a:gd name="connsiteX218" fmla="*/ 2264911 w 12192000"/>
              <a:gd name="connsiteY218" fmla="*/ 101639 h 1157500"/>
              <a:gd name="connsiteX219" fmla="*/ 2454058 w 12192000"/>
              <a:gd name="connsiteY219" fmla="*/ 67266 h 1157500"/>
              <a:gd name="connsiteX220" fmla="*/ 2534188 w 12192000"/>
              <a:gd name="connsiteY220" fmla="*/ 63730 h 1157500"/>
              <a:gd name="connsiteX221" fmla="*/ 2616912 w 12192000"/>
              <a:gd name="connsiteY221" fmla="*/ 44757 h 1157500"/>
              <a:gd name="connsiteX222" fmla="*/ 2698592 w 12192000"/>
              <a:gd name="connsiteY222" fmla="*/ 35873 h 1157500"/>
              <a:gd name="connsiteX223" fmla="*/ 2891953 w 12192000"/>
              <a:gd name="connsiteY223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824924 w 12192000"/>
              <a:gd name="connsiteY128" fmla="*/ 151647 h 1157500"/>
              <a:gd name="connsiteX129" fmla="*/ 9910588 w 12192000"/>
              <a:gd name="connsiteY129" fmla="*/ 154327 h 1157500"/>
              <a:gd name="connsiteX130" fmla="*/ 9924173 w 12192000"/>
              <a:gd name="connsiteY130" fmla="*/ 158591 h 1157500"/>
              <a:gd name="connsiteX131" fmla="*/ 10010969 w 12192000"/>
              <a:gd name="connsiteY131" fmla="*/ 155802 h 1157500"/>
              <a:gd name="connsiteX132" fmla="*/ 10070699 w 12192000"/>
              <a:gd name="connsiteY132" fmla="*/ 157854 h 1157500"/>
              <a:gd name="connsiteX133" fmla="*/ 10083825 w 12192000"/>
              <a:gd name="connsiteY133" fmla="*/ 162012 h 1157500"/>
              <a:gd name="connsiteX134" fmla="*/ 10097932 w 12192000"/>
              <a:gd name="connsiteY134" fmla="*/ 154728 h 1157500"/>
              <a:gd name="connsiteX135" fmla="*/ 10101779 w 12192000"/>
              <a:gd name="connsiteY135" fmla="*/ 149056 h 1157500"/>
              <a:gd name="connsiteX136" fmla="*/ 10149437 w 12192000"/>
              <a:gd name="connsiteY136" fmla="*/ 152166 h 1157500"/>
              <a:gd name="connsiteX137" fmla="*/ 10155104 w 12192000"/>
              <a:gd name="connsiteY137" fmla="*/ 151613 h 1157500"/>
              <a:gd name="connsiteX138" fmla="*/ 10250982 w 12192000"/>
              <a:gd name="connsiteY138" fmla="*/ 128642 h 1157500"/>
              <a:gd name="connsiteX139" fmla="*/ 10343301 w 12192000"/>
              <a:gd name="connsiteY139" fmla="*/ 90884 h 1157500"/>
              <a:gd name="connsiteX140" fmla="*/ 10366625 w 12192000"/>
              <a:gd name="connsiteY140" fmla="*/ 79428 h 1157500"/>
              <a:gd name="connsiteX141" fmla="*/ 10433505 w 12192000"/>
              <a:gd name="connsiteY141" fmla="*/ 65000 h 1157500"/>
              <a:gd name="connsiteX142" fmla="*/ 10547510 w 12192000"/>
              <a:gd name="connsiteY142" fmla="*/ 47246 h 1157500"/>
              <a:gd name="connsiteX143" fmla="*/ 10588150 w 12192000"/>
              <a:gd name="connsiteY143" fmla="*/ 32287 h 1157500"/>
              <a:gd name="connsiteX144" fmla="*/ 10589457 w 12192000"/>
              <a:gd name="connsiteY144" fmla="*/ 25296 h 1157500"/>
              <a:gd name="connsiteX145" fmla="*/ 10699976 w 12192000"/>
              <a:gd name="connsiteY145" fmla="*/ 43345 h 1157500"/>
              <a:gd name="connsiteX146" fmla="*/ 10812237 w 12192000"/>
              <a:gd name="connsiteY146" fmla="*/ 46327 h 1157500"/>
              <a:gd name="connsiteX147" fmla="*/ 10869837 w 12192000"/>
              <a:gd name="connsiteY147" fmla="*/ 65795 h 1157500"/>
              <a:gd name="connsiteX148" fmla="*/ 10881770 w 12192000"/>
              <a:gd name="connsiteY148" fmla="*/ 73672 h 1157500"/>
              <a:gd name="connsiteX149" fmla="*/ 10896899 w 12192000"/>
              <a:gd name="connsiteY149" fmla="*/ 70731 h 1157500"/>
              <a:gd name="connsiteX150" fmla="*/ 10901748 w 12192000"/>
              <a:gd name="connsiteY150" fmla="*/ 66352 h 1157500"/>
              <a:gd name="connsiteX151" fmla="*/ 10947419 w 12192000"/>
              <a:gd name="connsiteY151" fmla="*/ 83316 h 1157500"/>
              <a:gd name="connsiteX152" fmla="*/ 10953034 w 12192000"/>
              <a:gd name="connsiteY152" fmla="*/ 84438 h 1157500"/>
              <a:gd name="connsiteX153" fmla="*/ 10992070 w 12192000"/>
              <a:gd name="connsiteY153" fmla="*/ 88841 h 1157500"/>
              <a:gd name="connsiteX154" fmla="*/ 11112372 w 12192000"/>
              <a:gd name="connsiteY154" fmla="*/ 82247 h 1157500"/>
              <a:gd name="connsiteX155" fmla="*/ 11147719 w 12192000"/>
              <a:gd name="connsiteY155" fmla="*/ 80560 h 1157500"/>
              <a:gd name="connsiteX156" fmla="*/ 11172617 w 12192000"/>
              <a:gd name="connsiteY156" fmla="*/ 76265 h 1157500"/>
              <a:gd name="connsiteX157" fmla="*/ 11240397 w 12192000"/>
              <a:gd name="connsiteY157" fmla="*/ 81830 h 1157500"/>
              <a:gd name="connsiteX158" fmla="*/ 11270034 w 12192000"/>
              <a:gd name="connsiteY158" fmla="*/ 91947 h 1157500"/>
              <a:gd name="connsiteX159" fmla="*/ 11293091 w 12192000"/>
              <a:gd name="connsiteY159" fmla="*/ 92042 h 1157500"/>
              <a:gd name="connsiteX160" fmla="*/ 11310949 w 12192000"/>
              <a:gd name="connsiteY160" fmla="*/ 97842 h 1157500"/>
              <a:gd name="connsiteX161" fmla="*/ 11345279 w 12192000"/>
              <a:gd name="connsiteY161" fmla="*/ 95451 h 1157500"/>
              <a:gd name="connsiteX162" fmla="*/ 11354597 w 12192000"/>
              <a:gd name="connsiteY162" fmla="*/ 97953 h 1157500"/>
              <a:gd name="connsiteX163" fmla="*/ 11367725 w 12192000"/>
              <a:gd name="connsiteY163" fmla="*/ 97999 h 1157500"/>
              <a:gd name="connsiteX164" fmla="*/ 11399832 w 12192000"/>
              <a:gd name="connsiteY164" fmla="*/ 110616 h 1157500"/>
              <a:gd name="connsiteX165" fmla="*/ 11487595 w 12192000"/>
              <a:gd name="connsiteY165" fmla="*/ 152322 h 1157500"/>
              <a:gd name="connsiteX166" fmla="*/ 11590850 w 12192000"/>
              <a:gd name="connsiteY166" fmla="*/ 238552 h 1157500"/>
              <a:gd name="connsiteX167" fmla="*/ 11736204 w 12192000"/>
              <a:gd name="connsiteY167" fmla="*/ 277509 h 1157500"/>
              <a:gd name="connsiteX168" fmla="*/ 11760331 w 12192000"/>
              <a:gd name="connsiteY168" fmla="*/ 291936 h 1157500"/>
              <a:gd name="connsiteX169" fmla="*/ 11819139 w 12192000"/>
              <a:gd name="connsiteY169" fmla="*/ 304143 h 1157500"/>
              <a:gd name="connsiteX170" fmla="*/ 11821967 w 12192000"/>
              <a:gd name="connsiteY170" fmla="*/ 305790 h 1157500"/>
              <a:gd name="connsiteX171" fmla="*/ 11847125 w 12192000"/>
              <a:gd name="connsiteY171" fmla="*/ 297401 h 1157500"/>
              <a:gd name="connsiteX172" fmla="*/ 11980134 w 12192000"/>
              <a:gd name="connsiteY172" fmla="*/ 321911 h 1157500"/>
              <a:gd name="connsiteX173" fmla="*/ 12174576 w 12192000"/>
              <a:gd name="connsiteY173" fmla="*/ 376108 h 1157500"/>
              <a:gd name="connsiteX174" fmla="*/ 12192000 w 12192000"/>
              <a:gd name="connsiteY174" fmla="*/ 379233 h 1157500"/>
              <a:gd name="connsiteX175" fmla="*/ 12192000 w 12192000"/>
              <a:gd name="connsiteY175" fmla="*/ 1157500 h 1157500"/>
              <a:gd name="connsiteX176" fmla="*/ 0 w 12192000"/>
              <a:gd name="connsiteY176" fmla="*/ 1157500 h 1157500"/>
              <a:gd name="connsiteX177" fmla="*/ 0 w 12192000"/>
              <a:gd name="connsiteY177" fmla="*/ 483545 h 1157500"/>
              <a:gd name="connsiteX178" fmla="*/ 5331 w 12192000"/>
              <a:gd name="connsiteY178" fmla="*/ 482797 h 1157500"/>
              <a:gd name="connsiteX179" fmla="*/ 39902 w 12192000"/>
              <a:gd name="connsiteY179" fmla="*/ 472284 h 1157500"/>
              <a:gd name="connsiteX180" fmla="*/ 117880 w 12192000"/>
              <a:gd name="connsiteY180" fmla="*/ 420956 h 1157500"/>
              <a:gd name="connsiteX181" fmla="*/ 238140 w 12192000"/>
              <a:gd name="connsiteY181" fmla="*/ 379297 h 1157500"/>
              <a:gd name="connsiteX182" fmla="*/ 249589 w 12192000"/>
              <a:gd name="connsiteY182" fmla="*/ 379517 h 1157500"/>
              <a:gd name="connsiteX183" fmla="*/ 296963 w 12192000"/>
              <a:gd name="connsiteY183" fmla="*/ 356102 h 1157500"/>
              <a:gd name="connsiteX184" fmla="*/ 339235 w 12192000"/>
              <a:gd name="connsiteY184" fmla="*/ 324425 h 1157500"/>
              <a:gd name="connsiteX185" fmla="*/ 447152 w 12192000"/>
              <a:gd name="connsiteY185" fmla="*/ 327423 h 1157500"/>
              <a:gd name="connsiteX186" fmla="*/ 475247 w 12192000"/>
              <a:gd name="connsiteY186" fmla="*/ 336714 h 1157500"/>
              <a:gd name="connsiteX187" fmla="*/ 477967 w 12192000"/>
              <a:gd name="connsiteY187" fmla="*/ 337960 h 1157500"/>
              <a:gd name="connsiteX188" fmla="*/ 703732 w 12192000"/>
              <a:gd name="connsiteY188" fmla="*/ 316599 h 1157500"/>
              <a:gd name="connsiteX189" fmla="*/ 853391 w 12192000"/>
              <a:gd name="connsiteY189" fmla="*/ 303591 h 1157500"/>
              <a:gd name="connsiteX190" fmla="*/ 925332 w 12192000"/>
              <a:gd name="connsiteY190" fmla="*/ 298686 h 1157500"/>
              <a:gd name="connsiteX191" fmla="*/ 941286 w 12192000"/>
              <a:gd name="connsiteY191" fmla="*/ 288932 h 1157500"/>
              <a:gd name="connsiteX192" fmla="*/ 950845 w 12192000"/>
              <a:gd name="connsiteY192" fmla="*/ 286595 h 1157500"/>
              <a:gd name="connsiteX193" fmla="*/ 953292 w 12192000"/>
              <a:gd name="connsiteY193" fmla="*/ 280892 h 1157500"/>
              <a:gd name="connsiteX194" fmla="*/ 967499 w 12192000"/>
              <a:gd name="connsiteY194" fmla="*/ 273760 h 1157500"/>
              <a:gd name="connsiteX195" fmla="*/ 1069267 w 12192000"/>
              <a:gd name="connsiteY195" fmla="*/ 262766 h 1157500"/>
              <a:gd name="connsiteX196" fmla="*/ 1138407 w 12192000"/>
              <a:gd name="connsiteY196" fmla="*/ 246567 h 1157500"/>
              <a:gd name="connsiteX197" fmla="*/ 1164931 w 12192000"/>
              <a:gd name="connsiteY197" fmla="*/ 238622 h 1157500"/>
              <a:gd name="connsiteX198" fmla="*/ 1211622 w 12192000"/>
              <a:gd name="connsiteY198" fmla="*/ 220676 h 1157500"/>
              <a:gd name="connsiteX199" fmla="*/ 1274567 w 12192000"/>
              <a:gd name="connsiteY199" fmla="*/ 203380 h 1157500"/>
              <a:gd name="connsiteX200" fmla="*/ 1325029 w 12192000"/>
              <a:gd name="connsiteY200" fmla="*/ 207937 h 1157500"/>
              <a:gd name="connsiteX201" fmla="*/ 1356805 w 12192000"/>
              <a:gd name="connsiteY201" fmla="*/ 203622 h 1157500"/>
              <a:gd name="connsiteX202" fmla="*/ 1468752 w 12192000"/>
              <a:gd name="connsiteY202" fmla="*/ 214604 h 1157500"/>
              <a:gd name="connsiteX203" fmla="*/ 1650750 w 12192000"/>
              <a:gd name="connsiteY203" fmla="*/ 165090 h 1157500"/>
              <a:gd name="connsiteX204" fmla="*/ 1655056 w 12192000"/>
              <a:gd name="connsiteY204" fmla="*/ 172106 h 1157500"/>
              <a:gd name="connsiteX205" fmla="*/ 1683220 w 12192000"/>
              <a:gd name="connsiteY205" fmla="*/ 169652 h 1157500"/>
              <a:gd name="connsiteX206" fmla="*/ 1685599 w 12192000"/>
              <a:gd name="connsiteY206" fmla="*/ 165388 h 1157500"/>
              <a:gd name="connsiteX207" fmla="*/ 1735783 w 12192000"/>
              <a:gd name="connsiteY207" fmla="*/ 177400 h 1157500"/>
              <a:gd name="connsiteX208" fmla="*/ 1797102 w 12192000"/>
              <a:gd name="connsiteY208" fmla="*/ 182289 h 1157500"/>
              <a:gd name="connsiteX209" fmla="*/ 1845638 w 12192000"/>
              <a:gd name="connsiteY209" fmla="*/ 163774 h 1157500"/>
              <a:gd name="connsiteX210" fmla="*/ 1848980 w 12192000"/>
              <a:gd name="connsiteY210" fmla="*/ 167516 h 1157500"/>
              <a:gd name="connsiteX211" fmla="*/ 1880587 w 12192000"/>
              <a:gd name="connsiteY211" fmla="*/ 165506 h 1157500"/>
              <a:gd name="connsiteX212" fmla="*/ 1995803 w 12192000"/>
              <a:gd name="connsiteY212" fmla="*/ 131847 h 1157500"/>
              <a:gd name="connsiteX213" fmla="*/ 2057448 w 12192000"/>
              <a:gd name="connsiteY213" fmla="*/ 128650 h 1157500"/>
              <a:gd name="connsiteX214" fmla="*/ 2119088 w 12192000"/>
              <a:gd name="connsiteY214" fmla="*/ 113508 h 1157500"/>
              <a:gd name="connsiteX215" fmla="*/ 2138831 w 12192000"/>
              <a:gd name="connsiteY215" fmla="*/ 116194 h 1157500"/>
              <a:gd name="connsiteX216" fmla="*/ 2214259 w 12192000"/>
              <a:gd name="connsiteY216" fmla="*/ 110542 h 1157500"/>
              <a:gd name="connsiteX217" fmla="*/ 2264911 w 12192000"/>
              <a:gd name="connsiteY217" fmla="*/ 101639 h 1157500"/>
              <a:gd name="connsiteX218" fmla="*/ 2454058 w 12192000"/>
              <a:gd name="connsiteY218" fmla="*/ 67266 h 1157500"/>
              <a:gd name="connsiteX219" fmla="*/ 2534188 w 12192000"/>
              <a:gd name="connsiteY219" fmla="*/ 63730 h 1157500"/>
              <a:gd name="connsiteX220" fmla="*/ 2616912 w 12192000"/>
              <a:gd name="connsiteY220" fmla="*/ 44757 h 1157500"/>
              <a:gd name="connsiteX221" fmla="*/ 2698592 w 12192000"/>
              <a:gd name="connsiteY221" fmla="*/ 35873 h 1157500"/>
              <a:gd name="connsiteX222" fmla="*/ 2891953 w 12192000"/>
              <a:gd name="connsiteY222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910588 w 12192000"/>
              <a:gd name="connsiteY128" fmla="*/ 154327 h 1157500"/>
              <a:gd name="connsiteX129" fmla="*/ 9924173 w 12192000"/>
              <a:gd name="connsiteY129" fmla="*/ 158591 h 1157500"/>
              <a:gd name="connsiteX130" fmla="*/ 10010969 w 12192000"/>
              <a:gd name="connsiteY130" fmla="*/ 155802 h 1157500"/>
              <a:gd name="connsiteX131" fmla="*/ 10070699 w 12192000"/>
              <a:gd name="connsiteY131" fmla="*/ 157854 h 1157500"/>
              <a:gd name="connsiteX132" fmla="*/ 10083825 w 12192000"/>
              <a:gd name="connsiteY132" fmla="*/ 162012 h 1157500"/>
              <a:gd name="connsiteX133" fmla="*/ 10097932 w 12192000"/>
              <a:gd name="connsiteY133" fmla="*/ 154728 h 1157500"/>
              <a:gd name="connsiteX134" fmla="*/ 10101779 w 12192000"/>
              <a:gd name="connsiteY134" fmla="*/ 149056 h 1157500"/>
              <a:gd name="connsiteX135" fmla="*/ 10149437 w 12192000"/>
              <a:gd name="connsiteY135" fmla="*/ 152166 h 1157500"/>
              <a:gd name="connsiteX136" fmla="*/ 10155104 w 12192000"/>
              <a:gd name="connsiteY136" fmla="*/ 151613 h 1157500"/>
              <a:gd name="connsiteX137" fmla="*/ 10250982 w 12192000"/>
              <a:gd name="connsiteY137" fmla="*/ 128642 h 1157500"/>
              <a:gd name="connsiteX138" fmla="*/ 10343301 w 12192000"/>
              <a:gd name="connsiteY138" fmla="*/ 90884 h 1157500"/>
              <a:gd name="connsiteX139" fmla="*/ 10366625 w 12192000"/>
              <a:gd name="connsiteY139" fmla="*/ 79428 h 1157500"/>
              <a:gd name="connsiteX140" fmla="*/ 10433505 w 12192000"/>
              <a:gd name="connsiteY140" fmla="*/ 65000 h 1157500"/>
              <a:gd name="connsiteX141" fmla="*/ 10547510 w 12192000"/>
              <a:gd name="connsiteY141" fmla="*/ 47246 h 1157500"/>
              <a:gd name="connsiteX142" fmla="*/ 10588150 w 12192000"/>
              <a:gd name="connsiteY142" fmla="*/ 32287 h 1157500"/>
              <a:gd name="connsiteX143" fmla="*/ 10589457 w 12192000"/>
              <a:gd name="connsiteY143" fmla="*/ 25296 h 1157500"/>
              <a:gd name="connsiteX144" fmla="*/ 10699976 w 12192000"/>
              <a:gd name="connsiteY144" fmla="*/ 43345 h 1157500"/>
              <a:gd name="connsiteX145" fmla="*/ 10812237 w 12192000"/>
              <a:gd name="connsiteY145" fmla="*/ 46327 h 1157500"/>
              <a:gd name="connsiteX146" fmla="*/ 10869837 w 12192000"/>
              <a:gd name="connsiteY146" fmla="*/ 65795 h 1157500"/>
              <a:gd name="connsiteX147" fmla="*/ 10881770 w 12192000"/>
              <a:gd name="connsiteY147" fmla="*/ 73672 h 1157500"/>
              <a:gd name="connsiteX148" fmla="*/ 10896899 w 12192000"/>
              <a:gd name="connsiteY148" fmla="*/ 70731 h 1157500"/>
              <a:gd name="connsiteX149" fmla="*/ 10901748 w 12192000"/>
              <a:gd name="connsiteY149" fmla="*/ 66352 h 1157500"/>
              <a:gd name="connsiteX150" fmla="*/ 10947419 w 12192000"/>
              <a:gd name="connsiteY150" fmla="*/ 83316 h 1157500"/>
              <a:gd name="connsiteX151" fmla="*/ 10953034 w 12192000"/>
              <a:gd name="connsiteY151" fmla="*/ 84438 h 1157500"/>
              <a:gd name="connsiteX152" fmla="*/ 10992070 w 12192000"/>
              <a:gd name="connsiteY152" fmla="*/ 88841 h 1157500"/>
              <a:gd name="connsiteX153" fmla="*/ 11112372 w 12192000"/>
              <a:gd name="connsiteY153" fmla="*/ 82247 h 1157500"/>
              <a:gd name="connsiteX154" fmla="*/ 11147719 w 12192000"/>
              <a:gd name="connsiteY154" fmla="*/ 80560 h 1157500"/>
              <a:gd name="connsiteX155" fmla="*/ 11172617 w 12192000"/>
              <a:gd name="connsiteY155" fmla="*/ 76265 h 1157500"/>
              <a:gd name="connsiteX156" fmla="*/ 11240397 w 12192000"/>
              <a:gd name="connsiteY156" fmla="*/ 81830 h 1157500"/>
              <a:gd name="connsiteX157" fmla="*/ 11270034 w 12192000"/>
              <a:gd name="connsiteY157" fmla="*/ 91947 h 1157500"/>
              <a:gd name="connsiteX158" fmla="*/ 11293091 w 12192000"/>
              <a:gd name="connsiteY158" fmla="*/ 92042 h 1157500"/>
              <a:gd name="connsiteX159" fmla="*/ 11310949 w 12192000"/>
              <a:gd name="connsiteY159" fmla="*/ 97842 h 1157500"/>
              <a:gd name="connsiteX160" fmla="*/ 11345279 w 12192000"/>
              <a:gd name="connsiteY160" fmla="*/ 95451 h 1157500"/>
              <a:gd name="connsiteX161" fmla="*/ 11354597 w 12192000"/>
              <a:gd name="connsiteY161" fmla="*/ 97953 h 1157500"/>
              <a:gd name="connsiteX162" fmla="*/ 11367725 w 12192000"/>
              <a:gd name="connsiteY162" fmla="*/ 97999 h 1157500"/>
              <a:gd name="connsiteX163" fmla="*/ 11399832 w 12192000"/>
              <a:gd name="connsiteY163" fmla="*/ 110616 h 1157500"/>
              <a:gd name="connsiteX164" fmla="*/ 11487595 w 12192000"/>
              <a:gd name="connsiteY164" fmla="*/ 152322 h 1157500"/>
              <a:gd name="connsiteX165" fmla="*/ 11590850 w 12192000"/>
              <a:gd name="connsiteY165" fmla="*/ 238552 h 1157500"/>
              <a:gd name="connsiteX166" fmla="*/ 11736204 w 12192000"/>
              <a:gd name="connsiteY166" fmla="*/ 277509 h 1157500"/>
              <a:gd name="connsiteX167" fmla="*/ 11760331 w 12192000"/>
              <a:gd name="connsiteY167" fmla="*/ 291936 h 1157500"/>
              <a:gd name="connsiteX168" fmla="*/ 11819139 w 12192000"/>
              <a:gd name="connsiteY168" fmla="*/ 304143 h 1157500"/>
              <a:gd name="connsiteX169" fmla="*/ 11821967 w 12192000"/>
              <a:gd name="connsiteY169" fmla="*/ 305790 h 1157500"/>
              <a:gd name="connsiteX170" fmla="*/ 11847125 w 12192000"/>
              <a:gd name="connsiteY170" fmla="*/ 297401 h 1157500"/>
              <a:gd name="connsiteX171" fmla="*/ 11980134 w 12192000"/>
              <a:gd name="connsiteY171" fmla="*/ 321911 h 1157500"/>
              <a:gd name="connsiteX172" fmla="*/ 12174576 w 12192000"/>
              <a:gd name="connsiteY172" fmla="*/ 376108 h 1157500"/>
              <a:gd name="connsiteX173" fmla="*/ 12192000 w 12192000"/>
              <a:gd name="connsiteY173" fmla="*/ 379233 h 1157500"/>
              <a:gd name="connsiteX174" fmla="*/ 12192000 w 12192000"/>
              <a:gd name="connsiteY174" fmla="*/ 1157500 h 1157500"/>
              <a:gd name="connsiteX175" fmla="*/ 0 w 12192000"/>
              <a:gd name="connsiteY175" fmla="*/ 1157500 h 1157500"/>
              <a:gd name="connsiteX176" fmla="*/ 0 w 12192000"/>
              <a:gd name="connsiteY176" fmla="*/ 483545 h 1157500"/>
              <a:gd name="connsiteX177" fmla="*/ 5331 w 12192000"/>
              <a:gd name="connsiteY177" fmla="*/ 482797 h 1157500"/>
              <a:gd name="connsiteX178" fmla="*/ 39902 w 12192000"/>
              <a:gd name="connsiteY178" fmla="*/ 472284 h 1157500"/>
              <a:gd name="connsiteX179" fmla="*/ 117880 w 12192000"/>
              <a:gd name="connsiteY179" fmla="*/ 420956 h 1157500"/>
              <a:gd name="connsiteX180" fmla="*/ 238140 w 12192000"/>
              <a:gd name="connsiteY180" fmla="*/ 379297 h 1157500"/>
              <a:gd name="connsiteX181" fmla="*/ 249589 w 12192000"/>
              <a:gd name="connsiteY181" fmla="*/ 379517 h 1157500"/>
              <a:gd name="connsiteX182" fmla="*/ 296963 w 12192000"/>
              <a:gd name="connsiteY182" fmla="*/ 356102 h 1157500"/>
              <a:gd name="connsiteX183" fmla="*/ 339235 w 12192000"/>
              <a:gd name="connsiteY183" fmla="*/ 324425 h 1157500"/>
              <a:gd name="connsiteX184" fmla="*/ 447152 w 12192000"/>
              <a:gd name="connsiteY184" fmla="*/ 327423 h 1157500"/>
              <a:gd name="connsiteX185" fmla="*/ 475247 w 12192000"/>
              <a:gd name="connsiteY185" fmla="*/ 336714 h 1157500"/>
              <a:gd name="connsiteX186" fmla="*/ 477967 w 12192000"/>
              <a:gd name="connsiteY186" fmla="*/ 337960 h 1157500"/>
              <a:gd name="connsiteX187" fmla="*/ 703732 w 12192000"/>
              <a:gd name="connsiteY187" fmla="*/ 316599 h 1157500"/>
              <a:gd name="connsiteX188" fmla="*/ 853391 w 12192000"/>
              <a:gd name="connsiteY188" fmla="*/ 303591 h 1157500"/>
              <a:gd name="connsiteX189" fmla="*/ 925332 w 12192000"/>
              <a:gd name="connsiteY189" fmla="*/ 298686 h 1157500"/>
              <a:gd name="connsiteX190" fmla="*/ 941286 w 12192000"/>
              <a:gd name="connsiteY190" fmla="*/ 288932 h 1157500"/>
              <a:gd name="connsiteX191" fmla="*/ 950845 w 12192000"/>
              <a:gd name="connsiteY191" fmla="*/ 286595 h 1157500"/>
              <a:gd name="connsiteX192" fmla="*/ 953292 w 12192000"/>
              <a:gd name="connsiteY192" fmla="*/ 280892 h 1157500"/>
              <a:gd name="connsiteX193" fmla="*/ 967499 w 12192000"/>
              <a:gd name="connsiteY193" fmla="*/ 273760 h 1157500"/>
              <a:gd name="connsiteX194" fmla="*/ 1069267 w 12192000"/>
              <a:gd name="connsiteY194" fmla="*/ 262766 h 1157500"/>
              <a:gd name="connsiteX195" fmla="*/ 1138407 w 12192000"/>
              <a:gd name="connsiteY195" fmla="*/ 246567 h 1157500"/>
              <a:gd name="connsiteX196" fmla="*/ 1164931 w 12192000"/>
              <a:gd name="connsiteY196" fmla="*/ 238622 h 1157500"/>
              <a:gd name="connsiteX197" fmla="*/ 1211622 w 12192000"/>
              <a:gd name="connsiteY197" fmla="*/ 220676 h 1157500"/>
              <a:gd name="connsiteX198" fmla="*/ 1274567 w 12192000"/>
              <a:gd name="connsiteY198" fmla="*/ 203380 h 1157500"/>
              <a:gd name="connsiteX199" fmla="*/ 1325029 w 12192000"/>
              <a:gd name="connsiteY199" fmla="*/ 207937 h 1157500"/>
              <a:gd name="connsiteX200" fmla="*/ 1356805 w 12192000"/>
              <a:gd name="connsiteY200" fmla="*/ 203622 h 1157500"/>
              <a:gd name="connsiteX201" fmla="*/ 1468752 w 12192000"/>
              <a:gd name="connsiteY201" fmla="*/ 214604 h 1157500"/>
              <a:gd name="connsiteX202" fmla="*/ 1650750 w 12192000"/>
              <a:gd name="connsiteY202" fmla="*/ 165090 h 1157500"/>
              <a:gd name="connsiteX203" fmla="*/ 1655056 w 12192000"/>
              <a:gd name="connsiteY203" fmla="*/ 172106 h 1157500"/>
              <a:gd name="connsiteX204" fmla="*/ 1683220 w 12192000"/>
              <a:gd name="connsiteY204" fmla="*/ 169652 h 1157500"/>
              <a:gd name="connsiteX205" fmla="*/ 1685599 w 12192000"/>
              <a:gd name="connsiteY205" fmla="*/ 165388 h 1157500"/>
              <a:gd name="connsiteX206" fmla="*/ 1735783 w 12192000"/>
              <a:gd name="connsiteY206" fmla="*/ 177400 h 1157500"/>
              <a:gd name="connsiteX207" fmla="*/ 1797102 w 12192000"/>
              <a:gd name="connsiteY207" fmla="*/ 182289 h 1157500"/>
              <a:gd name="connsiteX208" fmla="*/ 1845638 w 12192000"/>
              <a:gd name="connsiteY208" fmla="*/ 163774 h 1157500"/>
              <a:gd name="connsiteX209" fmla="*/ 1848980 w 12192000"/>
              <a:gd name="connsiteY209" fmla="*/ 167516 h 1157500"/>
              <a:gd name="connsiteX210" fmla="*/ 1880587 w 12192000"/>
              <a:gd name="connsiteY210" fmla="*/ 165506 h 1157500"/>
              <a:gd name="connsiteX211" fmla="*/ 1995803 w 12192000"/>
              <a:gd name="connsiteY211" fmla="*/ 131847 h 1157500"/>
              <a:gd name="connsiteX212" fmla="*/ 2057448 w 12192000"/>
              <a:gd name="connsiteY212" fmla="*/ 128650 h 1157500"/>
              <a:gd name="connsiteX213" fmla="*/ 2119088 w 12192000"/>
              <a:gd name="connsiteY213" fmla="*/ 113508 h 1157500"/>
              <a:gd name="connsiteX214" fmla="*/ 2138831 w 12192000"/>
              <a:gd name="connsiteY214" fmla="*/ 116194 h 1157500"/>
              <a:gd name="connsiteX215" fmla="*/ 2214259 w 12192000"/>
              <a:gd name="connsiteY215" fmla="*/ 110542 h 1157500"/>
              <a:gd name="connsiteX216" fmla="*/ 2264911 w 12192000"/>
              <a:gd name="connsiteY216" fmla="*/ 101639 h 1157500"/>
              <a:gd name="connsiteX217" fmla="*/ 2454058 w 12192000"/>
              <a:gd name="connsiteY217" fmla="*/ 67266 h 1157500"/>
              <a:gd name="connsiteX218" fmla="*/ 2534188 w 12192000"/>
              <a:gd name="connsiteY218" fmla="*/ 63730 h 1157500"/>
              <a:gd name="connsiteX219" fmla="*/ 2616912 w 12192000"/>
              <a:gd name="connsiteY219" fmla="*/ 44757 h 1157500"/>
              <a:gd name="connsiteX220" fmla="*/ 2698592 w 12192000"/>
              <a:gd name="connsiteY220" fmla="*/ 35873 h 1157500"/>
              <a:gd name="connsiteX221" fmla="*/ 2891953 w 12192000"/>
              <a:gd name="connsiteY221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910588 w 12192000"/>
              <a:gd name="connsiteY128" fmla="*/ 154327 h 1157500"/>
              <a:gd name="connsiteX129" fmla="*/ 9924173 w 12192000"/>
              <a:gd name="connsiteY129" fmla="*/ 158591 h 1157500"/>
              <a:gd name="connsiteX130" fmla="*/ 10010969 w 12192000"/>
              <a:gd name="connsiteY130" fmla="*/ 155802 h 1157500"/>
              <a:gd name="connsiteX131" fmla="*/ 10070699 w 12192000"/>
              <a:gd name="connsiteY131" fmla="*/ 157854 h 1157500"/>
              <a:gd name="connsiteX132" fmla="*/ 10083825 w 12192000"/>
              <a:gd name="connsiteY132" fmla="*/ 162012 h 1157500"/>
              <a:gd name="connsiteX133" fmla="*/ 10097932 w 12192000"/>
              <a:gd name="connsiteY133" fmla="*/ 154728 h 1157500"/>
              <a:gd name="connsiteX134" fmla="*/ 10101779 w 12192000"/>
              <a:gd name="connsiteY134" fmla="*/ 149056 h 1157500"/>
              <a:gd name="connsiteX135" fmla="*/ 10155104 w 12192000"/>
              <a:gd name="connsiteY135" fmla="*/ 151613 h 1157500"/>
              <a:gd name="connsiteX136" fmla="*/ 10250982 w 12192000"/>
              <a:gd name="connsiteY136" fmla="*/ 128642 h 1157500"/>
              <a:gd name="connsiteX137" fmla="*/ 10343301 w 12192000"/>
              <a:gd name="connsiteY137" fmla="*/ 90884 h 1157500"/>
              <a:gd name="connsiteX138" fmla="*/ 10366625 w 12192000"/>
              <a:gd name="connsiteY138" fmla="*/ 79428 h 1157500"/>
              <a:gd name="connsiteX139" fmla="*/ 10433505 w 12192000"/>
              <a:gd name="connsiteY139" fmla="*/ 65000 h 1157500"/>
              <a:gd name="connsiteX140" fmla="*/ 10547510 w 12192000"/>
              <a:gd name="connsiteY140" fmla="*/ 47246 h 1157500"/>
              <a:gd name="connsiteX141" fmla="*/ 10588150 w 12192000"/>
              <a:gd name="connsiteY141" fmla="*/ 32287 h 1157500"/>
              <a:gd name="connsiteX142" fmla="*/ 10589457 w 12192000"/>
              <a:gd name="connsiteY142" fmla="*/ 25296 h 1157500"/>
              <a:gd name="connsiteX143" fmla="*/ 10699976 w 12192000"/>
              <a:gd name="connsiteY143" fmla="*/ 43345 h 1157500"/>
              <a:gd name="connsiteX144" fmla="*/ 10812237 w 12192000"/>
              <a:gd name="connsiteY144" fmla="*/ 46327 h 1157500"/>
              <a:gd name="connsiteX145" fmla="*/ 10869837 w 12192000"/>
              <a:gd name="connsiteY145" fmla="*/ 65795 h 1157500"/>
              <a:gd name="connsiteX146" fmla="*/ 10881770 w 12192000"/>
              <a:gd name="connsiteY146" fmla="*/ 73672 h 1157500"/>
              <a:gd name="connsiteX147" fmla="*/ 10896899 w 12192000"/>
              <a:gd name="connsiteY147" fmla="*/ 70731 h 1157500"/>
              <a:gd name="connsiteX148" fmla="*/ 10901748 w 12192000"/>
              <a:gd name="connsiteY148" fmla="*/ 66352 h 1157500"/>
              <a:gd name="connsiteX149" fmla="*/ 10947419 w 12192000"/>
              <a:gd name="connsiteY149" fmla="*/ 83316 h 1157500"/>
              <a:gd name="connsiteX150" fmla="*/ 10953034 w 12192000"/>
              <a:gd name="connsiteY150" fmla="*/ 84438 h 1157500"/>
              <a:gd name="connsiteX151" fmla="*/ 10992070 w 12192000"/>
              <a:gd name="connsiteY151" fmla="*/ 88841 h 1157500"/>
              <a:gd name="connsiteX152" fmla="*/ 11112372 w 12192000"/>
              <a:gd name="connsiteY152" fmla="*/ 82247 h 1157500"/>
              <a:gd name="connsiteX153" fmla="*/ 11147719 w 12192000"/>
              <a:gd name="connsiteY153" fmla="*/ 80560 h 1157500"/>
              <a:gd name="connsiteX154" fmla="*/ 11172617 w 12192000"/>
              <a:gd name="connsiteY154" fmla="*/ 76265 h 1157500"/>
              <a:gd name="connsiteX155" fmla="*/ 11240397 w 12192000"/>
              <a:gd name="connsiteY155" fmla="*/ 81830 h 1157500"/>
              <a:gd name="connsiteX156" fmla="*/ 11270034 w 12192000"/>
              <a:gd name="connsiteY156" fmla="*/ 91947 h 1157500"/>
              <a:gd name="connsiteX157" fmla="*/ 11293091 w 12192000"/>
              <a:gd name="connsiteY157" fmla="*/ 92042 h 1157500"/>
              <a:gd name="connsiteX158" fmla="*/ 11310949 w 12192000"/>
              <a:gd name="connsiteY158" fmla="*/ 97842 h 1157500"/>
              <a:gd name="connsiteX159" fmla="*/ 11345279 w 12192000"/>
              <a:gd name="connsiteY159" fmla="*/ 95451 h 1157500"/>
              <a:gd name="connsiteX160" fmla="*/ 11354597 w 12192000"/>
              <a:gd name="connsiteY160" fmla="*/ 97953 h 1157500"/>
              <a:gd name="connsiteX161" fmla="*/ 11367725 w 12192000"/>
              <a:gd name="connsiteY161" fmla="*/ 97999 h 1157500"/>
              <a:gd name="connsiteX162" fmla="*/ 11399832 w 12192000"/>
              <a:gd name="connsiteY162" fmla="*/ 110616 h 1157500"/>
              <a:gd name="connsiteX163" fmla="*/ 11487595 w 12192000"/>
              <a:gd name="connsiteY163" fmla="*/ 152322 h 1157500"/>
              <a:gd name="connsiteX164" fmla="*/ 11590850 w 12192000"/>
              <a:gd name="connsiteY164" fmla="*/ 238552 h 1157500"/>
              <a:gd name="connsiteX165" fmla="*/ 11736204 w 12192000"/>
              <a:gd name="connsiteY165" fmla="*/ 277509 h 1157500"/>
              <a:gd name="connsiteX166" fmla="*/ 11760331 w 12192000"/>
              <a:gd name="connsiteY166" fmla="*/ 291936 h 1157500"/>
              <a:gd name="connsiteX167" fmla="*/ 11819139 w 12192000"/>
              <a:gd name="connsiteY167" fmla="*/ 304143 h 1157500"/>
              <a:gd name="connsiteX168" fmla="*/ 11821967 w 12192000"/>
              <a:gd name="connsiteY168" fmla="*/ 305790 h 1157500"/>
              <a:gd name="connsiteX169" fmla="*/ 11847125 w 12192000"/>
              <a:gd name="connsiteY169" fmla="*/ 297401 h 1157500"/>
              <a:gd name="connsiteX170" fmla="*/ 11980134 w 12192000"/>
              <a:gd name="connsiteY170" fmla="*/ 321911 h 1157500"/>
              <a:gd name="connsiteX171" fmla="*/ 12174576 w 12192000"/>
              <a:gd name="connsiteY171" fmla="*/ 376108 h 1157500"/>
              <a:gd name="connsiteX172" fmla="*/ 12192000 w 12192000"/>
              <a:gd name="connsiteY172" fmla="*/ 379233 h 1157500"/>
              <a:gd name="connsiteX173" fmla="*/ 12192000 w 12192000"/>
              <a:gd name="connsiteY173" fmla="*/ 1157500 h 1157500"/>
              <a:gd name="connsiteX174" fmla="*/ 0 w 12192000"/>
              <a:gd name="connsiteY174" fmla="*/ 1157500 h 1157500"/>
              <a:gd name="connsiteX175" fmla="*/ 0 w 12192000"/>
              <a:gd name="connsiteY175" fmla="*/ 483545 h 1157500"/>
              <a:gd name="connsiteX176" fmla="*/ 5331 w 12192000"/>
              <a:gd name="connsiteY176" fmla="*/ 482797 h 1157500"/>
              <a:gd name="connsiteX177" fmla="*/ 39902 w 12192000"/>
              <a:gd name="connsiteY177" fmla="*/ 472284 h 1157500"/>
              <a:gd name="connsiteX178" fmla="*/ 117880 w 12192000"/>
              <a:gd name="connsiteY178" fmla="*/ 420956 h 1157500"/>
              <a:gd name="connsiteX179" fmla="*/ 238140 w 12192000"/>
              <a:gd name="connsiteY179" fmla="*/ 379297 h 1157500"/>
              <a:gd name="connsiteX180" fmla="*/ 249589 w 12192000"/>
              <a:gd name="connsiteY180" fmla="*/ 379517 h 1157500"/>
              <a:gd name="connsiteX181" fmla="*/ 296963 w 12192000"/>
              <a:gd name="connsiteY181" fmla="*/ 356102 h 1157500"/>
              <a:gd name="connsiteX182" fmla="*/ 339235 w 12192000"/>
              <a:gd name="connsiteY182" fmla="*/ 324425 h 1157500"/>
              <a:gd name="connsiteX183" fmla="*/ 447152 w 12192000"/>
              <a:gd name="connsiteY183" fmla="*/ 327423 h 1157500"/>
              <a:gd name="connsiteX184" fmla="*/ 475247 w 12192000"/>
              <a:gd name="connsiteY184" fmla="*/ 336714 h 1157500"/>
              <a:gd name="connsiteX185" fmla="*/ 477967 w 12192000"/>
              <a:gd name="connsiteY185" fmla="*/ 337960 h 1157500"/>
              <a:gd name="connsiteX186" fmla="*/ 703732 w 12192000"/>
              <a:gd name="connsiteY186" fmla="*/ 316599 h 1157500"/>
              <a:gd name="connsiteX187" fmla="*/ 853391 w 12192000"/>
              <a:gd name="connsiteY187" fmla="*/ 303591 h 1157500"/>
              <a:gd name="connsiteX188" fmla="*/ 925332 w 12192000"/>
              <a:gd name="connsiteY188" fmla="*/ 298686 h 1157500"/>
              <a:gd name="connsiteX189" fmla="*/ 941286 w 12192000"/>
              <a:gd name="connsiteY189" fmla="*/ 288932 h 1157500"/>
              <a:gd name="connsiteX190" fmla="*/ 950845 w 12192000"/>
              <a:gd name="connsiteY190" fmla="*/ 286595 h 1157500"/>
              <a:gd name="connsiteX191" fmla="*/ 953292 w 12192000"/>
              <a:gd name="connsiteY191" fmla="*/ 280892 h 1157500"/>
              <a:gd name="connsiteX192" fmla="*/ 967499 w 12192000"/>
              <a:gd name="connsiteY192" fmla="*/ 273760 h 1157500"/>
              <a:gd name="connsiteX193" fmla="*/ 1069267 w 12192000"/>
              <a:gd name="connsiteY193" fmla="*/ 262766 h 1157500"/>
              <a:gd name="connsiteX194" fmla="*/ 1138407 w 12192000"/>
              <a:gd name="connsiteY194" fmla="*/ 246567 h 1157500"/>
              <a:gd name="connsiteX195" fmla="*/ 1164931 w 12192000"/>
              <a:gd name="connsiteY195" fmla="*/ 238622 h 1157500"/>
              <a:gd name="connsiteX196" fmla="*/ 1211622 w 12192000"/>
              <a:gd name="connsiteY196" fmla="*/ 220676 h 1157500"/>
              <a:gd name="connsiteX197" fmla="*/ 1274567 w 12192000"/>
              <a:gd name="connsiteY197" fmla="*/ 203380 h 1157500"/>
              <a:gd name="connsiteX198" fmla="*/ 1325029 w 12192000"/>
              <a:gd name="connsiteY198" fmla="*/ 207937 h 1157500"/>
              <a:gd name="connsiteX199" fmla="*/ 1356805 w 12192000"/>
              <a:gd name="connsiteY199" fmla="*/ 203622 h 1157500"/>
              <a:gd name="connsiteX200" fmla="*/ 1468752 w 12192000"/>
              <a:gd name="connsiteY200" fmla="*/ 214604 h 1157500"/>
              <a:gd name="connsiteX201" fmla="*/ 1650750 w 12192000"/>
              <a:gd name="connsiteY201" fmla="*/ 165090 h 1157500"/>
              <a:gd name="connsiteX202" fmla="*/ 1655056 w 12192000"/>
              <a:gd name="connsiteY202" fmla="*/ 172106 h 1157500"/>
              <a:gd name="connsiteX203" fmla="*/ 1683220 w 12192000"/>
              <a:gd name="connsiteY203" fmla="*/ 169652 h 1157500"/>
              <a:gd name="connsiteX204" fmla="*/ 1685599 w 12192000"/>
              <a:gd name="connsiteY204" fmla="*/ 165388 h 1157500"/>
              <a:gd name="connsiteX205" fmla="*/ 1735783 w 12192000"/>
              <a:gd name="connsiteY205" fmla="*/ 177400 h 1157500"/>
              <a:gd name="connsiteX206" fmla="*/ 1797102 w 12192000"/>
              <a:gd name="connsiteY206" fmla="*/ 182289 h 1157500"/>
              <a:gd name="connsiteX207" fmla="*/ 1845638 w 12192000"/>
              <a:gd name="connsiteY207" fmla="*/ 163774 h 1157500"/>
              <a:gd name="connsiteX208" fmla="*/ 1848980 w 12192000"/>
              <a:gd name="connsiteY208" fmla="*/ 167516 h 1157500"/>
              <a:gd name="connsiteX209" fmla="*/ 1880587 w 12192000"/>
              <a:gd name="connsiteY209" fmla="*/ 165506 h 1157500"/>
              <a:gd name="connsiteX210" fmla="*/ 1995803 w 12192000"/>
              <a:gd name="connsiteY210" fmla="*/ 131847 h 1157500"/>
              <a:gd name="connsiteX211" fmla="*/ 2057448 w 12192000"/>
              <a:gd name="connsiteY211" fmla="*/ 128650 h 1157500"/>
              <a:gd name="connsiteX212" fmla="*/ 2119088 w 12192000"/>
              <a:gd name="connsiteY212" fmla="*/ 113508 h 1157500"/>
              <a:gd name="connsiteX213" fmla="*/ 2138831 w 12192000"/>
              <a:gd name="connsiteY213" fmla="*/ 116194 h 1157500"/>
              <a:gd name="connsiteX214" fmla="*/ 2214259 w 12192000"/>
              <a:gd name="connsiteY214" fmla="*/ 110542 h 1157500"/>
              <a:gd name="connsiteX215" fmla="*/ 2264911 w 12192000"/>
              <a:gd name="connsiteY215" fmla="*/ 101639 h 1157500"/>
              <a:gd name="connsiteX216" fmla="*/ 2454058 w 12192000"/>
              <a:gd name="connsiteY216" fmla="*/ 67266 h 1157500"/>
              <a:gd name="connsiteX217" fmla="*/ 2534188 w 12192000"/>
              <a:gd name="connsiteY217" fmla="*/ 63730 h 1157500"/>
              <a:gd name="connsiteX218" fmla="*/ 2616912 w 12192000"/>
              <a:gd name="connsiteY218" fmla="*/ 44757 h 1157500"/>
              <a:gd name="connsiteX219" fmla="*/ 2698592 w 12192000"/>
              <a:gd name="connsiteY219" fmla="*/ 35873 h 1157500"/>
              <a:gd name="connsiteX220" fmla="*/ 2891953 w 12192000"/>
              <a:gd name="connsiteY220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910588 w 12192000"/>
              <a:gd name="connsiteY128" fmla="*/ 154327 h 1157500"/>
              <a:gd name="connsiteX129" fmla="*/ 9924173 w 12192000"/>
              <a:gd name="connsiteY129" fmla="*/ 158591 h 1157500"/>
              <a:gd name="connsiteX130" fmla="*/ 10010969 w 12192000"/>
              <a:gd name="connsiteY130" fmla="*/ 155802 h 1157500"/>
              <a:gd name="connsiteX131" fmla="*/ 10070699 w 12192000"/>
              <a:gd name="connsiteY131" fmla="*/ 157854 h 1157500"/>
              <a:gd name="connsiteX132" fmla="*/ 10083825 w 12192000"/>
              <a:gd name="connsiteY132" fmla="*/ 162012 h 1157500"/>
              <a:gd name="connsiteX133" fmla="*/ 10097932 w 12192000"/>
              <a:gd name="connsiteY133" fmla="*/ 154728 h 1157500"/>
              <a:gd name="connsiteX134" fmla="*/ 10155104 w 12192000"/>
              <a:gd name="connsiteY134" fmla="*/ 151613 h 1157500"/>
              <a:gd name="connsiteX135" fmla="*/ 10250982 w 12192000"/>
              <a:gd name="connsiteY135" fmla="*/ 128642 h 1157500"/>
              <a:gd name="connsiteX136" fmla="*/ 10343301 w 12192000"/>
              <a:gd name="connsiteY136" fmla="*/ 90884 h 1157500"/>
              <a:gd name="connsiteX137" fmla="*/ 10366625 w 12192000"/>
              <a:gd name="connsiteY137" fmla="*/ 79428 h 1157500"/>
              <a:gd name="connsiteX138" fmla="*/ 10433505 w 12192000"/>
              <a:gd name="connsiteY138" fmla="*/ 65000 h 1157500"/>
              <a:gd name="connsiteX139" fmla="*/ 10547510 w 12192000"/>
              <a:gd name="connsiteY139" fmla="*/ 47246 h 1157500"/>
              <a:gd name="connsiteX140" fmla="*/ 10588150 w 12192000"/>
              <a:gd name="connsiteY140" fmla="*/ 32287 h 1157500"/>
              <a:gd name="connsiteX141" fmla="*/ 10589457 w 12192000"/>
              <a:gd name="connsiteY141" fmla="*/ 25296 h 1157500"/>
              <a:gd name="connsiteX142" fmla="*/ 10699976 w 12192000"/>
              <a:gd name="connsiteY142" fmla="*/ 43345 h 1157500"/>
              <a:gd name="connsiteX143" fmla="*/ 10812237 w 12192000"/>
              <a:gd name="connsiteY143" fmla="*/ 46327 h 1157500"/>
              <a:gd name="connsiteX144" fmla="*/ 10869837 w 12192000"/>
              <a:gd name="connsiteY144" fmla="*/ 65795 h 1157500"/>
              <a:gd name="connsiteX145" fmla="*/ 10881770 w 12192000"/>
              <a:gd name="connsiteY145" fmla="*/ 73672 h 1157500"/>
              <a:gd name="connsiteX146" fmla="*/ 10896899 w 12192000"/>
              <a:gd name="connsiteY146" fmla="*/ 70731 h 1157500"/>
              <a:gd name="connsiteX147" fmla="*/ 10901748 w 12192000"/>
              <a:gd name="connsiteY147" fmla="*/ 66352 h 1157500"/>
              <a:gd name="connsiteX148" fmla="*/ 10947419 w 12192000"/>
              <a:gd name="connsiteY148" fmla="*/ 83316 h 1157500"/>
              <a:gd name="connsiteX149" fmla="*/ 10953034 w 12192000"/>
              <a:gd name="connsiteY149" fmla="*/ 84438 h 1157500"/>
              <a:gd name="connsiteX150" fmla="*/ 10992070 w 12192000"/>
              <a:gd name="connsiteY150" fmla="*/ 88841 h 1157500"/>
              <a:gd name="connsiteX151" fmla="*/ 11112372 w 12192000"/>
              <a:gd name="connsiteY151" fmla="*/ 82247 h 1157500"/>
              <a:gd name="connsiteX152" fmla="*/ 11147719 w 12192000"/>
              <a:gd name="connsiteY152" fmla="*/ 80560 h 1157500"/>
              <a:gd name="connsiteX153" fmla="*/ 11172617 w 12192000"/>
              <a:gd name="connsiteY153" fmla="*/ 76265 h 1157500"/>
              <a:gd name="connsiteX154" fmla="*/ 11240397 w 12192000"/>
              <a:gd name="connsiteY154" fmla="*/ 81830 h 1157500"/>
              <a:gd name="connsiteX155" fmla="*/ 11270034 w 12192000"/>
              <a:gd name="connsiteY155" fmla="*/ 91947 h 1157500"/>
              <a:gd name="connsiteX156" fmla="*/ 11293091 w 12192000"/>
              <a:gd name="connsiteY156" fmla="*/ 92042 h 1157500"/>
              <a:gd name="connsiteX157" fmla="*/ 11310949 w 12192000"/>
              <a:gd name="connsiteY157" fmla="*/ 97842 h 1157500"/>
              <a:gd name="connsiteX158" fmla="*/ 11345279 w 12192000"/>
              <a:gd name="connsiteY158" fmla="*/ 95451 h 1157500"/>
              <a:gd name="connsiteX159" fmla="*/ 11354597 w 12192000"/>
              <a:gd name="connsiteY159" fmla="*/ 97953 h 1157500"/>
              <a:gd name="connsiteX160" fmla="*/ 11367725 w 12192000"/>
              <a:gd name="connsiteY160" fmla="*/ 97999 h 1157500"/>
              <a:gd name="connsiteX161" fmla="*/ 11399832 w 12192000"/>
              <a:gd name="connsiteY161" fmla="*/ 110616 h 1157500"/>
              <a:gd name="connsiteX162" fmla="*/ 11487595 w 12192000"/>
              <a:gd name="connsiteY162" fmla="*/ 152322 h 1157500"/>
              <a:gd name="connsiteX163" fmla="*/ 11590850 w 12192000"/>
              <a:gd name="connsiteY163" fmla="*/ 238552 h 1157500"/>
              <a:gd name="connsiteX164" fmla="*/ 11736204 w 12192000"/>
              <a:gd name="connsiteY164" fmla="*/ 277509 h 1157500"/>
              <a:gd name="connsiteX165" fmla="*/ 11760331 w 12192000"/>
              <a:gd name="connsiteY165" fmla="*/ 291936 h 1157500"/>
              <a:gd name="connsiteX166" fmla="*/ 11819139 w 12192000"/>
              <a:gd name="connsiteY166" fmla="*/ 304143 h 1157500"/>
              <a:gd name="connsiteX167" fmla="*/ 11821967 w 12192000"/>
              <a:gd name="connsiteY167" fmla="*/ 305790 h 1157500"/>
              <a:gd name="connsiteX168" fmla="*/ 11847125 w 12192000"/>
              <a:gd name="connsiteY168" fmla="*/ 297401 h 1157500"/>
              <a:gd name="connsiteX169" fmla="*/ 11980134 w 12192000"/>
              <a:gd name="connsiteY169" fmla="*/ 321911 h 1157500"/>
              <a:gd name="connsiteX170" fmla="*/ 12174576 w 12192000"/>
              <a:gd name="connsiteY170" fmla="*/ 376108 h 1157500"/>
              <a:gd name="connsiteX171" fmla="*/ 12192000 w 12192000"/>
              <a:gd name="connsiteY171" fmla="*/ 379233 h 1157500"/>
              <a:gd name="connsiteX172" fmla="*/ 12192000 w 12192000"/>
              <a:gd name="connsiteY172" fmla="*/ 1157500 h 1157500"/>
              <a:gd name="connsiteX173" fmla="*/ 0 w 12192000"/>
              <a:gd name="connsiteY173" fmla="*/ 1157500 h 1157500"/>
              <a:gd name="connsiteX174" fmla="*/ 0 w 12192000"/>
              <a:gd name="connsiteY174" fmla="*/ 483545 h 1157500"/>
              <a:gd name="connsiteX175" fmla="*/ 5331 w 12192000"/>
              <a:gd name="connsiteY175" fmla="*/ 482797 h 1157500"/>
              <a:gd name="connsiteX176" fmla="*/ 39902 w 12192000"/>
              <a:gd name="connsiteY176" fmla="*/ 472284 h 1157500"/>
              <a:gd name="connsiteX177" fmla="*/ 117880 w 12192000"/>
              <a:gd name="connsiteY177" fmla="*/ 420956 h 1157500"/>
              <a:gd name="connsiteX178" fmla="*/ 238140 w 12192000"/>
              <a:gd name="connsiteY178" fmla="*/ 379297 h 1157500"/>
              <a:gd name="connsiteX179" fmla="*/ 249589 w 12192000"/>
              <a:gd name="connsiteY179" fmla="*/ 379517 h 1157500"/>
              <a:gd name="connsiteX180" fmla="*/ 296963 w 12192000"/>
              <a:gd name="connsiteY180" fmla="*/ 356102 h 1157500"/>
              <a:gd name="connsiteX181" fmla="*/ 339235 w 12192000"/>
              <a:gd name="connsiteY181" fmla="*/ 324425 h 1157500"/>
              <a:gd name="connsiteX182" fmla="*/ 447152 w 12192000"/>
              <a:gd name="connsiteY182" fmla="*/ 327423 h 1157500"/>
              <a:gd name="connsiteX183" fmla="*/ 475247 w 12192000"/>
              <a:gd name="connsiteY183" fmla="*/ 336714 h 1157500"/>
              <a:gd name="connsiteX184" fmla="*/ 477967 w 12192000"/>
              <a:gd name="connsiteY184" fmla="*/ 337960 h 1157500"/>
              <a:gd name="connsiteX185" fmla="*/ 703732 w 12192000"/>
              <a:gd name="connsiteY185" fmla="*/ 316599 h 1157500"/>
              <a:gd name="connsiteX186" fmla="*/ 853391 w 12192000"/>
              <a:gd name="connsiteY186" fmla="*/ 303591 h 1157500"/>
              <a:gd name="connsiteX187" fmla="*/ 925332 w 12192000"/>
              <a:gd name="connsiteY187" fmla="*/ 298686 h 1157500"/>
              <a:gd name="connsiteX188" fmla="*/ 941286 w 12192000"/>
              <a:gd name="connsiteY188" fmla="*/ 288932 h 1157500"/>
              <a:gd name="connsiteX189" fmla="*/ 950845 w 12192000"/>
              <a:gd name="connsiteY189" fmla="*/ 286595 h 1157500"/>
              <a:gd name="connsiteX190" fmla="*/ 953292 w 12192000"/>
              <a:gd name="connsiteY190" fmla="*/ 280892 h 1157500"/>
              <a:gd name="connsiteX191" fmla="*/ 967499 w 12192000"/>
              <a:gd name="connsiteY191" fmla="*/ 273760 h 1157500"/>
              <a:gd name="connsiteX192" fmla="*/ 1069267 w 12192000"/>
              <a:gd name="connsiteY192" fmla="*/ 262766 h 1157500"/>
              <a:gd name="connsiteX193" fmla="*/ 1138407 w 12192000"/>
              <a:gd name="connsiteY193" fmla="*/ 246567 h 1157500"/>
              <a:gd name="connsiteX194" fmla="*/ 1164931 w 12192000"/>
              <a:gd name="connsiteY194" fmla="*/ 238622 h 1157500"/>
              <a:gd name="connsiteX195" fmla="*/ 1211622 w 12192000"/>
              <a:gd name="connsiteY195" fmla="*/ 220676 h 1157500"/>
              <a:gd name="connsiteX196" fmla="*/ 1274567 w 12192000"/>
              <a:gd name="connsiteY196" fmla="*/ 203380 h 1157500"/>
              <a:gd name="connsiteX197" fmla="*/ 1325029 w 12192000"/>
              <a:gd name="connsiteY197" fmla="*/ 207937 h 1157500"/>
              <a:gd name="connsiteX198" fmla="*/ 1356805 w 12192000"/>
              <a:gd name="connsiteY198" fmla="*/ 203622 h 1157500"/>
              <a:gd name="connsiteX199" fmla="*/ 1468752 w 12192000"/>
              <a:gd name="connsiteY199" fmla="*/ 214604 h 1157500"/>
              <a:gd name="connsiteX200" fmla="*/ 1650750 w 12192000"/>
              <a:gd name="connsiteY200" fmla="*/ 165090 h 1157500"/>
              <a:gd name="connsiteX201" fmla="*/ 1655056 w 12192000"/>
              <a:gd name="connsiteY201" fmla="*/ 172106 h 1157500"/>
              <a:gd name="connsiteX202" fmla="*/ 1683220 w 12192000"/>
              <a:gd name="connsiteY202" fmla="*/ 169652 h 1157500"/>
              <a:gd name="connsiteX203" fmla="*/ 1685599 w 12192000"/>
              <a:gd name="connsiteY203" fmla="*/ 165388 h 1157500"/>
              <a:gd name="connsiteX204" fmla="*/ 1735783 w 12192000"/>
              <a:gd name="connsiteY204" fmla="*/ 177400 h 1157500"/>
              <a:gd name="connsiteX205" fmla="*/ 1797102 w 12192000"/>
              <a:gd name="connsiteY205" fmla="*/ 182289 h 1157500"/>
              <a:gd name="connsiteX206" fmla="*/ 1845638 w 12192000"/>
              <a:gd name="connsiteY206" fmla="*/ 163774 h 1157500"/>
              <a:gd name="connsiteX207" fmla="*/ 1848980 w 12192000"/>
              <a:gd name="connsiteY207" fmla="*/ 167516 h 1157500"/>
              <a:gd name="connsiteX208" fmla="*/ 1880587 w 12192000"/>
              <a:gd name="connsiteY208" fmla="*/ 165506 h 1157500"/>
              <a:gd name="connsiteX209" fmla="*/ 1995803 w 12192000"/>
              <a:gd name="connsiteY209" fmla="*/ 131847 h 1157500"/>
              <a:gd name="connsiteX210" fmla="*/ 2057448 w 12192000"/>
              <a:gd name="connsiteY210" fmla="*/ 128650 h 1157500"/>
              <a:gd name="connsiteX211" fmla="*/ 2119088 w 12192000"/>
              <a:gd name="connsiteY211" fmla="*/ 113508 h 1157500"/>
              <a:gd name="connsiteX212" fmla="*/ 2138831 w 12192000"/>
              <a:gd name="connsiteY212" fmla="*/ 116194 h 1157500"/>
              <a:gd name="connsiteX213" fmla="*/ 2214259 w 12192000"/>
              <a:gd name="connsiteY213" fmla="*/ 110542 h 1157500"/>
              <a:gd name="connsiteX214" fmla="*/ 2264911 w 12192000"/>
              <a:gd name="connsiteY214" fmla="*/ 101639 h 1157500"/>
              <a:gd name="connsiteX215" fmla="*/ 2454058 w 12192000"/>
              <a:gd name="connsiteY215" fmla="*/ 67266 h 1157500"/>
              <a:gd name="connsiteX216" fmla="*/ 2534188 w 12192000"/>
              <a:gd name="connsiteY216" fmla="*/ 63730 h 1157500"/>
              <a:gd name="connsiteX217" fmla="*/ 2616912 w 12192000"/>
              <a:gd name="connsiteY217" fmla="*/ 44757 h 1157500"/>
              <a:gd name="connsiteX218" fmla="*/ 2698592 w 12192000"/>
              <a:gd name="connsiteY218" fmla="*/ 35873 h 1157500"/>
              <a:gd name="connsiteX219" fmla="*/ 2891953 w 12192000"/>
              <a:gd name="connsiteY219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910588 w 12192000"/>
              <a:gd name="connsiteY128" fmla="*/ 154327 h 1157500"/>
              <a:gd name="connsiteX129" fmla="*/ 9924173 w 12192000"/>
              <a:gd name="connsiteY129" fmla="*/ 158591 h 1157500"/>
              <a:gd name="connsiteX130" fmla="*/ 10010969 w 12192000"/>
              <a:gd name="connsiteY130" fmla="*/ 155802 h 1157500"/>
              <a:gd name="connsiteX131" fmla="*/ 10070699 w 12192000"/>
              <a:gd name="connsiteY131" fmla="*/ 157854 h 1157500"/>
              <a:gd name="connsiteX132" fmla="*/ 10083825 w 12192000"/>
              <a:gd name="connsiteY132" fmla="*/ 162012 h 1157500"/>
              <a:gd name="connsiteX133" fmla="*/ 10155104 w 12192000"/>
              <a:gd name="connsiteY133" fmla="*/ 151613 h 1157500"/>
              <a:gd name="connsiteX134" fmla="*/ 10250982 w 12192000"/>
              <a:gd name="connsiteY134" fmla="*/ 128642 h 1157500"/>
              <a:gd name="connsiteX135" fmla="*/ 10343301 w 12192000"/>
              <a:gd name="connsiteY135" fmla="*/ 90884 h 1157500"/>
              <a:gd name="connsiteX136" fmla="*/ 10366625 w 12192000"/>
              <a:gd name="connsiteY136" fmla="*/ 79428 h 1157500"/>
              <a:gd name="connsiteX137" fmla="*/ 10433505 w 12192000"/>
              <a:gd name="connsiteY137" fmla="*/ 65000 h 1157500"/>
              <a:gd name="connsiteX138" fmla="*/ 10547510 w 12192000"/>
              <a:gd name="connsiteY138" fmla="*/ 47246 h 1157500"/>
              <a:gd name="connsiteX139" fmla="*/ 10588150 w 12192000"/>
              <a:gd name="connsiteY139" fmla="*/ 32287 h 1157500"/>
              <a:gd name="connsiteX140" fmla="*/ 10589457 w 12192000"/>
              <a:gd name="connsiteY140" fmla="*/ 25296 h 1157500"/>
              <a:gd name="connsiteX141" fmla="*/ 10699976 w 12192000"/>
              <a:gd name="connsiteY141" fmla="*/ 43345 h 1157500"/>
              <a:gd name="connsiteX142" fmla="*/ 10812237 w 12192000"/>
              <a:gd name="connsiteY142" fmla="*/ 46327 h 1157500"/>
              <a:gd name="connsiteX143" fmla="*/ 10869837 w 12192000"/>
              <a:gd name="connsiteY143" fmla="*/ 65795 h 1157500"/>
              <a:gd name="connsiteX144" fmla="*/ 10881770 w 12192000"/>
              <a:gd name="connsiteY144" fmla="*/ 73672 h 1157500"/>
              <a:gd name="connsiteX145" fmla="*/ 10896899 w 12192000"/>
              <a:gd name="connsiteY145" fmla="*/ 70731 h 1157500"/>
              <a:gd name="connsiteX146" fmla="*/ 10901748 w 12192000"/>
              <a:gd name="connsiteY146" fmla="*/ 66352 h 1157500"/>
              <a:gd name="connsiteX147" fmla="*/ 10947419 w 12192000"/>
              <a:gd name="connsiteY147" fmla="*/ 83316 h 1157500"/>
              <a:gd name="connsiteX148" fmla="*/ 10953034 w 12192000"/>
              <a:gd name="connsiteY148" fmla="*/ 84438 h 1157500"/>
              <a:gd name="connsiteX149" fmla="*/ 10992070 w 12192000"/>
              <a:gd name="connsiteY149" fmla="*/ 88841 h 1157500"/>
              <a:gd name="connsiteX150" fmla="*/ 11112372 w 12192000"/>
              <a:gd name="connsiteY150" fmla="*/ 82247 h 1157500"/>
              <a:gd name="connsiteX151" fmla="*/ 11147719 w 12192000"/>
              <a:gd name="connsiteY151" fmla="*/ 80560 h 1157500"/>
              <a:gd name="connsiteX152" fmla="*/ 11172617 w 12192000"/>
              <a:gd name="connsiteY152" fmla="*/ 76265 h 1157500"/>
              <a:gd name="connsiteX153" fmla="*/ 11240397 w 12192000"/>
              <a:gd name="connsiteY153" fmla="*/ 81830 h 1157500"/>
              <a:gd name="connsiteX154" fmla="*/ 11270034 w 12192000"/>
              <a:gd name="connsiteY154" fmla="*/ 91947 h 1157500"/>
              <a:gd name="connsiteX155" fmla="*/ 11293091 w 12192000"/>
              <a:gd name="connsiteY155" fmla="*/ 92042 h 1157500"/>
              <a:gd name="connsiteX156" fmla="*/ 11310949 w 12192000"/>
              <a:gd name="connsiteY156" fmla="*/ 97842 h 1157500"/>
              <a:gd name="connsiteX157" fmla="*/ 11345279 w 12192000"/>
              <a:gd name="connsiteY157" fmla="*/ 95451 h 1157500"/>
              <a:gd name="connsiteX158" fmla="*/ 11354597 w 12192000"/>
              <a:gd name="connsiteY158" fmla="*/ 97953 h 1157500"/>
              <a:gd name="connsiteX159" fmla="*/ 11367725 w 12192000"/>
              <a:gd name="connsiteY159" fmla="*/ 97999 h 1157500"/>
              <a:gd name="connsiteX160" fmla="*/ 11399832 w 12192000"/>
              <a:gd name="connsiteY160" fmla="*/ 110616 h 1157500"/>
              <a:gd name="connsiteX161" fmla="*/ 11487595 w 12192000"/>
              <a:gd name="connsiteY161" fmla="*/ 152322 h 1157500"/>
              <a:gd name="connsiteX162" fmla="*/ 11590850 w 12192000"/>
              <a:gd name="connsiteY162" fmla="*/ 238552 h 1157500"/>
              <a:gd name="connsiteX163" fmla="*/ 11736204 w 12192000"/>
              <a:gd name="connsiteY163" fmla="*/ 277509 h 1157500"/>
              <a:gd name="connsiteX164" fmla="*/ 11760331 w 12192000"/>
              <a:gd name="connsiteY164" fmla="*/ 291936 h 1157500"/>
              <a:gd name="connsiteX165" fmla="*/ 11819139 w 12192000"/>
              <a:gd name="connsiteY165" fmla="*/ 304143 h 1157500"/>
              <a:gd name="connsiteX166" fmla="*/ 11821967 w 12192000"/>
              <a:gd name="connsiteY166" fmla="*/ 305790 h 1157500"/>
              <a:gd name="connsiteX167" fmla="*/ 11847125 w 12192000"/>
              <a:gd name="connsiteY167" fmla="*/ 297401 h 1157500"/>
              <a:gd name="connsiteX168" fmla="*/ 11980134 w 12192000"/>
              <a:gd name="connsiteY168" fmla="*/ 321911 h 1157500"/>
              <a:gd name="connsiteX169" fmla="*/ 12174576 w 12192000"/>
              <a:gd name="connsiteY169" fmla="*/ 376108 h 1157500"/>
              <a:gd name="connsiteX170" fmla="*/ 12192000 w 12192000"/>
              <a:gd name="connsiteY170" fmla="*/ 379233 h 1157500"/>
              <a:gd name="connsiteX171" fmla="*/ 12192000 w 12192000"/>
              <a:gd name="connsiteY171" fmla="*/ 1157500 h 1157500"/>
              <a:gd name="connsiteX172" fmla="*/ 0 w 12192000"/>
              <a:gd name="connsiteY172" fmla="*/ 1157500 h 1157500"/>
              <a:gd name="connsiteX173" fmla="*/ 0 w 12192000"/>
              <a:gd name="connsiteY173" fmla="*/ 483545 h 1157500"/>
              <a:gd name="connsiteX174" fmla="*/ 5331 w 12192000"/>
              <a:gd name="connsiteY174" fmla="*/ 482797 h 1157500"/>
              <a:gd name="connsiteX175" fmla="*/ 39902 w 12192000"/>
              <a:gd name="connsiteY175" fmla="*/ 472284 h 1157500"/>
              <a:gd name="connsiteX176" fmla="*/ 117880 w 12192000"/>
              <a:gd name="connsiteY176" fmla="*/ 420956 h 1157500"/>
              <a:gd name="connsiteX177" fmla="*/ 238140 w 12192000"/>
              <a:gd name="connsiteY177" fmla="*/ 379297 h 1157500"/>
              <a:gd name="connsiteX178" fmla="*/ 249589 w 12192000"/>
              <a:gd name="connsiteY178" fmla="*/ 379517 h 1157500"/>
              <a:gd name="connsiteX179" fmla="*/ 296963 w 12192000"/>
              <a:gd name="connsiteY179" fmla="*/ 356102 h 1157500"/>
              <a:gd name="connsiteX180" fmla="*/ 339235 w 12192000"/>
              <a:gd name="connsiteY180" fmla="*/ 324425 h 1157500"/>
              <a:gd name="connsiteX181" fmla="*/ 447152 w 12192000"/>
              <a:gd name="connsiteY181" fmla="*/ 327423 h 1157500"/>
              <a:gd name="connsiteX182" fmla="*/ 475247 w 12192000"/>
              <a:gd name="connsiteY182" fmla="*/ 336714 h 1157500"/>
              <a:gd name="connsiteX183" fmla="*/ 477967 w 12192000"/>
              <a:gd name="connsiteY183" fmla="*/ 337960 h 1157500"/>
              <a:gd name="connsiteX184" fmla="*/ 703732 w 12192000"/>
              <a:gd name="connsiteY184" fmla="*/ 316599 h 1157500"/>
              <a:gd name="connsiteX185" fmla="*/ 853391 w 12192000"/>
              <a:gd name="connsiteY185" fmla="*/ 303591 h 1157500"/>
              <a:gd name="connsiteX186" fmla="*/ 925332 w 12192000"/>
              <a:gd name="connsiteY186" fmla="*/ 298686 h 1157500"/>
              <a:gd name="connsiteX187" fmla="*/ 941286 w 12192000"/>
              <a:gd name="connsiteY187" fmla="*/ 288932 h 1157500"/>
              <a:gd name="connsiteX188" fmla="*/ 950845 w 12192000"/>
              <a:gd name="connsiteY188" fmla="*/ 286595 h 1157500"/>
              <a:gd name="connsiteX189" fmla="*/ 953292 w 12192000"/>
              <a:gd name="connsiteY189" fmla="*/ 280892 h 1157500"/>
              <a:gd name="connsiteX190" fmla="*/ 967499 w 12192000"/>
              <a:gd name="connsiteY190" fmla="*/ 273760 h 1157500"/>
              <a:gd name="connsiteX191" fmla="*/ 1069267 w 12192000"/>
              <a:gd name="connsiteY191" fmla="*/ 262766 h 1157500"/>
              <a:gd name="connsiteX192" fmla="*/ 1138407 w 12192000"/>
              <a:gd name="connsiteY192" fmla="*/ 246567 h 1157500"/>
              <a:gd name="connsiteX193" fmla="*/ 1164931 w 12192000"/>
              <a:gd name="connsiteY193" fmla="*/ 238622 h 1157500"/>
              <a:gd name="connsiteX194" fmla="*/ 1211622 w 12192000"/>
              <a:gd name="connsiteY194" fmla="*/ 220676 h 1157500"/>
              <a:gd name="connsiteX195" fmla="*/ 1274567 w 12192000"/>
              <a:gd name="connsiteY195" fmla="*/ 203380 h 1157500"/>
              <a:gd name="connsiteX196" fmla="*/ 1325029 w 12192000"/>
              <a:gd name="connsiteY196" fmla="*/ 207937 h 1157500"/>
              <a:gd name="connsiteX197" fmla="*/ 1356805 w 12192000"/>
              <a:gd name="connsiteY197" fmla="*/ 203622 h 1157500"/>
              <a:gd name="connsiteX198" fmla="*/ 1468752 w 12192000"/>
              <a:gd name="connsiteY198" fmla="*/ 214604 h 1157500"/>
              <a:gd name="connsiteX199" fmla="*/ 1650750 w 12192000"/>
              <a:gd name="connsiteY199" fmla="*/ 165090 h 1157500"/>
              <a:gd name="connsiteX200" fmla="*/ 1655056 w 12192000"/>
              <a:gd name="connsiteY200" fmla="*/ 172106 h 1157500"/>
              <a:gd name="connsiteX201" fmla="*/ 1683220 w 12192000"/>
              <a:gd name="connsiteY201" fmla="*/ 169652 h 1157500"/>
              <a:gd name="connsiteX202" fmla="*/ 1685599 w 12192000"/>
              <a:gd name="connsiteY202" fmla="*/ 165388 h 1157500"/>
              <a:gd name="connsiteX203" fmla="*/ 1735783 w 12192000"/>
              <a:gd name="connsiteY203" fmla="*/ 177400 h 1157500"/>
              <a:gd name="connsiteX204" fmla="*/ 1797102 w 12192000"/>
              <a:gd name="connsiteY204" fmla="*/ 182289 h 1157500"/>
              <a:gd name="connsiteX205" fmla="*/ 1845638 w 12192000"/>
              <a:gd name="connsiteY205" fmla="*/ 163774 h 1157500"/>
              <a:gd name="connsiteX206" fmla="*/ 1848980 w 12192000"/>
              <a:gd name="connsiteY206" fmla="*/ 167516 h 1157500"/>
              <a:gd name="connsiteX207" fmla="*/ 1880587 w 12192000"/>
              <a:gd name="connsiteY207" fmla="*/ 165506 h 1157500"/>
              <a:gd name="connsiteX208" fmla="*/ 1995803 w 12192000"/>
              <a:gd name="connsiteY208" fmla="*/ 131847 h 1157500"/>
              <a:gd name="connsiteX209" fmla="*/ 2057448 w 12192000"/>
              <a:gd name="connsiteY209" fmla="*/ 128650 h 1157500"/>
              <a:gd name="connsiteX210" fmla="*/ 2119088 w 12192000"/>
              <a:gd name="connsiteY210" fmla="*/ 113508 h 1157500"/>
              <a:gd name="connsiteX211" fmla="*/ 2138831 w 12192000"/>
              <a:gd name="connsiteY211" fmla="*/ 116194 h 1157500"/>
              <a:gd name="connsiteX212" fmla="*/ 2214259 w 12192000"/>
              <a:gd name="connsiteY212" fmla="*/ 110542 h 1157500"/>
              <a:gd name="connsiteX213" fmla="*/ 2264911 w 12192000"/>
              <a:gd name="connsiteY213" fmla="*/ 101639 h 1157500"/>
              <a:gd name="connsiteX214" fmla="*/ 2454058 w 12192000"/>
              <a:gd name="connsiteY214" fmla="*/ 67266 h 1157500"/>
              <a:gd name="connsiteX215" fmla="*/ 2534188 w 12192000"/>
              <a:gd name="connsiteY215" fmla="*/ 63730 h 1157500"/>
              <a:gd name="connsiteX216" fmla="*/ 2616912 w 12192000"/>
              <a:gd name="connsiteY216" fmla="*/ 44757 h 1157500"/>
              <a:gd name="connsiteX217" fmla="*/ 2698592 w 12192000"/>
              <a:gd name="connsiteY217" fmla="*/ 35873 h 1157500"/>
              <a:gd name="connsiteX218" fmla="*/ 2891953 w 12192000"/>
              <a:gd name="connsiteY218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292491 w 12192000"/>
              <a:gd name="connsiteY97" fmla="*/ 97503 h 1157500"/>
              <a:gd name="connsiteX98" fmla="*/ 8307239 w 12192000"/>
              <a:gd name="connsiteY98" fmla="*/ 94591 h 1157500"/>
              <a:gd name="connsiteX99" fmla="*/ 8339282 w 12192000"/>
              <a:gd name="connsiteY99" fmla="*/ 108942 h 1157500"/>
              <a:gd name="connsiteX100" fmla="*/ 8346156 w 12192000"/>
              <a:gd name="connsiteY100" fmla="*/ 111227 h 1157500"/>
              <a:gd name="connsiteX101" fmla="*/ 8346467 w 12192000"/>
              <a:gd name="connsiteY101" fmla="*/ 111024 h 1157500"/>
              <a:gd name="connsiteX102" fmla="*/ 8354069 w 12192000"/>
              <a:gd name="connsiteY102" fmla="*/ 112942 h 1157500"/>
              <a:gd name="connsiteX103" fmla="*/ 8358687 w 12192000"/>
              <a:gd name="connsiteY103" fmla="*/ 115393 h 1157500"/>
              <a:gd name="connsiteX104" fmla="*/ 8433385 w 12192000"/>
              <a:gd name="connsiteY104" fmla="*/ 99669 h 1157500"/>
              <a:gd name="connsiteX105" fmla="*/ 8533779 w 12192000"/>
              <a:gd name="connsiteY105" fmla="*/ 98374 h 1157500"/>
              <a:gd name="connsiteX106" fmla="*/ 8632833 w 12192000"/>
              <a:gd name="connsiteY106" fmla="*/ 100532 h 1157500"/>
              <a:gd name="connsiteX107" fmla="*/ 8668523 w 12192000"/>
              <a:gd name="connsiteY107" fmla="*/ 102979 h 1157500"/>
              <a:gd name="connsiteX108" fmla="*/ 8732893 w 12192000"/>
              <a:gd name="connsiteY108" fmla="*/ 99991 h 1157500"/>
              <a:gd name="connsiteX109" fmla="*/ 8764071 w 12192000"/>
              <a:gd name="connsiteY109" fmla="*/ 94587 h 1157500"/>
              <a:gd name="connsiteX110" fmla="*/ 8767004 w 12192000"/>
              <a:gd name="connsiteY110" fmla="*/ 91519 h 1157500"/>
              <a:gd name="connsiteX111" fmla="*/ 8772553 w 12192000"/>
              <a:gd name="connsiteY111" fmla="*/ 90314 h 1157500"/>
              <a:gd name="connsiteX112" fmla="*/ 8787201 w 12192000"/>
              <a:gd name="connsiteY112" fmla="*/ 92033 h 1157500"/>
              <a:gd name="connsiteX113" fmla="*/ 8792624 w 12192000"/>
              <a:gd name="connsiteY113" fmla="*/ 93503 h 1157500"/>
              <a:gd name="connsiteX114" fmla="*/ 8800741 w 12192000"/>
              <a:gd name="connsiteY114" fmla="*/ 93897 h 1157500"/>
              <a:gd name="connsiteX115" fmla="*/ 8800966 w 12192000"/>
              <a:gd name="connsiteY115" fmla="*/ 93645 h 1157500"/>
              <a:gd name="connsiteX116" fmla="*/ 8808513 w 12192000"/>
              <a:gd name="connsiteY116" fmla="*/ 94530 h 1157500"/>
              <a:gd name="connsiteX117" fmla="*/ 8845110 w 12192000"/>
              <a:gd name="connsiteY117" fmla="*/ 102179 h 1157500"/>
              <a:gd name="connsiteX118" fmla="*/ 8917529 w 12192000"/>
              <a:gd name="connsiteY118" fmla="*/ 76373 h 1157500"/>
              <a:gd name="connsiteX119" fmla="*/ 9026654 w 12192000"/>
              <a:gd name="connsiteY119" fmla="*/ 93420 h 1157500"/>
              <a:gd name="connsiteX120" fmla="*/ 9088505 w 12192000"/>
              <a:gd name="connsiteY120" fmla="*/ 113002 h 1157500"/>
              <a:gd name="connsiteX121" fmla="*/ 9203241 w 12192000"/>
              <a:gd name="connsiteY121" fmla="*/ 111713 h 1157500"/>
              <a:gd name="connsiteX122" fmla="*/ 9415584 w 12192000"/>
              <a:gd name="connsiteY122" fmla="*/ 157156 h 1157500"/>
              <a:gd name="connsiteX123" fmla="*/ 9505102 w 12192000"/>
              <a:gd name="connsiteY123" fmla="*/ 141042 h 1157500"/>
              <a:gd name="connsiteX124" fmla="*/ 9643040 w 12192000"/>
              <a:gd name="connsiteY124" fmla="*/ 158233 h 1157500"/>
              <a:gd name="connsiteX125" fmla="*/ 9762999 w 12192000"/>
              <a:gd name="connsiteY125" fmla="*/ 162623 h 1157500"/>
              <a:gd name="connsiteX126" fmla="*/ 9776183 w 12192000"/>
              <a:gd name="connsiteY126" fmla="*/ 162191 h 1157500"/>
              <a:gd name="connsiteX127" fmla="*/ 9780532 w 12192000"/>
              <a:gd name="connsiteY127" fmla="*/ 155823 h 1157500"/>
              <a:gd name="connsiteX128" fmla="*/ 9910588 w 12192000"/>
              <a:gd name="connsiteY128" fmla="*/ 154327 h 1157500"/>
              <a:gd name="connsiteX129" fmla="*/ 9924173 w 12192000"/>
              <a:gd name="connsiteY129" fmla="*/ 158591 h 1157500"/>
              <a:gd name="connsiteX130" fmla="*/ 10010969 w 12192000"/>
              <a:gd name="connsiteY130" fmla="*/ 155802 h 1157500"/>
              <a:gd name="connsiteX131" fmla="*/ 10070699 w 12192000"/>
              <a:gd name="connsiteY131" fmla="*/ 157854 h 1157500"/>
              <a:gd name="connsiteX132" fmla="*/ 10155104 w 12192000"/>
              <a:gd name="connsiteY132" fmla="*/ 151613 h 1157500"/>
              <a:gd name="connsiteX133" fmla="*/ 10250982 w 12192000"/>
              <a:gd name="connsiteY133" fmla="*/ 128642 h 1157500"/>
              <a:gd name="connsiteX134" fmla="*/ 10343301 w 12192000"/>
              <a:gd name="connsiteY134" fmla="*/ 90884 h 1157500"/>
              <a:gd name="connsiteX135" fmla="*/ 10366625 w 12192000"/>
              <a:gd name="connsiteY135" fmla="*/ 79428 h 1157500"/>
              <a:gd name="connsiteX136" fmla="*/ 10433505 w 12192000"/>
              <a:gd name="connsiteY136" fmla="*/ 65000 h 1157500"/>
              <a:gd name="connsiteX137" fmla="*/ 10547510 w 12192000"/>
              <a:gd name="connsiteY137" fmla="*/ 47246 h 1157500"/>
              <a:gd name="connsiteX138" fmla="*/ 10588150 w 12192000"/>
              <a:gd name="connsiteY138" fmla="*/ 32287 h 1157500"/>
              <a:gd name="connsiteX139" fmla="*/ 10589457 w 12192000"/>
              <a:gd name="connsiteY139" fmla="*/ 25296 h 1157500"/>
              <a:gd name="connsiteX140" fmla="*/ 10699976 w 12192000"/>
              <a:gd name="connsiteY140" fmla="*/ 43345 h 1157500"/>
              <a:gd name="connsiteX141" fmla="*/ 10812237 w 12192000"/>
              <a:gd name="connsiteY141" fmla="*/ 46327 h 1157500"/>
              <a:gd name="connsiteX142" fmla="*/ 10869837 w 12192000"/>
              <a:gd name="connsiteY142" fmla="*/ 65795 h 1157500"/>
              <a:gd name="connsiteX143" fmla="*/ 10881770 w 12192000"/>
              <a:gd name="connsiteY143" fmla="*/ 73672 h 1157500"/>
              <a:gd name="connsiteX144" fmla="*/ 10896899 w 12192000"/>
              <a:gd name="connsiteY144" fmla="*/ 70731 h 1157500"/>
              <a:gd name="connsiteX145" fmla="*/ 10901748 w 12192000"/>
              <a:gd name="connsiteY145" fmla="*/ 66352 h 1157500"/>
              <a:gd name="connsiteX146" fmla="*/ 10947419 w 12192000"/>
              <a:gd name="connsiteY146" fmla="*/ 83316 h 1157500"/>
              <a:gd name="connsiteX147" fmla="*/ 10953034 w 12192000"/>
              <a:gd name="connsiteY147" fmla="*/ 84438 h 1157500"/>
              <a:gd name="connsiteX148" fmla="*/ 10992070 w 12192000"/>
              <a:gd name="connsiteY148" fmla="*/ 88841 h 1157500"/>
              <a:gd name="connsiteX149" fmla="*/ 11112372 w 12192000"/>
              <a:gd name="connsiteY149" fmla="*/ 82247 h 1157500"/>
              <a:gd name="connsiteX150" fmla="*/ 11147719 w 12192000"/>
              <a:gd name="connsiteY150" fmla="*/ 80560 h 1157500"/>
              <a:gd name="connsiteX151" fmla="*/ 11172617 w 12192000"/>
              <a:gd name="connsiteY151" fmla="*/ 76265 h 1157500"/>
              <a:gd name="connsiteX152" fmla="*/ 11240397 w 12192000"/>
              <a:gd name="connsiteY152" fmla="*/ 81830 h 1157500"/>
              <a:gd name="connsiteX153" fmla="*/ 11270034 w 12192000"/>
              <a:gd name="connsiteY153" fmla="*/ 91947 h 1157500"/>
              <a:gd name="connsiteX154" fmla="*/ 11293091 w 12192000"/>
              <a:gd name="connsiteY154" fmla="*/ 92042 h 1157500"/>
              <a:gd name="connsiteX155" fmla="*/ 11310949 w 12192000"/>
              <a:gd name="connsiteY155" fmla="*/ 97842 h 1157500"/>
              <a:gd name="connsiteX156" fmla="*/ 11345279 w 12192000"/>
              <a:gd name="connsiteY156" fmla="*/ 95451 h 1157500"/>
              <a:gd name="connsiteX157" fmla="*/ 11354597 w 12192000"/>
              <a:gd name="connsiteY157" fmla="*/ 97953 h 1157500"/>
              <a:gd name="connsiteX158" fmla="*/ 11367725 w 12192000"/>
              <a:gd name="connsiteY158" fmla="*/ 97999 h 1157500"/>
              <a:gd name="connsiteX159" fmla="*/ 11399832 w 12192000"/>
              <a:gd name="connsiteY159" fmla="*/ 110616 h 1157500"/>
              <a:gd name="connsiteX160" fmla="*/ 11487595 w 12192000"/>
              <a:gd name="connsiteY160" fmla="*/ 152322 h 1157500"/>
              <a:gd name="connsiteX161" fmla="*/ 11590850 w 12192000"/>
              <a:gd name="connsiteY161" fmla="*/ 238552 h 1157500"/>
              <a:gd name="connsiteX162" fmla="*/ 11736204 w 12192000"/>
              <a:gd name="connsiteY162" fmla="*/ 277509 h 1157500"/>
              <a:gd name="connsiteX163" fmla="*/ 11760331 w 12192000"/>
              <a:gd name="connsiteY163" fmla="*/ 291936 h 1157500"/>
              <a:gd name="connsiteX164" fmla="*/ 11819139 w 12192000"/>
              <a:gd name="connsiteY164" fmla="*/ 304143 h 1157500"/>
              <a:gd name="connsiteX165" fmla="*/ 11821967 w 12192000"/>
              <a:gd name="connsiteY165" fmla="*/ 305790 h 1157500"/>
              <a:gd name="connsiteX166" fmla="*/ 11847125 w 12192000"/>
              <a:gd name="connsiteY166" fmla="*/ 297401 h 1157500"/>
              <a:gd name="connsiteX167" fmla="*/ 11980134 w 12192000"/>
              <a:gd name="connsiteY167" fmla="*/ 321911 h 1157500"/>
              <a:gd name="connsiteX168" fmla="*/ 12174576 w 12192000"/>
              <a:gd name="connsiteY168" fmla="*/ 376108 h 1157500"/>
              <a:gd name="connsiteX169" fmla="*/ 12192000 w 12192000"/>
              <a:gd name="connsiteY169" fmla="*/ 379233 h 1157500"/>
              <a:gd name="connsiteX170" fmla="*/ 12192000 w 12192000"/>
              <a:gd name="connsiteY170" fmla="*/ 1157500 h 1157500"/>
              <a:gd name="connsiteX171" fmla="*/ 0 w 12192000"/>
              <a:gd name="connsiteY171" fmla="*/ 1157500 h 1157500"/>
              <a:gd name="connsiteX172" fmla="*/ 0 w 12192000"/>
              <a:gd name="connsiteY172" fmla="*/ 483545 h 1157500"/>
              <a:gd name="connsiteX173" fmla="*/ 5331 w 12192000"/>
              <a:gd name="connsiteY173" fmla="*/ 482797 h 1157500"/>
              <a:gd name="connsiteX174" fmla="*/ 39902 w 12192000"/>
              <a:gd name="connsiteY174" fmla="*/ 472284 h 1157500"/>
              <a:gd name="connsiteX175" fmla="*/ 117880 w 12192000"/>
              <a:gd name="connsiteY175" fmla="*/ 420956 h 1157500"/>
              <a:gd name="connsiteX176" fmla="*/ 238140 w 12192000"/>
              <a:gd name="connsiteY176" fmla="*/ 379297 h 1157500"/>
              <a:gd name="connsiteX177" fmla="*/ 249589 w 12192000"/>
              <a:gd name="connsiteY177" fmla="*/ 379517 h 1157500"/>
              <a:gd name="connsiteX178" fmla="*/ 296963 w 12192000"/>
              <a:gd name="connsiteY178" fmla="*/ 356102 h 1157500"/>
              <a:gd name="connsiteX179" fmla="*/ 339235 w 12192000"/>
              <a:gd name="connsiteY179" fmla="*/ 324425 h 1157500"/>
              <a:gd name="connsiteX180" fmla="*/ 447152 w 12192000"/>
              <a:gd name="connsiteY180" fmla="*/ 327423 h 1157500"/>
              <a:gd name="connsiteX181" fmla="*/ 475247 w 12192000"/>
              <a:gd name="connsiteY181" fmla="*/ 336714 h 1157500"/>
              <a:gd name="connsiteX182" fmla="*/ 477967 w 12192000"/>
              <a:gd name="connsiteY182" fmla="*/ 337960 h 1157500"/>
              <a:gd name="connsiteX183" fmla="*/ 703732 w 12192000"/>
              <a:gd name="connsiteY183" fmla="*/ 316599 h 1157500"/>
              <a:gd name="connsiteX184" fmla="*/ 853391 w 12192000"/>
              <a:gd name="connsiteY184" fmla="*/ 303591 h 1157500"/>
              <a:gd name="connsiteX185" fmla="*/ 925332 w 12192000"/>
              <a:gd name="connsiteY185" fmla="*/ 298686 h 1157500"/>
              <a:gd name="connsiteX186" fmla="*/ 941286 w 12192000"/>
              <a:gd name="connsiteY186" fmla="*/ 288932 h 1157500"/>
              <a:gd name="connsiteX187" fmla="*/ 950845 w 12192000"/>
              <a:gd name="connsiteY187" fmla="*/ 286595 h 1157500"/>
              <a:gd name="connsiteX188" fmla="*/ 953292 w 12192000"/>
              <a:gd name="connsiteY188" fmla="*/ 280892 h 1157500"/>
              <a:gd name="connsiteX189" fmla="*/ 967499 w 12192000"/>
              <a:gd name="connsiteY189" fmla="*/ 273760 h 1157500"/>
              <a:gd name="connsiteX190" fmla="*/ 1069267 w 12192000"/>
              <a:gd name="connsiteY190" fmla="*/ 262766 h 1157500"/>
              <a:gd name="connsiteX191" fmla="*/ 1138407 w 12192000"/>
              <a:gd name="connsiteY191" fmla="*/ 246567 h 1157500"/>
              <a:gd name="connsiteX192" fmla="*/ 1164931 w 12192000"/>
              <a:gd name="connsiteY192" fmla="*/ 238622 h 1157500"/>
              <a:gd name="connsiteX193" fmla="*/ 1211622 w 12192000"/>
              <a:gd name="connsiteY193" fmla="*/ 220676 h 1157500"/>
              <a:gd name="connsiteX194" fmla="*/ 1274567 w 12192000"/>
              <a:gd name="connsiteY194" fmla="*/ 203380 h 1157500"/>
              <a:gd name="connsiteX195" fmla="*/ 1325029 w 12192000"/>
              <a:gd name="connsiteY195" fmla="*/ 207937 h 1157500"/>
              <a:gd name="connsiteX196" fmla="*/ 1356805 w 12192000"/>
              <a:gd name="connsiteY196" fmla="*/ 203622 h 1157500"/>
              <a:gd name="connsiteX197" fmla="*/ 1468752 w 12192000"/>
              <a:gd name="connsiteY197" fmla="*/ 214604 h 1157500"/>
              <a:gd name="connsiteX198" fmla="*/ 1650750 w 12192000"/>
              <a:gd name="connsiteY198" fmla="*/ 165090 h 1157500"/>
              <a:gd name="connsiteX199" fmla="*/ 1655056 w 12192000"/>
              <a:gd name="connsiteY199" fmla="*/ 172106 h 1157500"/>
              <a:gd name="connsiteX200" fmla="*/ 1683220 w 12192000"/>
              <a:gd name="connsiteY200" fmla="*/ 169652 h 1157500"/>
              <a:gd name="connsiteX201" fmla="*/ 1685599 w 12192000"/>
              <a:gd name="connsiteY201" fmla="*/ 165388 h 1157500"/>
              <a:gd name="connsiteX202" fmla="*/ 1735783 w 12192000"/>
              <a:gd name="connsiteY202" fmla="*/ 177400 h 1157500"/>
              <a:gd name="connsiteX203" fmla="*/ 1797102 w 12192000"/>
              <a:gd name="connsiteY203" fmla="*/ 182289 h 1157500"/>
              <a:gd name="connsiteX204" fmla="*/ 1845638 w 12192000"/>
              <a:gd name="connsiteY204" fmla="*/ 163774 h 1157500"/>
              <a:gd name="connsiteX205" fmla="*/ 1848980 w 12192000"/>
              <a:gd name="connsiteY205" fmla="*/ 167516 h 1157500"/>
              <a:gd name="connsiteX206" fmla="*/ 1880587 w 12192000"/>
              <a:gd name="connsiteY206" fmla="*/ 165506 h 1157500"/>
              <a:gd name="connsiteX207" fmla="*/ 1995803 w 12192000"/>
              <a:gd name="connsiteY207" fmla="*/ 131847 h 1157500"/>
              <a:gd name="connsiteX208" fmla="*/ 2057448 w 12192000"/>
              <a:gd name="connsiteY208" fmla="*/ 128650 h 1157500"/>
              <a:gd name="connsiteX209" fmla="*/ 2119088 w 12192000"/>
              <a:gd name="connsiteY209" fmla="*/ 113508 h 1157500"/>
              <a:gd name="connsiteX210" fmla="*/ 2138831 w 12192000"/>
              <a:gd name="connsiteY210" fmla="*/ 116194 h 1157500"/>
              <a:gd name="connsiteX211" fmla="*/ 2214259 w 12192000"/>
              <a:gd name="connsiteY211" fmla="*/ 110542 h 1157500"/>
              <a:gd name="connsiteX212" fmla="*/ 2264911 w 12192000"/>
              <a:gd name="connsiteY212" fmla="*/ 101639 h 1157500"/>
              <a:gd name="connsiteX213" fmla="*/ 2454058 w 12192000"/>
              <a:gd name="connsiteY213" fmla="*/ 67266 h 1157500"/>
              <a:gd name="connsiteX214" fmla="*/ 2534188 w 12192000"/>
              <a:gd name="connsiteY214" fmla="*/ 63730 h 1157500"/>
              <a:gd name="connsiteX215" fmla="*/ 2616912 w 12192000"/>
              <a:gd name="connsiteY215" fmla="*/ 44757 h 1157500"/>
              <a:gd name="connsiteX216" fmla="*/ 2698592 w 12192000"/>
              <a:gd name="connsiteY216" fmla="*/ 35873 h 1157500"/>
              <a:gd name="connsiteX217" fmla="*/ 2891953 w 12192000"/>
              <a:gd name="connsiteY217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89133 w 12192000"/>
              <a:gd name="connsiteY68" fmla="*/ 181060 h 1157500"/>
              <a:gd name="connsiteX69" fmla="*/ 6894439 w 12192000"/>
              <a:gd name="connsiteY69" fmla="*/ 177642 h 1157500"/>
              <a:gd name="connsiteX70" fmla="*/ 6900419 w 12192000"/>
              <a:gd name="connsiteY70" fmla="*/ 178910 h 1157500"/>
              <a:gd name="connsiteX71" fmla="*/ 6963220 w 12192000"/>
              <a:gd name="connsiteY71" fmla="*/ 167304 h 1157500"/>
              <a:gd name="connsiteX72" fmla="*/ 6976706 w 12192000"/>
              <a:gd name="connsiteY72" fmla="*/ 170894 h 1157500"/>
              <a:gd name="connsiteX73" fmla="*/ 6987064 w 12192000"/>
              <a:gd name="connsiteY73" fmla="*/ 160402 h 1157500"/>
              <a:gd name="connsiteX74" fmla="*/ 7030230 w 12192000"/>
              <a:gd name="connsiteY74" fmla="*/ 159715 h 1157500"/>
              <a:gd name="connsiteX75" fmla="*/ 7045014 w 12192000"/>
              <a:gd name="connsiteY75" fmla="*/ 169101 h 1157500"/>
              <a:gd name="connsiteX76" fmla="*/ 7058714 w 12192000"/>
              <a:gd name="connsiteY76" fmla="*/ 175992 h 1157500"/>
              <a:gd name="connsiteX77" fmla="*/ 7060499 w 12192000"/>
              <a:gd name="connsiteY77" fmla="*/ 176063 h 1157500"/>
              <a:gd name="connsiteX78" fmla="*/ 7078430 w 12192000"/>
              <a:gd name="connsiteY78" fmla="*/ 176793 h 1157500"/>
              <a:gd name="connsiteX79" fmla="*/ 7176563 w 12192000"/>
              <a:gd name="connsiteY79" fmla="*/ 173244 h 1157500"/>
              <a:gd name="connsiteX80" fmla="*/ 7205529 w 12192000"/>
              <a:gd name="connsiteY80" fmla="*/ 181011 h 1157500"/>
              <a:gd name="connsiteX81" fmla="*/ 7310118 w 12192000"/>
              <a:gd name="connsiteY81" fmla="*/ 162605 h 1157500"/>
              <a:gd name="connsiteX82" fmla="*/ 7673859 w 12192000"/>
              <a:gd name="connsiteY82" fmla="*/ 150336 h 1157500"/>
              <a:gd name="connsiteX83" fmla="*/ 7692748 w 12192000"/>
              <a:gd name="connsiteY83" fmla="*/ 161537 h 1157500"/>
              <a:gd name="connsiteX84" fmla="*/ 7756672 w 12192000"/>
              <a:gd name="connsiteY84" fmla="*/ 157372 h 1157500"/>
              <a:gd name="connsiteX85" fmla="*/ 7974189 w 12192000"/>
              <a:gd name="connsiteY85" fmla="*/ 154819 h 1157500"/>
              <a:gd name="connsiteX86" fmla="*/ 8101969 w 12192000"/>
              <a:gd name="connsiteY86" fmla="*/ 144495 h 1157500"/>
              <a:gd name="connsiteX87" fmla="*/ 8106826 w 12192000"/>
              <a:gd name="connsiteY87" fmla="*/ 139853 h 1157500"/>
              <a:gd name="connsiteX88" fmla="*/ 8162058 w 12192000"/>
              <a:gd name="connsiteY88" fmla="*/ 96704 h 1157500"/>
              <a:gd name="connsiteX89" fmla="*/ 8184568 w 12192000"/>
              <a:gd name="connsiteY89" fmla="*/ 93990 h 1157500"/>
              <a:gd name="connsiteX90" fmla="*/ 8228227 w 12192000"/>
              <a:gd name="connsiteY90" fmla="*/ 105972 h 1157500"/>
              <a:gd name="connsiteX91" fmla="*/ 8237963 w 12192000"/>
              <a:gd name="connsiteY91" fmla="*/ 106996 h 1157500"/>
              <a:gd name="connsiteX92" fmla="*/ 8248358 w 12192000"/>
              <a:gd name="connsiteY92" fmla="*/ 106062 h 1157500"/>
              <a:gd name="connsiteX93" fmla="*/ 8249309 w 12192000"/>
              <a:gd name="connsiteY93" fmla="*/ 106698 h 1157500"/>
              <a:gd name="connsiteX94" fmla="*/ 8249997 w 12192000"/>
              <a:gd name="connsiteY94" fmla="*/ 105915 h 1157500"/>
              <a:gd name="connsiteX95" fmla="*/ 8272162 w 12192000"/>
              <a:gd name="connsiteY95" fmla="*/ 103924 h 1157500"/>
              <a:gd name="connsiteX96" fmla="*/ 8292349 w 12192000"/>
              <a:gd name="connsiteY96" fmla="*/ 97480 h 1157500"/>
              <a:gd name="connsiteX97" fmla="*/ 8307239 w 12192000"/>
              <a:gd name="connsiteY97" fmla="*/ 94591 h 1157500"/>
              <a:gd name="connsiteX98" fmla="*/ 8339282 w 12192000"/>
              <a:gd name="connsiteY98" fmla="*/ 108942 h 1157500"/>
              <a:gd name="connsiteX99" fmla="*/ 8346156 w 12192000"/>
              <a:gd name="connsiteY99" fmla="*/ 111227 h 1157500"/>
              <a:gd name="connsiteX100" fmla="*/ 8346467 w 12192000"/>
              <a:gd name="connsiteY100" fmla="*/ 111024 h 1157500"/>
              <a:gd name="connsiteX101" fmla="*/ 8354069 w 12192000"/>
              <a:gd name="connsiteY101" fmla="*/ 112942 h 1157500"/>
              <a:gd name="connsiteX102" fmla="*/ 8358687 w 12192000"/>
              <a:gd name="connsiteY102" fmla="*/ 115393 h 1157500"/>
              <a:gd name="connsiteX103" fmla="*/ 8433385 w 12192000"/>
              <a:gd name="connsiteY103" fmla="*/ 99669 h 1157500"/>
              <a:gd name="connsiteX104" fmla="*/ 8533779 w 12192000"/>
              <a:gd name="connsiteY104" fmla="*/ 98374 h 1157500"/>
              <a:gd name="connsiteX105" fmla="*/ 8632833 w 12192000"/>
              <a:gd name="connsiteY105" fmla="*/ 100532 h 1157500"/>
              <a:gd name="connsiteX106" fmla="*/ 8668523 w 12192000"/>
              <a:gd name="connsiteY106" fmla="*/ 102979 h 1157500"/>
              <a:gd name="connsiteX107" fmla="*/ 8732893 w 12192000"/>
              <a:gd name="connsiteY107" fmla="*/ 99991 h 1157500"/>
              <a:gd name="connsiteX108" fmla="*/ 8764071 w 12192000"/>
              <a:gd name="connsiteY108" fmla="*/ 94587 h 1157500"/>
              <a:gd name="connsiteX109" fmla="*/ 8767004 w 12192000"/>
              <a:gd name="connsiteY109" fmla="*/ 91519 h 1157500"/>
              <a:gd name="connsiteX110" fmla="*/ 8772553 w 12192000"/>
              <a:gd name="connsiteY110" fmla="*/ 90314 h 1157500"/>
              <a:gd name="connsiteX111" fmla="*/ 8787201 w 12192000"/>
              <a:gd name="connsiteY111" fmla="*/ 92033 h 1157500"/>
              <a:gd name="connsiteX112" fmla="*/ 8792624 w 12192000"/>
              <a:gd name="connsiteY112" fmla="*/ 93503 h 1157500"/>
              <a:gd name="connsiteX113" fmla="*/ 8800741 w 12192000"/>
              <a:gd name="connsiteY113" fmla="*/ 93897 h 1157500"/>
              <a:gd name="connsiteX114" fmla="*/ 8800966 w 12192000"/>
              <a:gd name="connsiteY114" fmla="*/ 93645 h 1157500"/>
              <a:gd name="connsiteX115" fmla="*/ 8808513 w 12192000"/>
              <a:gd name="connsiteY115" fmla="*/ 94530 h 1157500"/>
              <a:gd name="connsiteX116" fmla="*/ 8845110 w 12192000"/>
              <a:gd name="connsiteY116" fmla="*/ 102179 h 1157500"/>
              <a:gd name="connsiteX117" fmla="*/ 8917529 w 12192000"/>
              <a:gd name="connsiteY117" fmla="*/ 76373 h 1157500"/>
              <a:gd name="connsiteX118" fmla="*/ 9026654 w 12192000"/>
              <a:gd name="connsiteY118" fmla="*/ 93420 h 1157500"/>
              <a:gd name="connsiteX119" fmla="*/ 9088505 w 12192000"/>
              <a:gd name="connsiteY119" fmla="*/ 113002 h 1157500"/>
              <a:gd name="connsiteX120" fmla="*/ 9203241 w 12192000"/>
              <a:gd name="connsiteY120" fmla="*/ 111713 h 1157500"/>
              <a:gd name="connsiteX121" fmla="*/ 9415584 w 12192000"/>
              <a:gd name="connsiteY121" fmla="*/ 157156 h 1157500"/>
              <a:gd name="connsiteX122" fmla="*/ 9505102 w 12192000"/>
              <a:gd name="connsiteY122" fmla="*/ 141042 h 1157500"/>
              <a:gd name="connsiteX123" fmla="*/ 9643040 w 12192000"/>
              <a:gd name="connsiteY123" fmla="*/ 158233 h 1157500"/>
              <a:gd name="connsiteX124" fmla="*/ 9762999 w 12192000"/>
              <a:gd name="connsiteY124" fmla="*/ 162623 h 1157500"/>
              <a:gd name="connsiteX125" fmla="*/ 9776183 w 12192000"/>
              <a:gd name="connsiteY125" fmla="*/ 162191 h 1157500"/>
              <a:gd name="connsiteX126" fmla="*/ 9780532 w 12192000"/>
              <a:gd name="connsiteY126" fmla="*/ 155823 h 1157500"/>
              <a:gd name="connsiteX127" fmla="*/ 9910588 w 12192000"/>
              <a:gd name="connsiteY127" fmla="*/ 154327 h 1157500"/>
              <a:gd name="connsiteX128" fmla="*/ 9924173 w 12192000"/>
              <a:gd name="connsiteY128" fmla="*/ 158591 h 1157500"/>
              <a:gd name="connsiteX129" fmla="*/ 10010969 w 12192000"/>
              <a:gd name="connsiteY129" fmla="*/ 155802 h 1157500"/>
              <a:gd name="connsiteX130" fmla="*/ 10070699 w 12192000"/>
              <a:gd name="connsiteY130" fmla="*/ 157854 h 1157500"/>
              <a:gd name="connsiteX131" fmla="*/ 10155104 w 12192000"/>
              <a:gd name="connsiteY131" fmla="*/ 151613 h 1157500"/>
              <a:gd name="connsiteX132" fmla="*/ 10250982 w 12192000"/>
              <a:gd name="connsiteY132" fmla="*/ 128642 h 1157500"/>
              <a:gd name="connsiteX133" fmla="*/ 10343301 w 12192000"/>
              <a:gd name="connsiteY133" fmla="*/ 90884 h 1157500"/>
              <a:gd name="connsiteX134" fmla="*/ 10366625 w 12192000"/>
              <a:gd name="connsiteY134" fmla="*/ 79428 h 1157500"/>
              <a:gd name="connsiteX135" fmla="*/ 10433505 w 12192000"/>
              <a:gd name="connsiteY135" fmla="*/ 65000 h 1157500"/>
              <a:gd name="connsiteX136" fmla="*/ 10547510 w 12192000"/>
              <a:gd name="connsiteY136" fmla="*/ 47246 h 1157500"/>
              <a:gd name="connsiteX137" fmla="*/ 10588150 w 12192000"/>
              <a:gd name="connsiteY137" fmla="*/ 32287 h 1157500"/>
              <a:gd name="connsiteX138" fmla="*/ 10589457 w 12192000"/>
              <a:gd name="connsiteY138" fmla="*/ 25296 h 1157500"/>
              <a:gd name="connsiteX139" fmla="*/ 10699976 w 12192000"/>
              <a:gd name="connsiteY139" fmla="*/ 43345 h 1157500"/>
              <a:gd name="connsiteX140" fmla="*/ 10812237 w 12192000"/>
              <a:gd name="connsiteY140" fmla="*/ 46327 h 1157500"/>
              <a:gd name="connsiteX141" fmla="*/ 10869837 w 12192000"/>
              <a:gd name="connsiteY141" fmla="*/ 65795 h 1157500"/>
              <a:gd name="connsiteX142" fmla="*/ 10881770 w 12192000"/>
              <a:gd name="connsiteY142" fmla="*/ 73672 h 1157500"/>
              <a:gd name="connsiteX143" fmla="*/ 10896899 w 12192000"/>
              <a:gd name="connsiteY143" fmla="*/ 70731 h 1157500"/>
              <a:gd name="connsiteX144" fmla="*/ 10901748 w 12192000"/>
              <a:gd name="connsiteY144" fmla="*/ 66352 h 1157500"/>
              <a:gd name="connsiteX145" fmla="*/ 10947419 w 12192000"/>
              <a:gd name="connsiteY145" fmla="*/ 83316 h 1157500"/>
              <a:gd name="connsiteX146" fmla="*/ 10953034 w 12192000"/>
              <a:gd name="connsiteY146" fmla="*/ 84438 h 1157500"/>
              <a:gd name="connsiteX147" fmla="*/ 10992070 w 12192000"/>
              <a:gd name="connsiteY147" fmla="*/ 88841 h 1157500"/>
              <a:gd name="connsiteX148" fmla="*/ 11112372 w 12192000"/>
              <a:gd name="connsiteY148" fmla="*/ 82247 h 1157500"/>
              <a:gd name="connsiteX149" fmla="*/ 11147719 w 12192000"/>
              <a:gd name="connsiteY149" fmla="*/ 80560 h 1157500"/>
              <a:gd name="connsiteX150" fmla="*/ 11172617 w 12192000"/>
              <a:gd name="connsiteY150" fmla="*/ 76265 h 1157500"/>
              <a:gd name="connsiteX151" fmla="*/ 11240397 w 12192000"/>
              <a:gd name="connsiteY151" fmla="*/ 81830 h 1157500"/>
              <a:gd name="connsiteX152" fmla="*/ 11270034 w 12192000"/>
              <a:gd name="connsiteY152" fmla="*/ 91947 h 1157500"/>
              <a:gd name="connsiteX153" fmla="*/ 11293091 w 12192000"/>
              <a:gd name="connsiteY153" fmla="*/ 92042 h 1157500"/>
              <a:gd name="connsiteX154" fmla="*/ 11310949 w 12192000"/>
              <a:gd name="connsiteY154" fmla="*/ 97842 h 1157500"/>
              <a:gd name="connsiteX155" fmla="*/ 11345279 w 12192000"/>
              <a:gd name="connsiteY155" fmla="*/ 95451 h 1157500"/>
              <a:gd name="connsiteX156" fmla="*/ 11354597 w 12192000"/>
              <a:gd name="connsiteY156" fmla="*/ 97953 h 1157500"/>
              <a:gd name="connsiteX157" fmla="*/ 11367725 w 12192000"/>
              <a:gd name="connsiteY157" fmla="*/ 97999 h 1157500"/>
              <a:gd name="connsiteX158" fmla="*/ 11399832 w 12192000"/>
              <a:gd name="connsiteY158" fmla="*/ 110616 h 1157500"/>
              <a:gd name="connsiteX159" fmla="*/ 11487595 w 12192000"/>
              <a:gd name="connsiteY159" fmla="*/ 152322 h 1157500"/>
              <a:gd name="connsiteX160" fmla="*/ 11590850 w 12192000"/>
              <a:gd name="connsiteY160" fmla="*/ 238552 h 1157500"/>
              <a:gd name="connsiteX161" fmla="*/ 11736204 w 12192000"/>
              <a:gd name="connsiteY161" fmla="*/ 277509 h 1157500"/>
              <a:gd name="connsiteX162" fmla="*/ 11760331 w 12192000"/>
              <a:gd name="connsiteY162" fmla="*/ 291936 h 1157500"/>
              <a:gd name="connsiteX163" fmla="*/ 11819139 w 12192000"/>
              <a:gd name="connsiteY163" fmla="*/ 304143 h 1157500"/>
              <a:gd name="connsiteX164" fmla="*/ 11821967 w 12192000"/>
              <a:gd name="connsiteY164" fmla="*/ 305790 h 1157500"/>
              <a:gd name="connsiteX165" fmla="*/ 11847125 w 12192000"/>
              <a:gd name="connsiteY165" fmla="*/ 297401 h 1157500"/>
              <a:gd name="connsiteX166" fmla="*/ 11980134 w 12192000"/>
              <a:gd name="connsiteY166" fmla="*/ 321911 h 1157500"/>
              <a:gd name="connsiteX167" fmla="*/ 12174576 w 12192000"/>
              <a:gd name="connsiteY167" fmla="*/ 376108 h 1157500"/>
              <a:gd name="connsiteX168" fmla="*/ 12192000 w 12192000"/>
              <a:gd name="connsiteY168" fmla="*/ 379233 h 1157500"/>
              <a:gd name="connsiteX169" fmla="*/ 12192000 w 12192000"/>
              <a:gd name="connsiteY169" fmla="*/ 1157500 h 1157500"/>
              <a:gd name="connsiteX170" fmla="*/ 0 w 12192000"/>
              <a:gd name="connsiteY170" fmla="*/ 1157500 h 1157500"/>
              <a:gd name="connsiteX171" fmla="*/ 0 w 12192000"/>
              <a:gd name="connsiteY171" fmla="*/ 483545 h 1157500"/>
              <a:gd name="connsiteX172" fmla="*/ 5331 w 12192000"/>
              <a:gd name="connsiteY172" fmla="*/ 482797 h 1157500"/>
              <a:gd name="connsiteX173" fmla="*/ 39902 w 12192000"/>
              <a:gd name="connsiteY173" fmla="*/ 472284 h 1157500"/>
              <a:gd name="connsiteX174" fmla="*/ 117880 w 12192000"/>
              <a:gd name="connsiteY174" fmla="*/ 420956 h 1157500"/>
              <a:gd name="connsiteX175" fmla="*/ 238140 w 12192000"/>
              <a:gd name="connsiteY175" fmla="*/ 379297 h 1157500"/>
              <a:gd name="connsiteX176" fmla="*/ 249589 w 12192000"/>
              <a:gd name="connsiteY176" fmla="*/ 379517 h 1157500"/>
              <a:gd name="connsiteX177" fmla="*/ 296963 w 12192000"/>
              <a:gd name="connsiteY177" fmla="*/ 356102 h 1157500"/>
              <a:gd name="connsiteX178" fmla="*/ 339235 w 12192000"/>
              <a:gd name="connsiteY178" fmla="*/ 324425 h 1157500"/>
              <a:gd name="connsiteX179" fmla="*/ 447152 w 12192000"/>
              <a:gd name="connsiteY179" fmla="*/ 327423 h 1157500"/>
              <a:gd name="connsiteX180" fmla="*/ 475247 w 12192000"/>
              <a:gd name="connsiteY180" fmla="*/ 336714 h 1157500"/>
              <a:gd name="connsiteX181" fmla="*/ 477967 w 12192000"/>
              <a:gd name="connsiteY181" fmla="*/ 337960 h 1157500"/>
              <a:gd name="connsiteX182" fmla="*/ 703732 w 12192000"/>
              <a:gd name="connsiteY182" fmla="*/ 316599 h 1157500"/>
              <a:gd name="connsiteX183" fmla="*/ 853391 w 12192000"/>
              <a:gd name="connsiteY183" fmla="*/ 303591 h 1157500"/>
              <a:gd name="connsiteX184" fmla="*/ 925332 w 12192000"/>
              <a:gd name="connsiteY184" fmla="*/ 298686 h 1157500"/>
              <a:gd name="connsiteX185" fmla="*/ 941286 w 12192000"/>
              <a:gd name="connsiteY185" fmla="*/ 288932 h 1157500"/>
              <a:gd name="connsiteX186" fmla="*/ 950845 w 12192000"/>
              <a:gd name="connsiteY186" fmla="*/ 286595 h 1157500"/>
              <a:gd name="connsiteX187" fmla="*/ 953292 w 12192000"/>
              <a:gd name="connsiteY187" fmla="*/ 280892 h 1157500"/>
              <a:gd name="connsiteX188" fmla="*/ 967499 w 12192000"/>
              <a:gd name="connsiteY188" fmla="*/ 273760 h 1157500"/>
              <a:gd name="connsiteX189" fmla="*/ 1069267 w 12192000"/>
              <a:gd name="connsiteY189" fmla="*/ 262766 h 1157500"/>
              <a:gd name="connsiteX190" fmla="*/ 1138407 w 12192000"/>
              <a:gd name="connsiteY190" fmla="*/ 246567 h 1157500"/>
              <a:gd name="connsiteX191" fmla="*/ 1164931 w 12192000"/>
              <a:gd name="connsiteY191" fmla="*/ 238622 h 1157500"/>
              <a:gd name="connsiteX192" fmla="*/ 1211622 w 12192000"/>
              <a:gd name="connsiteY192" fmla="*/ 220676 h 1157500"/>
              <a:gd name="connsiteX193" fmla="*/ 1274567 w 12192000"/>
              <a:gd name="connsiteY193" fmla="*/ 203380 h 1157500"/>
              <a:gd name="connsiteX194" fmla="*/ 1325029 w 12192000"/>
              <a:gd name="connsiteY194" fmla="*/ 207937 h 1157500"/>
              <a:gd name="connsiteX195" fmla="*/ 1356805 w 12192000"/>
              <a:gd name="connsiteY195" fmla="*/ 203622 h 1157500"/>
              <a:gd name="connsiteX196" fmla="*/ 1468752 w 12192000"/>
              <a:gd name="connsiteY196" fmla="*/ 214604 h 1157500"/>
              <a:gd name="connsiteX197" fmla="*/ 1650750 w 12192000"/>
              <a:gd name="connsiteY197" fmla="*/ 165090 h 1157500"/>
              <a:gd name="connsiteX198" fmla="*/ 1655056 w 12192000"/>
              <a:gd name="connsiteY198" fmla="*/ 172106 h 1157500"/>
              <a:gd name="connsiteX199" fmla="*/ 1683220 w 12192000"/>
              <a:gd name="connsiteY199" fmla="*/ 169652 h 1157500"/>
              <a:gd name="connsiteX200" fmla="*/ 1685599 w 12192000"/>
              <a:gd name="connsiteY200" fmla="*/ 165388 h 1157500"/>
              <a:gd name="connsiteX201" fmla="*/ 1735783 w 12192000"/>
              <a:gd name="connsiteY201" fmla="*/ 177400 h 1157500"/>
              <a:gd name="connsiteX202" fmla="*/ 1797102 w 12192000"/>
              <a:gd name="connsiteY202" fmla="*/ 182289 h 1157500"/>
              <a:gd name="connsiteX203" fmla="*/ 1845638 w 12192000"/>
              <a:gd name="connsiteY203" fmla="*/ 163774 h 1157500"/>
              <a:gd name="connsiteX204" fmla="*/ 1848980 w 12192000"/>
              <a:gd name="connsiteY204" fmla="*/ 167516 h 1157500"/>
              <a:gd name="connsiteX205" fmla="*/ 1880587 w 12192000"/>
              <a:gd name="connsiteY205" fmla="*/ 165506 h 1157500"/>
              <a:gd name="connsiteX206" fmla="*/ 1995803 w 12192000"/>
              <a:gd name="connsiteY206" fmla="*/ 131847 h 1157500"/>
              <a:gd name="connsiteX207" fmla="*/ 2057448 w 12192000"/>
              <a:gd name="connsiteY207" fmla="*/ 128650 h 1157500"/>
              <a:gd name="connsiteX208" fmla="*/ 2119088 w 12192000"/>
              <a:gd name="connsiteY208" fmla="*/ 113508 h 1157500"/>
              <a:gd name="connsiteX209" fmla="*/ 2138831 w 12192000"/>
              <a:gd name="connsiteY209" fmla="*/ 116194 h 1157500"/>
              <a:gd name="connsiteX210" fmla="*/ 2214259 w 12192000"/>
              <a:gd name="connsiteY210" fmla="*/ 110542 h 1157500"/>
              <a:gd name="connsiteX211" fmla="*/ 2264911 w 12192000"/>
              <a:gd name="connsiteY211" fmla="*/ 101639 h 1157500"/>
              <a:gd name="connsiteX212" fmla="*/ 2454058 w 12192000"/>
              <a:gd name="connsiteY212" fmla="*/ 67266 h 1157500"/>
              <a:gd name="connsiteX213" fmla="*/ 2534188 w 12192000"/>
              <a:gd name="connsiteY213" fmla="*/ 63730 h 1157500"/>
              <a:gd name="connsiteX214" fmla="*/ 2616912 w 12192000"/>
              <a:gd name="connsiteY214" fmla="*/ 44757 h 1157500"/>
              <a:gd name="connsiteX215" fmla="*/ 2698592 w 12192000"/>
              <a:gd name="connsiteY215" fmla="*/ 35873 h 1157500"/>
              <a:gd name="connsiteX216" fmla="*/ 2891953 w 12192000"/>
              <a:gd name="connsiteY216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94439 w 12192000"/>
              <a:gd name="connsiteY68" fmla="*/ 177642 h 1157500"/>
              <a:gd name="connsiteX69" fmla="*/ 6900419 w 12192000"/>
              <a:gd name="connsiteY69" fmla="*/ 178910 h 1157500"/>
              <a:gd name="connsiteX70" fmla="*/ 6963220 w 12192000"/>
              <a:gd name="connsiteY70" fmla="*/ 167304 h 1157500"/>
              <a:gd name="connsiteX71" fmla="*/ 6976706 w 12192000"/>
              <a:gd name="connsiteY71" fmla="*/ 170894 h 1157500"/>
              <a:gd name="connsiteX72" fmla="*/ 6987064 w 12192000"/>
              <a:gd name="connsiteY72" fmla="*/ 160402 h 1157500"/>
              <a:gd name="connsiteX73" fmla="*/ 7030230 w 12192000"/>
              <a:gd name="connsiteY73" fmla="*/ 159715 h 1157500"/>
              <a:gd name="connsiteX74" fmla="*/ 7045014 w 12192000"/>
              <a:gd name="connsiteY74" fmla="*/ 169101 h 1157500"/>
              <a:gd name="connsiteX75" fmla="*/ 7058714 w 12192000"/>
              <a:gd name="connsiteY75" fmla="*/ 175992 h 1157500"/>
              <a:gd name="connsiteX76" fmla="*/ 7060499 w 12192000"/>
              <a:gd name="connsiteY76" fmla="*/ 176063 h 1157500"/>
              <a:gd name="connsiteX77" fmla="*/ 7078430 w 12192000"/>
              <a:gd name="connsiteY77" fmla="*/ 176793 h 1157500"/>
              <a:gd name="connsiteX78" fmla="*/ 7176563 w 12192000"/>
              <a:gd name="connsiteY78" fmla="*/ 173244 h 1157500"/>
              <a:gd name="connsiteX79" fmla="*/ 7205529 w 12192000"/>
              <a:gd name="connsiteY79" fmla="*/ 181011 h 1157500"/>
              <a:gd name="connsiteX80" fmla="*/ 7310118 w 12192000"/>
              <a:gd name="connsiteY80" fmla="*/ 162605 h 1157500"/>
              <a:gd name="connsiteX81" fmla="*/ 7673859 w 12192000"/>
              <a:gd name="connsiteY81" fmla="*/ 150336 h 1157500"/>
              <a:gd name="connsiteX82" fmla="*/ 7692748 w 12192000"/>
              <a:gd name="connsiteY82" fmla="*/ 161537 h 1157500"/>
              <a:gd name="connsiteX83" fmla="*/ 7756672 w 12192000"/>
              <a:gd name="connsiteY83" fmla="*/ 157372 h 1157500"/>
              <a:gd name="connsiteX84" fmla="*/ 7974189 w 12192000"/>
              <a:gd name="connsiteY84" fmla="*/ 154819 h 1157500"/>
              <a:gd name="connsiteX85" fmla="*/ 8101969 w 12192000"/>
              <a:gd name="connsiteY85" fmla="*/ 144495 h 1157500"/>
              <a:gd name="connsiteX86" fmla="*/ 8106826 w 12192000"/>
              <a:gd name="connsiteY86" fmla="*/ 139853 h 1157500"/>
              <a:gd name="connsiteX87" fmla="*/ 8162058 w 12192000"/>
              <a:gd name="connsiteY87" fmla="*/ 96704 h 1157500"/>
              <a:gd name="connsiteX88" fmla="*/ 8184568 w 12192000"/>
              <a:gd name="connsiteY88" fmla="*/ 93990 h 1157500"/>
              <a:gd name="connsiteX89" fmla="*/ 8228227 w 12192000"/>
              <a:gd name="connsiteY89" fmla="*/ 105972 h 1157500"/>
              <a:gd name="connsiteX90" fmla="*/ 8237963 w 12192000"/>
              <a:gd name="connsiteY90" fmla="*/ 106996 h 1157500"/>
              <a:gd name="connsiteX91" fmla="*/ 8248358 w 12192000"/>
              <a:gd name="connsiteY91" fmla="*/ 106062 h 1157500"/>
              <a:gd name="connsiteX92" fmla="*/ 8249309 w 12192000"/>
              <a:gd name="connsiteY92" fmla="*/ 106698 h 1157500"/>
              <a:gd name="connsiteX93" fmla="*/ 8249997 w 12192000"/>
              <a:gd name="connsiteY93" fmla="*/ 105915 h 1157500"/>
              <a:gd name="connsiteX94" fmla="*/ 8272162 w 12192000"/>
              <a:gd name="connsiteY94" fmla="*/ 103924 h 1157500"/>
              <a:gd name="connsiteX95" fmla="*/ 8292349 w 12192000"/>
              <a:gd name="connsiteY95" fmla="*/ 97480 h 1157500"/>
              <a:gd name="connsiteX96" fmla="*/ 8307239 w 12192000"/>
              <a:gd name="connsiteY96" fmla="*/ 94591 h 1157500"/>
              <a:gd name="connsiteX97" fmla="*/ 8339282 w 12192000"/>
              <a:gd name="connsiteY97" fmla="*/ 108942 h 1157500"/>
              <a:gd name="connsiteX98" fmla="*/ 8346156 w 12192000"/>
              <a:gd name="connsiteY98" fmla="*/ 111227 h 1157500"/>
              <a:gd name="connsiteX99" fmla="*/ 8346467 w 12192000"/>
              <a:gd name="connsiteY99" fmla="*/ 111024 h 1157500"/>
              <a:gd name="connsiteX100" fmla="*/ 8354069 w 12192000"/>
              <a:gd name="connsiteY100" fmla="*/ 112942 h 1157500"/>
              <a:gd name="connsiteX101" fmla="*/ 8358687 w 12192000"/>
              <a:gd name="connsiteY101" fmla="*/ 115393 h 1157500"/>
              <a:gd name="connsiteX102" fmla="*/ 8433385 w 12192000"/>
              <a:gd name="connsiteY102" fmla="*/ 99669 h 1157500"/>
              <a:gd name="connsiteX103" fmla="*/ 8533779 w 12192000"/>
              <a:gd name="connsiteY103" fmla="*/ 98374 h 1157500"/>
              <a:gd name="connsiteX104" fmla="*/ 8632833 w 12192000"/>
              <a:gd name="connsiteY104" fmla="*/ 100532 h 1157500"/>
              <a:gd name="connsiteX105" fmla="*/ 8668523 w 12192000"/>
              <a:gd name="connsiteY105" fmla="*/ 102979 h 1157500"/>
              <a:gd name="connsiteX106" fmla="*/ 8732893 w 12192000"/>
              <a:gd name="connsiteY106" fmla="*/ 99991 h 1157500"/>
              <a:gd name="connsiteX107" fmla="*/ 8764071 w 12192000"/>
              <a:gd name="connsiteY107" fmla="*/ 94587 h 1157500"/>
              <a:gd name="connsiteX108" fmla="*/ 8767004 w 12192000"/>
              <a:gd name="connsiteY108" fmla="*/ 91519 h 1157500"/>
              <a:gd name="connsiteX109" fmla="*/ 8772553 w 12192000"/>
              <a:gd name="connsiteY109" fmla="*/ 90314 h 1157500"/>
              <a:gd name="connsiteX110" fmla="*/ 8787201 w 12192000"/>
              <a:gd name="connsiteY110" fmla="*/ 92033 h 1157500"/>
              <a:gd name="connsiteX111" fmla="*/ 8792624 w 12192000"/>
              <a:gd name="connsiteY111" fmla="*/ 93503 h 1157500"/>
              <a:gd name="connsiteX112" fmla="*/ 8800741 w 12192000"/>
              <a:gd name="connsiteY112" fmla="*/ 93897 h 1157500"/>
              <a:gd name="connsiteX113" fmla="*/ 8800966 w 12192000"/>
              <a:gd name="connsiteY113" fmla="*/ 93645 h 1157500"/>
              <a:gd name="connsiteX114" fmla="*/ 8808513 w 12192000"/>
              <a:gd name="connsiteY114" fmla="*/ 94530 h 1157500"/>
              <a:gd name="connsiteX115" fmla="*/ 8845110 w 12192000"/>
              <a:gd name="connsiteY115" fmla="*/ 102179 h 1157500"/>
              <a:gd name="connsiteX116" fmla="*/ 8917529 w 12192000"/>
              <a:gd name="connsiteY116" fmla="*/ 76373 h 1157500"/>
              <a:gd name="connsiteX117" fmla="*/ 9026654 w 12192000"/>
              <a:gd name="connsiteY117" fmla="*/ 93420 h 1157500"/>
              <a:gd name="connsiteX118" fmla="*/ 9088505 w 12192000"/>
              <a:gd name="connsiteY118" fmla="*/ 113002 h 1157500"/>
              <a:gd name="connsiteX119" fmla="*/ 9203241 w 12192000"/>
              <a:gd name="connsiteY119" fmla="*/ 111713 h 1157500"/>
              <a:gd name="connsiteX120" fmla="*/ 9415584 w 12192000"/>
              <a:gd name="connsiteY120" fmla="*/ 157156 h 1157500"/>
              <a:gd name="connsiteX121" fmla="*/ 9505102 w 12192000"/>
              <a:gd name="connsiteY121" fmla="*/ 141042 h 1157500"/>
              <a:gd name="connsiteX122" fmla="*/ 9643040 w 12192000"/>
              <a:gd name="connsiteY122" fmla="*/ 158233 h 1157500"/>
              <a:gd name="connsiteX123" fmla="*/ 9762999 w 12192000"/>
              <a:gd name="connsiteY123" fmla="*/ 162623 h 1157500"/>
              <a:gd name="connsiteX124" fmla="*/ 9776183 w 12192000"/>
              <a:gd name="connsiteY124" fmla="*/ 162191 h 1157500"/>
              <a:gd name="connsiteX125" fmla="*/ 9780532 w 12192000"/>
              <a:gd name="connsiteY125" fmla="*/ 155823 h 1157500"/>
              <a:gd name="connsiteX126" fmla="*/ 9910588 w 12192000"/>
              <a:gd name="connsiteY126" fmla="*/ 154327 h 1157500"/>
              <a:gd name="connsiteX127" fmla="*/ 9924173 w 12192000"/>
              <a:gd name="connsiteY127" fmla="*/ 158591 h 1157500"/>
              <a:gd name="connsiteX128" fmla="*/ 10010969 w 12192000"/>
              <a:gd name="connsiteY128" fmla="*/ 155802 h 1157500"/>
              <a:gd name="connsiteX129" fmla="*/ 10070699 w 12192000"/>
              <a:gd name="connsiteY129" fmla="*/ 157854 h 1157500"/>
              <a:gd name="connsiteX130" fmla="*/ 10155104 w 12192000"/>
              <a:gd name="connsiteY130" fmla="*/ 151613 h 1157500"/>
              <a:gd name="connsiteX131" fmla="*/ 10250982 w 12192000"/>
              <a:gd name="connsiteY131" fmla="*/ 128642 h 1157500"/>
              <a:gd name="connsiteX132" fmla="*/ 10343301 w 12192000"/>
              <a:gd name="connsiteY132" fmla="*/ 90884 h 1157500"/>
              <a:gd name="connsiteX133" fmla="*/ 10366625 w 12192000"/>
              <a:gd name="connsiteY133" fmla="*/ 79428 h 1157500"/>
              <a:gd name="connsiteX134" fmla="*/ 10433505 w 12192000"/>
              <a:gd name="connsiteY134" fmla="*/ 65000 h 1157500"/>
              <a:gd name="connsiteX135" fmla="*/ 10547510 w 12192000"/>
              <a:gd name="connsiteY135" fmla="*/ 47246 h 1157500"/>
              <a:gd name="connsiteX136" fmla="*/ 10588150 w 12192000"/>
              <a:gd name="connsiteY136" fmla="*/ 32287 h 1157500"/>
              <a:gd name="connsiteX137" fmla="*/ 10589457 w 12192000"/>
              <a:gd name="connsiteY137" fmla="*/ 25296 h 1157500"/>
              <a:gd name="connsiteX138" fmla="*/ 10699976 w 12192000"/>
              <a:gd name="connsiteY138" fmla="*/ 43345 h 1157500"/>
              <a:gd name="connsiteX139" fmla="*/ 10812237 w 12192000"/>
              <a:gd name="connsiteY139" fmla="*/ 46327 h 1157500"/>
              <a:gd name="connsiteX140" fmla="*/ 10869837 w 12192000"/>
              <a:gd name="connsiteY140" fmla="*/ 65795 h 1157500"/>
              <a:gd name="connsiteX141" fmla="*/ 10881770 w 12192000"/>
              <a:gd name="connsiteY141" fmla="*/ 73672 h 1157500"/>
              <a:gd name="connsiteX142" fmla="*/ 10896899 w 12192000"/>
              <a:gd name="connsiteY142" fmla="*/ 70731 h 1157500"/>
              <a:gd name="connsiteX143" fmla="*/ 10901748 w 12192000"/>
              <a:gd name="connsiteY143" fmla="*/ 66352 h 1157500"/>
              <a:gd name="connsiteX144" fmla="*/ 10947419 w 12192000"/>
              <a:gd name="connsiteY144" fmla="*/ 83316 h 1157500"/>
              <a:gd name="connsiteX145" fmla="*/ 10953034 w 12192000"/>
              <a:gd name="connsiteY145" fmla="*/ 84438 h 1157500"/>
              <a:gd name="connsiteX146" fmla="*/ 10992070 w 12192000"/>
              <a:gd name="connsiteY146" fmla="*/ 88841 h 1157500"/>
              <a:gd name="connsiteX147" fmla="*/ 11112372 w 12192000"/>
              <a:gd name="connsiteY147" fmla="*/ 82247 h 1157500"/>
              <a:gd name="connsiteX148" fmla="*/ 11147719 w 12192000"/>
              <a:gd name="connsiteY148" fmla="*/ 80560 h 1157500"/>
              <a:gd name="connsiteX149" fmla="*/ 11172617 w 12192000"/>
              <a:gd name="connsiteY149" fmla="*/ 76265 h 1157500"/>
              <a:gd name="connsiteX150" fmla="*/ 11240397 w 12192000"/>
              <a:gd name="connsiteY150" fmla="*/ 81830 h 1157500"/>
              <a:gd name="connsiteX151" fmla="*/ 11270034 w 12192000"/>
              <a:gd name="connsiteY151" fmla="*/ 91947 h 1157500"/>
              <a:gd name="connsiteX152" fmla="*/ 11293091 w 12192000"/>
              <a:gd name="connsiteY152" fmla="*/ 92042 h 1157500"/>
              <a:gd name="connsiteX153" fmla="*/ 11310949 w 12192000"/>
              <a:gd name="connsiteY153" fmla="*/ 97842 h 1157500"/>
              <a:gd name="connsiteX154" fmla="*/ 11345279 w 12192000"/>
              <a:gd name="connsiteY154" fmla="*/ 95451 h 1157500"/>
              <a:gd name="connsiteX155" fmla="*/ 11354597 w 12192000"/>
              <a:gd name="connsiteY155" fmla="*/ 97953 h 1157500"/>
              <a:gd name="connsiteX156" fmla="*/ 11367725 w 12192000"/>
              <a:gd name="connsiteY156" fmla="*/ 97999 h 1157500"/>
              <a:gd name="connsiteX157" fmla="*/ 11399832 w 12192000"/>
              <a:gd name="connsiteY157" fmla="*/ 110616 h 1157500"/>
              <a:gd name="connsiteX158" fmla="*/ 11487595 w 12192000"/>
              <a:gd name="connsiteY158" fmla="*/ 152322 h 1157500"/>
              <a:gd name="connsiteX159" fmla="*/ 11590850 w 12192000"/>
              <a:gd name="connsiteY159" fmla="*/ 238552 h 1157500"/>
              <a:gd name="connsiteX160" fmla="*/ 11736204 w 12192000"/>
              <a:gd name="connsiteY160" fmla="*/ 277509 h 1157500"/>
              <a:gd name="connsiteX161" fmla="*/ 11760331 w 12192000"/>
              <a:gd name="connsiteY161" fmla="*/ 291936 h 1157500"/>
              <a:gd name="connsiteX162" fmla="*/ 11819139 w 12192000"/>
              <a:gd name="connsiteY162" fmla="*/ 304143 h 1157500"/>
              <a:gd name="connsiteX163" fmla="*/ 11821967 w 12192000"/>
              <a:gd name="connsiteY163" fmla="*/ 305790 h 1157500"/>
              <a:gd name="connsiteX164" fmla="*/ 11847125 w 12192000"/>
              <a:gd name="connsiteY164" fmla="*/ 297401 h 1157500"/>
              <a:gd name="connsiteX165" fmla="*/ 11980134 w 12192000"/>
              <a:gd name="connsiteY165" fmla="*/ 321911 h 1157500"/>
              <a:gd name="connsiteX166" fmla="*/ 12174576 w 12192000"/>
              <a:gd name="connsiteY166" fmla="*/ 376108 h 1157500"/>
              <a:gd name="connsiteX167" fmla="*/ 12192000 w 12192000"/>
              <a:gd name="connsiteY167" fmla="*/ 379233 h 1157500"/>
              <a:gd name="connsiteX168" fmla="*/ 12192000 w 12192000"/>
              <a:gd name="connsiteY168" fmla="*/ 1157500 h 1157500"/>
              <a:gd name="connsiteX169" fmla="*/ 0 w 12192000"/>
              <a:gd name="connsiteY169" fmla="*/ 1157500 h 1157500"/>
              <a:gd name="connsiteX170" fmla="*/ 0 w 12192000"/>
              <a:gd name="connsiteY170" fmla="*/ 483545 h 1157500"/>
              <a:gd name="connsiteX171" fmla="*/ 5331 w 12192000"/>
              <a:gd name="connsiteY171" fmla="*/ 482797 h 1157500"/>
              <a:gd name="connsiteX172" fmla="*/ 39902 w 12192000"/>
              <a:gd name="connsiteY172" fmla="*/ 472284 h 1157500"/>
              <a:gd name="connsiteX173" fmla="*/ 117880 w 12192000"/>
              <a:gd name="connsiteY173" fmla="*/ 420956 h 1157500"/>
              <a:gd name="connsiteX174" fmla="*/ 238140 w 12192000"/>
              <a:gd name="connsiteY174" fmla="*/ 379297 h 1157500"/>
              <a:gd name="connsiteX175" fmla="*/ 249589 w 12192000"/>
              <a:gd name="connsiteY175" fmla="*/ 379517 h 1157500"/>
              <a:gd name="connsiteX176" fmla="*/ 296963 w 12192000"/>
              <a:gd name="connsiteY176" fmla="*/ 356102 h 1157500"/>
              <a:gd name="connsiteX177" fmla="*/ 339235 w 12192000"/>
              <a:gd name="connsiteY177" fmla="*/ 324425 h 1157500"/>
              <a:gd name="connsiteX178" fmla="*/ 447152 w 12192000"/>
              <a:gd name="connsiteY178" fmla="*/ 327423 h 1157500"/>
              <a:gd name="connsiteX179" fmla="*/ 475247 w 12192000"/>
              <a:gd name="connsiteY179" fmla="*/ 336714 h 1157500"/>
              <a:gd name="connsiteX180" fmla="*/ 477967 w 12192000"/>
              <a:gd name="connsiteY180" fmla="*/ 337960 h 1157500"/>
              <a:gd name="connsiteX181" fmla="*/ 703732 w 12192000"/>
              <a:gd name="connsiteY181" fmla="*/ 316599 h 1157500"/>
              <a:gd name="connsiteX182" fmla="*/ 853391 w 12192000"/>
              <a:gd name="connsiteY182" fmla="*/ 303591 h 1157500"/>
              <a:gd name="connsiteX183" fmla="*/ 925332 w 12192000"/>
              <a:gd name="connsiteY183" fmla="*/ 298686 h 1157500"/>
              <a:gd name="connsiteX184" fmla="*/ 941286 w 12192000"/>
              <a:gd name="connsiteY184" fmla="*/ 288932 h 1157500"/>
              <a:gd name="connsiteX185" fmla="*/ 950845 w 12192000"/>
              <a:gd name="connsiteY185" fmla="*/ 286595 h 1157500"/>
              <a:gd name="connsiteX186" fmla="*/ 953292 w 12192000"/>
              <a:gd name="connsiteY186" fmla="*/ 280892 h 1157500"/>
              <a:gd name="connsiteX187" fmla="*/ 967499 w 12192000"/>
              <a:gd name="connsiteY187" fmla="*/ 273760 h 1157500"/>
              <a:gd name="connsiteX188" fmla="*/ 1069267 w 12192000"/>
              <a:gd name="connsiteY188" fmla="*/ 262766 h 1157500"/>
              <a:gd name="connsiteX189" fmla="*/ 1138407 w 12192000"/>
              <a:gd name="connsiteY189" fmla="*/ 246567 h 1157500"/>
              <a:gd name="connsiteX190" fmla="*/ 1164931 w 12192000"/>
              <a:gd name="connsiteY190" fmla="*/ 238622 h 1157500"/>
              <a:gd name="connsiteX191" fmla="*/ 1211622 w 12192000"/>
              <a:gd name="connsiteY191" fmla="*/ 220676 h 1157500"/>
              <a:gd name="connsiteX192" fmla="*/ 1274567 w 12192000"/>
              <a:gd name="connsiteY192" fmla="*/ 203380 h 1157500"/>
              <a:gd name="connsiteX193" fmla="*/ 1325029 w 12192000"/>
              <a:gd name="connsiteY193" fmla="*/ 207937 h 1157500"/>
              <a:gd name="connsiteX194" fmla="*/ 1356805 w 12192000"/>
              <a:gd name="connsiteY194" fmla="*/ 203622 h 1157500"/>
              <a:gd name="connsiteX195" fmla="*/ 1468752 w 12192000"/>
              <a:gd name="connsiteY195" fmla="*/ 214604 h 1157500"/>
              <a:gd name="connsiteX196" fmla="*/ 1650750 w 12192000"/>
              <a:gd name="connsiteY196" fmla="*/ 165090 h 1157500"/>
              <a:gd name="connsiteX197" fmla="*/ 1655056 w 12192000"/>
              <a:gd name="connsiteY197" fmla="*/ 172106 h 1157500"/>
              <a:gd name="connsiteX198" fmla="*/ 1683220 w 12192000"/>
              <a:gd name="connsiteY198" fmla="*/ 169652 h 1157500"/>
              <a:gd name="connsiteX199" fmla="*/ 1685599 w 12192000"/>
              <a:gd name="connsiteY199" fmla="*/ 165388 h 1157500"/>
              <a:gd name="connsiteX200" fmla="*/ 1735783 w 12192000"/>
              <a:gd name="connsiteY200" fmla="*/ 177400 h 1157500"/>
              <a:gd name="connsiteX201" fmla="*/ 1797102 w 12192000"/>
              <a:gd name="connsiteY201" fmla="*/ 182289 h 1157500"/>
              <a:gd name="connsiteX202" fmla="*/ 1845638 w 12192000"/>
              <a:gd name="connsiteY202" fmla="*/ 163774 h 1157500"/>
              <a:gd name="connsiteX203" fmla="*/ 1848980 w 12192000"/>
              <a:gd name="connsiteY203" fmla="*/ 167516 h 1157500"/>
              <a:gd name="connsiteX204" fmla="*/ 1880587 w 12192000"/>
              <a:gd name="connsiteY204" fmla="*/ 165506 h 1157500"/>
              <a:gd name="connsiteX205" fmla="*/ 1995803 w 12192000"/>
              <a:gd name="connsiteY205" fmla="*/ 131847 h 1157500"/>
              <a:gd name="connsiteX206" fmla="*/ 2057448 w 12192000"/>
              <a:gd name="connsiteY206" fmla="*/ 128650 h 1157500"/>
              <a:gd name="connsiteX207" fmla="*/ 2119088 w 12192000"/>
              <a:gd name="connsiteY207" fmla="*/ 113508 h 1157500"/>
              <a:gd name="connsiteX208" fmla="*/ 2138831 w 12192000"/>
              <a:gd name="connsiteY208" fmla="*/ 116194 h 1157500"/>
              <a:gd name="connsiteX209" fmla="*/ 2214259 w 12192000"/>
              <a:gd name="connsiteY209" fmla="*/ 110542 h 1157500"/>
              <a:gd name="connsiteX210" fmla="*/ 2264911 w 12192000"/>
              <a:gd name="connsiteY210" fmla="*/ 101639 h 1157500"/>
              <a:gd name="connsiteX211" fmla="*/ 2454058 w 12192000"/>
              <a:gd name="connsiteY211" fmla="*/ 67266 h 1157500"/>
              <a:gd name="connsiteX212" fmla="*/ 2534188 w 12192000"/>
              <a:gd name="connsiteY212" fmla="*/ 63730 h 1157500"/>
              <a:gd name="connsiteX213" fmla="*/ 2616912 w 12192000"/>
              <a:gd name="connsiteY213" fmla="*/ 44757 h 1157500"/>
              <a:gd name="connsiteX214" fmla="*/ 2698592 w 12192000"/>
              <a:gd name="connsiteY214" fmla="*/ 35873 h 1157500"/>
              <a:gd name="connsiteX215" fmla="*/ 2891953 w 12192000"/>
              <a:gd name="connsiteY215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81972 w 12192000"/>
              <a:gd name="connsiteY67" fmla="*/ 177845 h 1157500"/>
              <a:gd name="connsiteX68" fmla="*/ 6894439 w 12192000"/>
              <a:gd name="connsiteY68" fmla="*/ 177642 h 1157500"/>
              <a:gd name="connsiteX69" fmla="*/ 6963220 w 12192000"/>
              <a:gd name="connsiteY69" fmla="*/ 167304 h 1157500"/>
              <a:gd name="connsiteX70" fmla="*/ 6976706 w 12192000"/>
              <a:gd name="connsiteY70" fmla="*/ 170894 h 1157500"/>
              <a:gd name="connsiteX71" fmla="*/ 6987064 w 12192000"/>
              <a:gd name="connsiteY71" fmla="*/ 160402 h 1157500"/>
              <a:gd name="connsiteX72" fmla="*/ 7030230 w 12192000"/>
              <a:gd name="connsiteY72" fmla="*/ 159715 h 1157500"/>
              <a:gd name="connsiteX73" fmla="*/ 7045014 w 12192000"/>
              <a:gd name="connsiteY73" fmla="*/ 169101 h 1157500"/>
              <a:gd name="connsiteX74" fmla="*/ 7058714 w 12192000"/>
              <a:gd name="connsiteY74" fmla="*/ 175992 h 1157500"/>
              <a:gd name="connsiteX75" fmla="*/ 7060499 w 12192000"/>
              <a:gd name="connsiteY75" fmla="*/ 176063 h 1157500"/>
              <a:gd name="connsiteX76" fmla="*/ 7078430 w 12192000"/>
              <a:gd name="connsiteY76" fmla="*/ 176793 h 1157500"/>
              <a:gd name="connsiteX77" fmla="*/ 7176563 w 12192000"/>
              <a:gd name="connsiteY77" fmla="*/ 173244 h 1157500"/>
              <a:gd name="connsiteX78" fmla="*/ 7205529 w 12192000"/>
              <a:gd name="connsiteY78" fmla="*/ 181011 h 1157500"/>
              <a:gd name="connsiteX79" fmla="*/ 7310118 w 12192000"/>
              <a:gd name="connsiteY79" fmla="*/ 162605 h 1157500"/>
              <a:gd name="connsiteX80" fmla="*/ 7673859 w 12192000"/>
              <a:gd name="connsiteY80" fmla="*/ 150336 h 1157500"/>
              <a:gd name="connsiteX81" fmla="*/ 7692748 w 12192000"/>
              <a:gd name="connsiteY81" fmla="*/ 161537 h 1157500"/>
              <a:gd name="connsiteX82" fmla="*/ 7756672 w 12192000"/>
              <a:gd name="connsiteY82" fmla="*/ 157372 h 1157500"/>
              <a:gd name="connsiteX83" fmla="*/ 7974189 w 12192000"/>
              <a:gd name="connsiteY83" fmla="*/ 154819 h 1157500"/>
              <a:gd name="connsiteX84" fmla="*/ 8101969 w 12192000"/>
              <a:gd name="connsiteY84" fmla="*/ 144495 h 1157500"/>
              <a:gd name="connsiteX85" fmla="*/ 8106826 w 12192000"/>
              <a:gd name="connsiteY85" fmla="*/ 139853 h 1157500"/>
              <a:gd name="connsiteX86" fmla="*/ 8162058 w 12192000"/>
              <a:gd name="connsiteY86" fmla="*/ 96704 h 1157500"/>
              <a:gd name="connsiteX87" fmla="*/ 8184568 w 12192000"/>
              <a:gd name="connsiteY87" fmla="*/ 93990 h 1157500"/>
              <a:gd name="connsiteX88" fmla="*/ 8228227 w 12192000"/>
              <a:gd name="connsiteY88" fmla="*/ 105972 h 1157500"/>
              <a:gd name="connsiteX89" fmla="*/ 8237963 w 12192000"/>
              <a:gd name="connsiteY89" fmla="*/ 106996 h 1157500"/>
              <a:gd name="connsiteX90" fmla="*/ 8248358 w 12192000"/>
              <a:gd name="connsiteY90" fmla="*/ 106062 h 1157500"/>
              <a:gd name="connsiteX91" fmla="*/ 8249309 w 12192000"/>
              <a:gd name="connsiteY91" fmla="*/ 106698 h 1157500"/>
              <a:gd name="connsiteX92" fmla="*/ 8249997 w 12192000"/>
              <a:gd name="connsiteY92" fmla="*/ 105915 h 1157500"/>
              <a:gd name="connsiteX93" fmla="*/ 8272162 w 12192000"/>
              <a:gd name="connsiteY93" fmla="*/ 103924 h 1157500"/>
              <a:gd name="connsiteX94" fmla="*/ 8292349 w 12192000"/>
              <a:gd name="connsiteY94" fmla="*/ 97480 h 1157500"/>
              <a:gd name="connsiteX95" fmla="*/ 8307239 w 12192000"/>
              <a:gd name="connsiteY95" fmla="*/ 94591 h 1157500"/>
              <a:gd name="connsiteX96" fmla="*/ 8339282 w 12192000"/>
              <a:gd name="connsiteY96" fmla="*/ 108942 h 1157500"/>
              <a:gd name="connsiteX97" fmla="*/ 8346156 w 12192000"/>
              <a:gd name="connsiteY97" fmla="*/ 111227 h 1157500"/>
              <a:gd name="connsiteX98" fmla="*/ 8346467 w 12192000"/>
              <a:gd name="connsiteY98" fmla="*/ 111024 h 1157500"/>
              <a:gd name="connsiteX99" fmla="*/ 8354069 w 12192000"/>
              <a:gd name="connsiteY99" fmla="*/ 112942 h 1157500"/>
              <a:gd name="connsiteX100" fmla="*/ 8358687 w 12192000"/>
              <a:gd name="connsiteY100" fmla="*/ 115393 h 1157500"/>
              <a:gd name="connsiteX101" fmla="*/ 8433385 w 12192000"/>
              <a:gd name="connsiteY101" fmla="*/ 99669 h 1157500"/>
              <a:gd name="connsiteX102" fmla="*/ 8533779 w 12192000"/>
              <a:gd name="connsiteY102" fmla="*/ 98374 h 1157500"/>
              <a:gd name="connsiteX103" fmla="*/ 8632833 w 12192000"/>
              <a:gd name="connsiteY103" fmla="*/ 100532 h 1157500"/>
              <a:gd name="connsiteX104" fmla="*/ 8668523 w 12192000"/>
              <a:gd name="connsiteY104" fmla="*/ 102979 h 1157500"/>
              <a:gd name="connsiteX105" fmla="*/ 8732893 w 12192000"/>
              <a:gd name="connsiteY105" fmla="*/ 99991 h 1157500"/>
              <a:gd name="connsiteX106" fmla="*/ 8764071 w 12192000"/>
              <a:gd name="connsiteY106" fmla="*/ 94587 h 1157500"/>
              <a:gd name="connsiteX107" fmla="*/ 8767004 w 12192000"/>
              <a:gd name="connsiteY107" fmla="*/ 91519 h 1157500"/>
              <a:gd name="connsiteX108" fmla="*/ 8772553 w 12192000"/>
              <a:gd name="connsiteY108" fmla="*/ 90314 h 1157500"/>
              <a:gd name="connsiteX109" fmla="*/ 8787201 w 12192000"/>
              <a:gd name="connsiteY109" fmla="*/ 92033 h 1157500"/>
              <a:gd name="connsiteX110" fmla="*/ 8792624 w 12192000"/>
              <a:gd name="connsiteY110" fmla="*/ 93503 h 1157500"/>
              <a:gd name="connsiteX111" fmla="*/ 8800741 w 12192000"/>
              <a:gd name="connsiteY111" fmla="*/ 93897 h 1157500"/>
              <a:gd name="connsiteX112" fmla="*/ 8800966 w 12192000"/>
              <a:gd name="connsiteY112" fmla="*/ 93645 h 1157500"/>
              <a:gd name="connsiteX113" fmla="*/ 8808513 w 12192000"/>
              <a:gd name="connsiteY113" fmla="*/ 94530 h 1157500"/>
              <a:gd name="connsiteX114" fmla="*/ 8845110 w 12192000"/>
              <a:gd name="connsiteY114" fmla="*/ 102179 h 1157500"/>
              <a:gd name="connsiteX115" fmla="*/ 8917529 w 12192000"/>
              <a:gd name="connsiteY115" fmla="*/ 76373 h 1157500"/>
              <a:gd name="connsiteX116" fmla="*/ 9026654 w 12192000"/>
              <a:gd name="connsiteY116" fmla="*/ 93420 h 1157500"/>
              <a:gd name="connsiteX117" fmla="*/ 9088505 w 12192000"/>
              <a:gd name="connsiteY117" fmla="*/ 113002 h 1157500"/>
              <a:gd name="connsiteX118" fmla="*/ 9203241 w 12192000"/>
              <a:gd name="connsiteY118" fmla="*/ 111713 h 1157500"/>
              <a:gd name="connsiteX119" fmla="*/ 9415584 w 12192000"/>
              <a:gd name="connsiteY119" fmla="*/ 157156 h 1157500"/>
              <a:gd name="connsiteX120" fmla="*/ 9505102 w 12192000"/>
              <a:gd name="connsiteY120" fmla="*/ 141042 h 1157500"/>
              <a:gd name="connsiteX121" fmla="*/ 9643040 w 12192000"/>
              <a:gd name="connsiteY121" fmla="*/ 158233 h 1157500"/>
              <a:gd name="connsiteX122" fmla="*/ 9762999 w 12192000"/>
              <a:gd name="connsiteY122" fmla="*/ 162623 h 1157500"/>
              <a:gd name="connsiteX123" fmla="*/ 9776183 w 12192000"/>
              <a:gd name="connsiteY123" fmla="*/ 162191 h 1157500"/>
              <a:gd name="connsiteX124" fmla="*/ 9780532 w 12192000"/>
              <a:gd name="connsiteY124" fmla="*/ 155823 h 1157500"/>
              <a:gd name="connsiteX125" fmla="*/ 9910588 w 12192000"/>
              <a:gd name="connsiteY125" fmla="*/ 154327 h 1157500"/>
              <a:gd name="connsiteX126" fmla="*/ 9924173 w 12192000"/>
              <a:gd name="connsiteY126" fmla="*/ 158591 h 1157500"/>
              <a:gd name="connsiteX127" fmla="*/ 10010969 w 12192000"/>
              <a:gd name="connsiteY127" fmla="*/ 155802 h 1157500"/>
              <a:gd name="connsiteX128" fmla="*/ 10070699 w 12192000"/>
              <a:gd name="connsiteY128" fmla="*/ 157854 h 1157500"/>
              <a:gd name="connsiteX129" fmla="*/ 10155104 w 12192000"/>
              <a:gd name="connsiteY129" fmla="*/ 151613 h 1157500"/>
              <a:gd name="connsiteX130" fmla="*/ 10250982 w 12192000"/>
              <a:gd name="connsiteY130" fmla="*/ 128642 h 1157500"/>
              <a:gd name="connsiteX131" fmla="*/ 10343301 w 12192000"/>
              <a:gd name="connsiteY131" fmla="*/ 90884 h 1157500"/>
              <a:gd name="connsiteX132" fmla="*/ 10366625 w 12192000"/>
              <a:gd name="connsiteY132" fmla="*/ 79428 h 1157500"/>
              <a:gd name="connsiteX133" fmla="*/ 10433505 w 12192000"/>
              <a:gd name="connsiteY133" fmla="*/ 65000 h 1157500"/>
              <a:gd name="connsiteX134" fmla="*/ 10547510 w 12192000"/>
              <a:gd name="connsiteY134" fmla="*/ 47246 h 1157500"/>
              <a:gd name="connsiteX135" fmla="*/ 10588150 w 12192000"/>
              <a:gd name="connsiteY135" fmla="*/ 32287 h 1157500"/>
              <a:gd name="connsiteX136" fmla="*/ 10589457 w 12192000"/>
              <a:gd name="connsiteY136" fmla="*/ 25296 h 1157500"/>
              <a:gd name="connsiteX137" fmla="*/ 10699976 w 12192000"/>
              <a:gd name="connsiteY137" fmla="*/ 43345 h 1157500"/>
              <a:gd name="connsiteX138" fmla="*/ 10812237 w 12192000"/>
              <a:gd name="connsiteY138" fmla="*/ 46327 h 1157500"/>
              <a:gd name="connsiteX139" fmla="*/ 10869837 w 12192000"/>
              <a:gd name="connsiteY139" fmla="*/ 65795 h 1157500"/>
              <a:gd name="connsiteX140" fmla="*/ 10881770 w 12192000"/>
              <a:gd name="connsiteY140" fmla="*/ 73672 h 1157500"/>
              <a:gd name="connsiteX141" fmla="*/ 10896899 w 12192000"/>
              <a:gd name="connsiteY141" fmla="*/ 70731 h 1157500"/>
              <a:gd name="connsiteX142" fmla="*/ 10901748 w 12192000"/>
              <a:gd name="connsiteY142" fmla="*/ 66352 h 1157500"/>
              <a:gd name="connsiteX143" fmla="*/ 10947419 w 12192000"/>
              <a:gd name="connsiteY143" fmla="*/ 83316 h 1157500"/>
              <a:gd name="connsiteX144" fmla="*/ 10953034 w 12192000"/>
              <a:gd name="connsiteY144" fmla="*/ 84438 h 1157500"/>
              <a:gd name="connsiteX145" fmla="*/ 10992070 w 12192000"/>
              <a:gd name="connsiteY145" fmla="*/ 88841 h 1157500"/>
              <a:gd name="connsiteX146" fmla="*/ 11112372 w 12192000"/>
              <a:gd name="connsiteY146" fmla="*/ 82247 h 1157500"/>
              <a:gd name="connsiteX147" fmla="*/ 11147719 w 12192000"/>
              <a:gd name="connsiteY147" fmla="*/ 80560 h 1157500"/>
              <a:gd name="connsiteX148" fmla="*/ 11172617 w 12192000"/>
              <a:gd name="connsiteY148" fmla="*/ 76265 h 1157500"/>
              <a:gd name="connsiteX149" fmla="*/ 11240397 w 12192000"/>
              <a:gd name="connsiteY149" fmla="*/ 81830 h 1157500"/>
              <a:gd name="connsiteX150" fmla="*/ 11270034 w 12192000"/>
              <a:gd name="connsiteY150" fmla="*/ 91947 h 1157500"/>
              <a:gd name="connsiteX151" fmla="*/ 11293091 w 12192000"/>
              <a:gd name="connsiteY151" fmla="*/ 92042 h 1157500"/>
              <a:gd name="connsiteX152" fmla="*/ 11310949 w 12192000"/>
              <a:gd name="connsiteY152" fmla="*/ 97842 h 1157500"/>
              <a:gd name="connsiteX153" fmla="*/ 11345279 w 12192000"/>
              <a:gd name="connsiteY153" fmla="*/ 95451 h 1157500"/>
              <a:gd name="connsiteX154" fmla="*/ 11354597 w 12192000"/>
              <a:gd name="connsiteY154" fmla="*/ 97953 h 1157500"/>
              <a:gd name="connsiteX155" fmla="*/ 11367725 w 12192000"/>
              <a:gd name="connsiteY155" fmla="*/ 97999 h 1157500"/>
              <a:gd name="connsiteX156" fmla="*/ 11399832 w 12192000"/>
              <a:gd name="connsiteY156" fmla="*/ 110616 h 1157500"/>
              <a:gd name="connsiteX157" fmla="*/ 11487595 w 12192000"/>
              <a:gd name="connsiteY157" fmla="*/ 152322 h 1157500"/>
              <a:gd name="connsiteX158" fmla="*/ 11590850 w 12192000"/>
              <a:gd name="connsiteY158" fmla="*/ 238552 h 1157500"/>
              <a:gd name="connsiteX159" fmla="*/ 11736204 w 12192000"/>
              <a:gd name="connsiteY159" fmla="*/ 277509 h 1157500"/>
              <a:gd name="connsiteX160" fmla="*/ 11760331 w 12192000"/>
              <a:gd name="connsiteY160" fmla="*/ 291936 h 1157500"/>
              <a:gd name="connsiteX161" fmla="*/ 11819139 w 12192000"/>
              <a:gd name="connsiteY161" fmla="*/ 304143 h 1157500"/>
              <a:gd name="connsiteX162" fmla="*/ 11821967 w 12192000"/>
              <a:gd name="connsiteY162" fmla="*/ 305790 h 1157500"/>
              <a:gd name="connsiteX163" fmla="*/ 11847125 w 12192000"/>
              <a:gd name="connsiteY163" fmla="*/ 297401 h 1157500"/>
              <a:gd name="connsiteX164" fmla="*/ 11980134 w 12192000"/>
              <a:gd name="connsiteY164" fmla="*/ 321911 h 1157500"/>
              <a:gd name="connsiteX165" fmla="*/ 12174576 w 12192000"/>
              <a:gd name="connsiteY165" fmla="*/ 376108 h 1157500"/>
              <a:gd name="connsiteX166" fmla="*/ 12192000 w 12192000"/>
              <a:gd name="connsiteY166" fmla="*/ 379233 h 1157500"/>
              <a:gd name="connsiteX167" fmla="*/ 12192000 w 12192000"/>
              <a:gd name="connsiteY167" fmla="*/ 1157500 h 1157500"/>
              <a:gd name="connsiteX168" fmla="*/ 0 w 12192000"/>
              <a:gd name="connsiteY168" fmla="*/ 1157500 h 1157500"/>
              <a:gd name="connsiteX169" fmla="*/ 0 w 12192000"/>
              <a:gd name="connsiteY169" fmla="*/ 483545 h 1157500"/>
              <a:gd name="connsiteX170" fmla="*/ 5331 w 12192000"/>
              <a:gd name="connsiteY170" fmla="*/ 482797 h 1157500"/>
              <a:gd name="connsiteX171" fmla="*/ 39902 w 12192000"/>
              <a:gd name="connsiteY171" fmla="*/ 472284 h 1157500"/>
              <a:gd name="connsiteX172" fmla="*/ 117880 w 12192000"/>
              <a:gd name="connsiteY172" fmla="*/ 420956 h 1157500"/>
              <a:gd name="connsiteX173" fmla="*/ 238140 w 12192000"/>
              <a:gd name="connsiteY173" fmla="*/ 379297 h 1157500"/>
              <a:gd name="connsiteX174" fmla="*/ 249589 w 12192000"/>
              <a:gd name="connsiteY174" fmla="*/ 379517 h 1157500"/>
              <a:gd name="connsiteX175" fmla="*/ 296963 w 12192000"/>
              <a:gd name="connsiteY175" fmla="*/ 356102 h 1157500"/>
              <a:gd name="connsiteX176" fmla="*/ 339235 w 12192000"/>
              <a:gd name="connsiteY176" fmla="*/ 324425 h 1157500"/>
              <a:gd name="connsiteX177" fmla="*/ 447152 w 12192000"/>
              <a:gd name="connsiteY177" fmla="*/ 327423 h 1157500"/>
              <a:gd name="connsiteX178" fmla="*/ 475247 w 12192000"/>
              <a:gd name="connsiteY178" fmla="*/ 336714 h 1157500"/>
              <a:gd name="connsiteX179" fmla="*/ 477967 w 12192000"/>
              <a:gd name="connsiteY179" fmla="*/ 337960 h 1157500"/>
              <a:gd name="connsiteX180" fmla="*/ 703732 w 12192000"/>
              <a:gd name="connsiteY180" fmla="*/ 316599 h 1157500"/>
              <a:gd name="connsiteX181" fmla="*/ 853391 w 12192000"/>
              <a:gd name="connsiteY181" fmla="*/ 303591 h 1157500"/>
              <a:gd name="connsiteX182" fmla="*/ 925332 w 12192000"/>
              <a:gd name="connsiteY182" fmla="*/ 298686 h 1157500"/>
              <a:gd name="connsiteX183" fmla="*/ 941286 w 12192000"/>
              <a:gd name="connsiteY183" fmla="*/ 288932 h 1157500"/>
              <a:gd name="connsiteX184" fmla="*/ 950845 w 12192000"/>
              <a:gd name="connsiteY184" fmla="*/ 286595 h 1157500"/>
              <a:gd name="connsiteX185" fmla="*/ 953292 w 12192000"/>
              <a:gd name="connsiteY185" fmla="*/ 280892 h 1157500"/>
              <a:gd name="connsiteX186" fmla="*/ 967499 w 12192000"/>
              <a:gd name="connsiteY186" fmla="*/ 273760 h 1157500"/>
              <a:gd name="connsiteX187" fmla="*/ 1069267 w 12192000"/>
              <a:gd name="connsiteY187" fmla="*/ 262766 h 1157500"/>
              <a:gd name="connsiteX188" fmla="*/ 1138407 w 12192000"/>
              <a:gd name="connsiteY188" fmla="*/ 246567 h 1157500"/>
              <a:gd name="connsiteX189" fmla="*/ 1164931 w 12192000"/>
              <a:gd name="connsiteY189" fmla="*/ 238622 h 1157500"/>
              <a:gd name="connsiteX190" fmla="*/ 1211622 w 12192000"/>
              <a:gd name="connsiteY190" fmla="*/ 220676 h 1157500"/>
              <a:gd name="connsiteX191" fmla="*/ 1274567 w 12192000"/>
              <a:gd name="connsiteY191" fmla="*/ 203380 h 1157500"/>
              <a:gd name="connsiteX192" fmla="*/ 1325029 w 12192000"/>
              <a:gd name="connsiteY192" fmla="*/ 207937 h 1157500"/>
              <a:gd name="connsiteX193" fmla="*/ 1356805 w 12192000"/>
              <a:gd name="connsiteY193" fmla="*/ 203622 h 1157500"/>
              <a:gd name="connsiteX194" fmla="*/ 1468752 w 12192000"/>
              <a:gd name="connsiteY194" fmla="*/ 214604 h 1157500"/>
              <a:gd name="connsiteX195" fmla="*/ 1650750 w 12192000"/>
              <a:gd name="connsiteY195" fmla="*/ 165090 h 1157500"/>
              <a:gd name="connsiteX196" fmla="*/ 1655056 w 12192000"/>
              <a:gd name="connsiteY196" fmla="*/ 172106 h 1157500"/>
              <a:gd name="connsiteX197" fmla="*/ 1683220 w 12192000"/>
              <a:gd name="connsiteY197" fmla="*/ 169652 h 1157500"/>
              <a:gd name="connsiteX198" fmla="*/ 1685599 w 12192000"/>
              <a:gd name="connsiteY198" fmla="*/ 165388 h 1157500"/>
              <a:gd name="connsiteX199" fmla="*/ 1735783 w 12192000"/>
              <a:gd name="connsiteY199" fmla="*/ 177400 h 1157500"/>
              <a:gd name="connsiteX200" fmla="*/ 1797102 w 12192000"/>
              <a:gd name="connsiteY200" fmla="*/ 182289 h 1157500"/>
              <a:gd name="connsiteX201" fmla="*/ 1845638 w 12192000"/>
              <a:gd name="connsiteY201" fmla="*/ 163774 h 1157500"/>
              <a:gd name="connsiteX202" fmla="*/ 1848980 w 12192000"/>
              <a:gd name="connsiteY202" fmla="*/ 167516 h 1157500"/>
              <a:gd name="connsiteX203" fmla="*/ 1880587 w 12192000"/>
              <a:gd name="connsiteY203" fmla="*/ 165506 h 1157500"/>
              <a:gd name="connsiteX204" fmla="*/ 1995803 w 12192000"/>
              <a:gd name="connsiteY204" fmla="*/ 131847 h 1157500"/>
              <a:gd name="connsiteX205" fmla="*/ 2057448 w 12192000"/>
              <a:gd name="connsiteY205" fmla="*/ 128650 h 1157500"/>
              <a:gd name="connsiteX206" fmla="*/ 2119088 w 12192000"/>
              <a:gd name="connsiteY206" fmla="*/ 113508 h 1157500"/>
              <a:gd name="connsiteX207" fmla="*/ 2138831 w 12192000"/>
              <a:gd name="connsiteY207" fmla="*/ 116194 h 1157500"/>
              <a:gd name="connsiteX208" fmla="*/ 2214259 w 12192000"/>
              <a:gd name="connsiteY208" fmla="*/ 110542 h 1157500"/>
              <a:gd name="connsiteX209" fmla="*/ 2264911 w 12192000"/>
              <a:gd name="connsiteY209" fmla="*/ 101639 h 1157500"/>
              <a:gd name="connsiteX210" fmla="*/ 2454058 w 12192000"/>
              <a:gd name="connsiteY210" fmla="*/ 67266 h 1157500"/>
              <a:gd name="connsiteX211" fmla="*/ 2534188 w 12192000"/>
              <a:gd name="connsiteY211" fmla="*/ 63730 h 1157500"/>
              <a:gd name="connsiteX212" fmla="*/ 2616912 w 12192000"/>
              <a:gd name="connsiteY212" fmla="*/ 44757 h 1157500"/>
              <a:gd name="connsiteX213" fmla="*/ 2698592 w 12192000"/>
              <a:gd name="connsiteY213" fmla="*/ 35873 h 1157500"/>
              <a:gd name="connsiteX214" fmla="*/ 2891953 w 12192000"/>
              <a:gd name="connsiteY214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94439 w 12192000"/>
              <a:gd name="connsiteY67" fmla="*/ 177642 h 1157500"/>
              <a:gd name="connsiteX68" fmla="*/ 6963220 w 12192000"/>
              <a:gd name="connsiteY68" fmla="*/ 167304 h 1157500"/>
              <a:gd name="connsiteX69" fmla="*/ 6976706 w 12192000"/>
              <a:gd name="connsiteY69" fmla="*/ 170894 h 1157500"/>
              <a:gd name="connsiteX70" fmla="*/ 6987064 w 12192000"/>
              <a:gd name="connsiteY70" fmla="*/ 160402 h 1157500"/>
              <a:gd name="connsiteX71" fmla="*/ 7030230 w 12192000"/>
              <a:gd name="connsiteY71" fmla="*/ 159715 h 1157500"/>
              <a:gd name="connsiteX72" fmla="*/ 7045014 w 12192000"/>
              <a:gd name="connsiteY72" fmla="*/ 169101 h 1157500"/>
              <a:gd name="connsiteX73" fmla="*/ 7058714 w 12192000"/>
              <a:gd name="connsiteY73" fmla="*/ 175992 h 1157500"/>
              <a:gd name="connsiteX74" fmla="*/ 7060499 w 12192000"/>
              <a:gd name="connsiteY74" fmla="*/ 176063 h 1157500"/>
              <a:gd name="connsiteX75" fmla="*/ 7078430 w 12192000"/>
              <a:gd name="connsiteY75" fmla="*/ 176793 h 1157500"/>
              <a:gd name="connsiteX76" fmla="*/ 7176563 w 12192000"/>
              <a:gd name="connsiteY76" fmla="*/ 173244 h 1157500"/>
              <a:gd name="connsiteX77" fmla="*/ 7205529 w 12192000"/>
              <a:gd name="connsiteY77" fmla="*/ 181011 h 1157500"/>
              <a:gd name="connsiteX78" fmla="*/ 7310118 w 12192000"/>
              <a:gd name="connsiteY78" fmla="*/ 162605 h 1157500"/>
              <a:gd name="connsiteX79" fmla="*/ 7673859 w 12192000"/>
              <a:gd name="connsiteY79" fmla="*/ 150336 h 1157500"/>
              <a:gd name="connsiteX80" fmla="*/ 7692748 w 12192000"/>
              <a:gd name="connsiteY80" fmla="*/ 161537 h 1157500"/>
              <a:gd name="connsiteX81" fmla="*/ 7756672 w 12192000"/>
              <a:gd name="connsiteY81" fmla="*/ 157372 h 1157500"/>
              <a:gd name="connsiteX82" fmla="*/ 7974189 w 12192000"/>
              <a:gd name="connsiteY82" fmla="*/ 154819 h 1157500"/>
              <a:gd name="connsiteX83" fmla="*/ 8101969 w 12192000"/>
              <a:gd name="connsiteY83" fmla="*/ 144495 h 1157500"/>
              <a:gd name="connsiteX84" fmla="*/ 8106826 w 12192000"/>
              <a:gd name="connsiteY84" fmla="*/ 139853 h 1157500"/>
              <a:gd name="connsiteX85" fmla="*/ 8162058 w 12192000"/>
              <a:gd name="connsiteY85" fmla="*/ 96704 h 1157500"/>
              <a:gd name="connsiteX86" fmla="*/ 8184568 w 12192000"/>
              <a:gd name="connsiteY86" fmla="*/ 93990 h 1157500"/>
              <a:gd name="connsiteX87" fmla="*/ 8228227 w 12192000"/>
              <a:gd name="connsiteY87" fmla="*/ 105972 h 1157500"/>
              <a:gd name="connsiteX88" fmla="*/ 8237963 w 12192000"/>
              <a:gd name="connsiteY88" fmla="*/ 106996 h 1157500"/>
              <a:gd name="connsiteX89" fmla="*/ 8248358 w 12192000"/>
              <a:gd name="connsiteY89" fmla="*/ 106062 h 1157500"/>
              <a:gd name="connsiteX90" fmla="*/ 8249309 w 12192000"/>
              <a:gd name="connsiteY90" fmla="*/ 106698 h 1157500"/>
              <a:gd name="connsiteX91" fmla="*/ 8249997 w 12192000"/>
              <a:gd name="connsiteY91" fmla="*/ 105915 h 1157500"/>
              <a:gd name="connsiteX92" fmla="*/ 8272162 w 12192000"/>
              <a:gd name="connsiteY92" fmla="*/ 103924 h 1157500"/>
              <a:gd name="connsiteX93" fmla="*/ 8292349 w 12192000"/>
              <a:gd name="connsiteY93" fmla="*/ 97480 h 1157500"/>
              <a:gd name="connsiteX94" fmla="*/ 8307239 w 12192000"/>
              <a:gd name="connsiteY94" fmla="*/ 94591 h 1157500"/>
              <a:gd name="connsiteX95" fmla="*/ 8339282 w 12192000"/>
              <a:gd name="connsiteY95" fmla="*/ 108942 h 1157500"/>
              <a:gd name="connsiteX96" fmla="*/ 8346156 w 12192000"/>
              <a:gd name="connsiteY96" fmla="*/ 111227 h 1157500"/>
              <a:gd name="connsiteX97" fmla="*/ 8346467 w 12192000"/>
              <a:gd name="connsiteY97" fmla="*/ 111024 h 1157500"/>
              <a:gd name="connsiteX98" fmla="*/ 8354069 w 12192000"/>
              <a:gd name="connsiteY98" fmla="*/ 112942 h 1157500"/>
              <a:gd name="connsiteX99" fmla="*/ 8358687 w 12192000"/>
              <a:gd name="connsiteY99" fmla="*/ 115393 h 1157500"/>
              <a:gd name="connsiteX100" fmla="*/ 8433385 w 12192000"/>
              <a:gd name="connsiteY100" fmla="*/ 99669 h 1157500"/>
              <a:gd name="connsiteX101" fmla="*/ 8533779 w 12192000"/>
              <a:gd name="connsiteY101" fmla="*/ 98374 h 1157500"/>
              <a:gd name="connsiteX102" fmla="*/ 8632833 w 12192000"/>
              <a:gd name="connsiteY102" fmla="*/ 100532 h 1157500"/>
              <a:gd name="connsiteX103" fmla="*/ 8668523 w 12192000"/>
              <a:gd name="connsiteY103" fmla="*/ 102979 h 1157500"/>
              <a:gd name="connsiteX104" fmla="*/ 8732893 w 12192000"/>
              <a:gd name="connsiteY104" fmla="*/ 99991 h 1157500"/>
              <a:gd name="connsiteX105" fmla="*/ 8764071 w 12192000"/>
              <a:gd name="connsiteY105" fmla="*/ 94587 h 1157500"/>
              <a:gd name="connsiteX106" fmla="*/ 8767004 w 12192000"/>
              <a:gd name="connsiteY106" fmla="*/ 91519 h 1157500"/>
              <a:gd name="connsiteX107" fmla="*/ 8772553 w 12192000"/>
              <a:gd name="connsiteY107" fmla="*/ 90314 h 1157500"/>
              <a:gd name="connsiteX108" fmla="*/ 8787201 w 12192000"/>
              <a:gd name="connsiteY108" fmla="*/ 92033 h 1157500"/>
              <a:gd name="connsiteX109" fmla="*/ 8792624 w 12192000"/>
              <a:gd name="connsiteY109" fmla="*/ 93503 h 1157500"/>
              <a:gd name="connsiteX110" fmla="*/ 8800741 w 12192000"/>
              <a:gd name="connsiteY110" fmla="*/ 93897 h 1157500"/>
              <a:gd name="connsiteX111" fmla="*/ 8800966 w 12192000"/>
              <a:gd name="connsiteY111" fmla="*/ 93645 h 1157500"/>
              <a:gd name="connsiteX112" fmla="*/ 8808513 w 12192000"/>
              <a:gd name="connsiteY112" fmla="*/ 94530 h 1157500"/>
              <a:gd name="connsiteX113" fmla="*/ 8845110 w 12192000"/>
              <a:gd name="connsiteY113" fmla="*/ 102179 h 1157500"/>
              <a:gd name="connsiteX114" fmla="*/ 8917529 w 12192000"/>
              <a:gd name="connsiteY114" fmla="*/ 76373 h 1157500"/>
              <a:gd name="connsiteX115" fmla="*/ 9026654 w 12192000"/>
              <a:gd name="connsiteY115" fmla="*/ 93420 h 1157500"/>
              <a:gd name="connsiteX116" fmla="*/ 9088505 w 12192000"/>
              <a:gd name="connsiteY116" fmla="*/ 113002 h 1157500"/>
              <a:gd name="connsiteX117" fmla="*/ 9203241 w 12192000"/>
              <a:gd name="connsiteY117" fmla="*/ 111713 h 1157500"/>
              <a:gd name="connsiteX118" fmla="*/ 9415584 w 12192000"/>
              <a:gd name="connsiteY118" fmla="*/ 157156 h 1157500"/>
              <a:gd name="connsiteX119" fmla="*/ 9505102 w 12192000"/>
              <a:gd name="connsiteY119" fmla="*/ 141042 h 1157500"/>
              <a:gd name="connsiteX120" fmla="*/ 9643040 w 12192000"/>
              <a:gd name="connsiteY120" fmla="*/ 158233 h 1157500"/>
              <a:gd name="connsiteX121" fmla="*/ 9762999 w 12192000"/>
              <a:gd name="connsiteY121" fmla="*/ 162623 h 1157500"/>
              <a:gd name="connsiteX122" fmla="*/ 9776183 w 12192000"/>
              <a:gd name="connsiteY122" fmla="*/ 162191 h 1157500"/>
              <a:gd name="connsiteX123" fmla="*/ 9780532 w 12192000"/>
              <a:gd name="connsiteY123" fmla="*/ 155823 h 1157500"/>
              <a:gd name="connsiteX124" fmla="*/ 9910588 w 12192000"/>
              <a:gd name="connsiteY124" fmla="*/ 154327 h 1157500"/>
              <a:gd name="connsiteX125" fmla="*/ 9924173 w 12192000"/>
              <a:gd name="connsiteY125" fmla="*/ 158591 h 1157500"/>
              <a:gd name="connsiteX126" fmla="*/ 10010969 w 12192000"/>
              <a:gd name="connsiteY126" fmla="*/ 155802 h 1157500"/>
              <a:gd name="connsiteX127" fmla="*/ 10070699 w 12192000"/>
              <a:gd name="connsiteY127" fmla="*/ 157854 h 1157500"/>
              <a:gd name="connsiteX128" fmla="*/ 10155104 w 12192000"/>
              <a:gd name="connsiteY128" fmla="*/ 151613 h 1157500"/>
              <a:gd name="connsiteX129" fmla="*/ 10250982 w 12192000"/>
              <a:gd name="connsiteY129" fmla="*/ 128642 h 1157500"/>
              <a:gd name="connsiteX130" fmla="*/ 10343301 w 12192000"/>
              <a:gd name="connsiteY130" fmla="*/ 90884 h 1157500"/>
              <a:gd name="connsiteX131" fmla="*/ 10366625 w 12192000"/>
              <a:gd name="connsiteY131" fmla="*/ 79428 h 1157500"/>
              <a:gd name="connsiteX132" fmla="*/ 10433505 w 12192000"/>
              <a:gd name="connsiteY132" fmla="*/ 65000 h 1157500"/>
              <a:gd name="connsiteX133" fmla="*/ 10547510 w 12192000"/>
              <a:gd name="connsiteY133" fmla="*/ 47246 h 1157500"/>
              <a:gd name="connsiteX134" fmla="*/ 10588150 w 12192000"/>
              <a:gd name="connsiteY134" fmla="*/ 32287 h 1157500"/>
              <a:gd name="connsiteX135" fmla="*/ 10589457 w 12192000"/>
              <a:gd name="connsiteY135" fmla="*/ 25296 h 1157500"/>
              <a:gd name="connsiteX136" fmla="*/ 10699976 w 12192000"/>
              <a:gd name="connsiteY136" fmla="*/ 43345 h 1157500"/>
              <a:gd name="connsiteX137" fmla="*/ 10812237 w 12192000"/>
              <a:gd name="connsiteY137" fmla="*/ 46327 h 1157500"/>
              <a:gd name="connsiteX138" fmla="*/ 10869837 w 12192000"/>
              <a:gd name="connsiteY138" fmla="*/ 65795 h 1157500"/>
              <a:gd name="connsiteX139" fmla="*/ 10881770 w 12192000"/>
              <a:gd name="connsiteY139" fmla="*/ 73672 h 1157500"/>
              <a:gd name="connsiteX140" fmla="*/ 10896899 w 12192000"/>
              <a:gd name="connsiteY140" fmla="*/ 70731 h 1157500"/>
              <a:gd name="connsiteX141" fmla="*/ 10901748 w 12192000"/>
              <a:gd name="connsiteY141" fmla="*/ 66352 h 1157500"/>
              <a:gd name="connsiteX142" fmla="*/ 10947419 w 12192000"/>
              <a:gd name="connsiteY142" fmla="*/ 83316 h 1157500"/>
              <a:gd name="connsiteX143" fmla="*/ 10953034 w 12192000"/>
              <a:gd name="connsiteY143" fmla="*/ 84438 h 1157500"/>
              <a:gd name="connsiteX144" fmla="*/ 10992070 w 12192000"/>
              <a:gd name="connsiteY144" fmla="*/ 88841 h 1157500"/>
              <a:gd name="connsiteX145" fmla="*/ 11112372 w 12192000"/>
              <a:gd name="connsiteY145" fmla="*/ 82247 h 1157500"/>
              <a:gd name="connsiteX146" fmla="*/ 11147719 w 12192000"/>
              <a:gd name="connsiteY146" fmla="*/ 80560 h 1157500"/>
              <a:gd name="connsiteX147" fmla="*/ 11172617 w 12192000"/>
              <a:gd name="connsiteY147" fmla="*/ 76265 h 1157500"/>
              <a:gd name="connsiteX148" fmla="*/ 11240397 w 12192000"/>
              <a:gd name="connsiteY148" fmla="*/ 81830 h 1157500"/>
              <a:gd name="connsiteX149" fmla="*/ 11270034 w 12192000"/>
              <a:gd name="connsiteY149" fmla="*/ 91947 h 1157500"/>
              <a:gd name="connsiteX150" fmla="*/ 11293091 w 12192000"/>
              <a:gd name="connsiteY150" fmla="*/ 92042 h 1157500"/>
              <a:gd name="connsiteX151" fmla="*/ 11310949 w 12192000"/>
              <a:gd name="connsiteY151" fmla="*/ 97842 h 1157500"/>
              <a:gd name="connsiteX152" fmla="*/ 11345279 w 12192000"/>
              <a:gd name="connsiteY152" fmla="*/ 95451 h 1157500"/>
              <a:gd name="connsiteX153" fmla="*/ 11354597 w 12192000"/>
              <a:gd name="connsiteY153" fmla="*/ 97953 h 1157500"/>
              <a:gd name="connsiteX154" fmla="*/ 11367725 w 12192000"/>
              <a:gd name="connsiteY154" fmla="*/ 97999 h 1157500"/>
              <a:gd name="connsiteX155" fmla="*/ 11399832 w 12192000"/>
              <a:gd name="connsiteY155" fmla="*/ 110616 h 1157500"/>
              <a:gd name="connsiteX156" fmla="*/ 11487595 w 12192000"/>
              <a:gd name="connsiteY156" fmla="*/ 152322 h 1157500"/>
              <a:gd name="connsiteX157" fmla="*/ 11590850 w 12192000"/>
              <a:gd name="connsiteY157" fmla="*/ 238552 h 1157500"/>
              <a:gd name="connsiteX158" fmla="*/ 11736204 w 12192000"/>
              <a:gd name="connsiteY158" fmla="*/ 277509 h 1157500"/>
              <a:gd name="connsiteX159" fmla="*/ 11760331 w 12192000"/>
              <a:gd name="connsiteY159" fmla="*/ 291936 h 1157500"/>
              <a:gd name="connsiteX160" fmla="*/ 11819139 w 12192000"/>
              <a:gd name="connsiteY160" fmla="*/ 304143 h 1157500"/>
              <a:gd name="connsiteX161" fmla="*/ 11821967 w 12192000"/>
              <a:gd name="connsiteY161" fmla="*/ 305790 h 1157500"/>
              <a:gd name="connsiteX162" fmla="*/ 11847125 w 12192000"/>
              <a:gd name="connsiteY162" fmla="*/ 297401 h 1157500"/>
              <a:gd name="connsiteX163" fmla="*/ 11980134 w 12192000"/>
              <a:gd name="connsiteY163" fmla="*/ 321911 h 1157500"/>
              <a:gd name="connsiteX164" fmla="*/ 12174576 w 12192000"/>
              <a:gd name="connsiteY164" fmla="*/ 376108 h 1157500"/>
              <a:gd name="connsiteX165" fmla="*/ 12192000 w 12192000"/>
              <a:gd name="connsiteY165" fmla="*/ 379233 h 1157500"/>
              <a:gd name="connsiteX166" fmla="*/ 12192000 w 12192000"/>
              <a:gd name="connsiteY166" fmla="*/ 1157500 h 1157500"/>
              <a:gd name="connsiteX167" fmla="*/ 0 w 12192000"/>
              <a:gd name="connsiteY167" fmla="*/ 1157500 h 1157500"/>
              <a:gd name="connsiteX168" fmla="*/ 0 w 12192000"/>
              <a:gd name="connsiteY168" fmla="*/ 483545 h 1157500"/>
              <a:gd name="connsiteX169" fmla="*/ 5331 w 12192000"/>
              <a:gd name="connsiteY169" fmla="*/ 482797 h 1157500"/>
              <a:gd name="connsiteX170" fmla="*/ 39902 w 12192000"/>
              <a:gd name="connsiteY170" fmla="*/ 472284 h 1157500"/>
              <a:gd name="connsiteX171" fmla="*/ 117880 w 12192000"/>
              <a:gd name="connsiteY171" fmla="*/ 420956 h 1157500"/>
              <a:gd name="connsiteX172" fmla="*/ 238140 w 12192000"/>
              <a:gd name="connsiteY172" fmla="*/ 379297 h 1157500"/>
              <a:gd name="connsiteX173" fmla="*/ 249589 w 12192000"/>
              <a:gd name="connsiteY173" fmla="*/ 379517 h 1157500"/>
              <a:gd name="connsiteX174" fmla="*/ 296963 w 12192000"/>
              <a:gd name="connsiteY174" fmla="*/ 356102 h 1157500"/>
              <a:gd name="connsiteX175" fmla="*/ 339235 w 12192000"/>
              <a:gd name="connsiteY175" fmla="*/ 324425 h 1157500"/>
              <a:gd name="connsiteX176" fmla="*/ 447152 w 12192000"/>
              <a:gd name="connsiteY176" fmla="*/ 327423 h 1157500"/>
              <a:gd name="connsiteX177" fmla="*/ 475247 w 12192000"/>
              <a:gd name="connsiteY177" fmla="*/ 336714 h 1157500"/>
              <a:gd name="connsiteX178" fmla="*/ 477967 w 12192000"/>
              <a:gd name="connsiteY178" fmla="*/ 337960 h 1157500"/>
              <a:gd name="connsiteX179" fmla="*/ 703732 w 12192000"/>
              <a:gd name="connsiteY179" fmla="*/ 316599 h 1157500"/>
              <a:gd name="connsiteX180" fmla="*/ 853391 w 12192000"/>
              <a:gd name="connsiteY180" fmla="*/ 303591 h 1157500"/>
              <a:gd name="connsiteX181" fmla="*/ 925332 w 12192000"/>
              <a:gd name="connsiteY181" fmla="*/ 298686 h 1157500"/>
              <a:gd name="connsiteX182" fmla="*/ 941286 w 12192000"/>
              <a:gd name="connsiteY182" fmla="*/ 288932 h 1157500"/>
              <a:gd name="connsiteX183" fmla="*/ 950845 w 12192000"/>
              <a:gd name="connsiteY183" fmla="*/ 286595 h 1157500"/>
              <a:gd name="connsiteX184" fmla="*/ 953292 w 12192000"/>
              <a:gd name="connsiteY184" fmla="*/ 280892 h 1157500"/>
              <a:gd name="connsiteX185" fmla="*/ 967499 w 12192000"/>
              <a:gd name="connsiteY185" fmla="*/ 273760 h 1157500"/>
              <a:gd name="connsiteX186" fmla="*/ 1069267 w 12192000"/>
              <a:gd name="connsiteY186" fmla="*/ 262766 h 1157500"/>
              <a:gd name="connsiteX187" fmla="*/ 1138407 w 12192000"/>
              <a:gd name="connsiteY187" fmla="*/ 246567 h 1157500"/>
              <a:gd name="connsiteX188" fmla="*/ 1164931 w 12192000"/>
              <a:gd name="connsiteY188" fmla="*/ 238622 h 1157500"/>
              <a:gd name="connsiteX189" fmla="*/ 1211622 w 12192000"/>
              <a:gd name="connsiteY189" fmla="*/ 220676 h 1157500"/>
              <a:gd name="connsiteX190" fmla="*/ 1274567 w 12192000"/>
              <a:gd name="connsiteY190" fmla="*/ 203380 h 1157500"/>
              <a:gd name="connsiteX191" fmla="*/ 1325029 w 12192000"/>
              <a:gd name="connsiteY191" fmla="*/ 207937 h 1157500"/>
              <a:gd name="connsiteX192" fmla="*/ 1356805 w 12192000"/>
              <a:gd name="connsiteY192" fmla="*/ 203622 h 1157500"/>
              <a:gd name="connsiteX193" fmla="*/ 1468752 w 12192000"/>
              <a:gd name="connsiteY193" fmla="*/ 214604 h 1157500"/>
              <a:gd name="connsiteX194" fmla="*/ 1650750 w 12192000"/>
              <a:gd name="connsiteY194" fmla="*/ 165090 h 1157500"/>
              <a:gd name="connsiteX195" fmla="*/ 1655056 w 12192000"/>
              <a:gd name="connsiteY195" fmla="*/ 172106 h 1157500"/>
              <a:gd name="connsiteX196" fmla="*/ 1683220 w 12192000"/>
              <a:gd name="connsiteY196" fmla="*/ 169652 h 1157500"/>
              <a:gd name="connsiteX197" fmla="*/ 1685599 w 12192000"/>
              <a:gd name="connsiteY197" fmla="*/ 165388 h 1157500"/>
              <a:gd name="connsiteX198" fmla="*/ 1735783 w 12192000"/>
              <a:gd name="connsiteY198" fmla="*/ 177400 h 1157500"/>
              <a:gd name="connsiteX199" fmla="*/ 1797102 w 12192000"/>
              <a:gd name="connsiteY199" fmla="*/ 182289 h 1157500"/>
              <a:gd name="connsiteX200" fmla="*/ 1845638 w 12192000"/>
              <a:gd name="connsiteY200" fmla="*/ 163774 h 1157500"/>
              <a:gd name="connsiteX201" fmla="*/ 1848980 w 12192000"/>
              <a:gd name="connsiteY201" fmla="*/ 167516 h 1157500"/>
              <a:gd name="connsiteX202" fmla="*/ 1880587 w 12192000"/>
              <a:gd name="connsiteY202" fmla="*/ 165506 h 1157500"/>
              <a:gd name="connsiteX203" fmla="*/ 1995803 w 12192000"/>
              <a:gd name="connsiteY203" fmla="*/ 131847 h 1157500"/>
              <a:gd name="connsiteX204" fmla="*/ 2057448 w 12192000"/>
              <a:gd name="connsiteY204" fmla="*/ 128650 h 1157500"/>
              <a:gd name="connsiteX205" fmla="*/ 2119088 w 12192000"/>
              <a:gd name="connsiteY205" fmla="*/ 113508 h 1157500"/>
              <a:gd name="connsiteX206" fmla="*/ 2138831 w 12192000"/>
              <a:gd name="connsiteY206" fmla="*/ 116194 h 1157500"/>
              <a:gd name="connsiteX207" fmla="*/ 2214259 w 12192000"/>
              <a:gd name="connsiteY207" fmla="*/ 110542 h 1157500"/>
              <a:gd name="connsiteX208" fmla="*/ 2264911 w 12192000"/>
              <a:gd name="connsiteY208" fmla="*/ 101639 h 1157500"/>
              <a:gd name="connsiteX209" fmla="*/ 2454058 w 12192000"/>
              <a:gd name="connsiteY209" fmla="*/ 67266 h 1157500"/>
              <a:gd name="connsiteX210" fmla="*/ 2534188 w 12192000"/>
              <a:gd name="connsiteY210" fmla="*/ 63730 h 1157500"/>
              <a:gd name="connsiteX211" fmla="*/ 2616912 w 12192000"/>
              <a:gd name="connsiteY211" fmla="*/ 44757 h 1157500"/>
              <a:gd name="connsiteX212" fmla="*/ 2698592 w 12192000"/>
              <a:gd name="connsiteY212" fmla="*/ 35873 h 1157500"/>
              <a:gd name="connsiteX213" fmla="*/ 2891953 w 12192000"/>
              <a:gd name="connsiteY213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297029 w 12192000"/>
              <a:gd name="connsiteY46" fmla="*/ 217798 h 1157500"/>
              <a:gd name="connsiteX47" fmla="*/ 6352373 w 12192000"/>
              <a:gd name="connsiteY47" fmla="*/ 202729 h 1157500"/>
              <a:gd name="connsiteX48" fmla="*/ 6353759 w 12192000"/>
              <a:gd name="connsiteY48" fmla="*/ 202703 h 1157500"/>
              <a:gd name="connsiteX49" fmla="*/ 6363346 w 12192000"/>
              <a:gd name="connsiteY49" fmla="*/ 190268 h 1157500"/>
              <a:gd name="connsiteX50" fmla="*/ 6400681 w 12192000"/>
              <a:gd name="connsiteY50" fmla="*/ 197970 h 1157500"/>
              <a:gd name="connsiteX51" fmla="*/ 6402041 w 12192000"/>
              <a:gd name="connsiteY51" fmla="*/ 200641 h 1157500"/>
              <a:gd name="connsiteX52" fmla="*/ 6424912 w 12192000"/>
              <a:gd name="connsiteY52" fmla="*/ 198508 h 1157500"/>
              <a:gd name="connsiteX53" fmla="*/ 6502019 w 12192000"/>
              <a:gd name="connsiteY53" fmla="*/ 192356 h 1157500"/>
              <a:gd name="connsiteX54" fmla="*/ 6518229 w 12192000"/>
              <a:gd name="connsiteY54" fmla="*/ 191407 h 1157500"/>
              <a:gd name="connsiteX55" fmla="*/ 6519089 w 12192000"/>
              <a:gd name="connsiteY55" fmla="*/ 191842 h 1157500"/>
              <a:gd name="connsiteX56" fmla="*/ 6561047 w 12192000"/>
              <a:gd name="connsiteY56" fmla="*/ 175844 h 1157500"/>
              <a:gd name="connsiteX57" fmla="*/ 6595639 w 12192000"/>
              <a:gd name="connsiteY57" fmla="*/ 168164 h 1157500"/>
              <a:gd name="connsiteX58" fmla="*/ 6692265 w 12192000"/>
              <a:gd name="connsiteY58" fmla="*/ 164829 h 1157500"/>
              <a:gd name="connsiteX59" fmla="*/ 6697219 w 12192000"/>
              <a:gd name="connsiteY59" fmla="*/ 165301 h 1157500"/>
              <a:gd name="connsiteX60" fmla="*/ 6713656 w 12192000"/>
              <a:gd name="connsiteY60" fmla="*/ 153600 h 1157500"/>
              <a:gd name="connsiteX61" fmla="*/ 6714383 w 12192000"/>
              <a:gd name="connsiteY61" fmla="*/ 150425 h 1157500"/>
              <a:gd name="connsiteX62" fmla="*/ 6774793 w 12192000"/>
              <a:gd name="connsiteY62" fmla="*/ 159713 h 1157500"/>
              <a:gd name="connsiteX63" fmla="*/ 6782112 w 12192000"/>
              <a:gd name="connsiteY63" fmla="*/ 155255 h 1157500"/>
              <a:gd name="connsiteX64" fmla="*/ 6822392 w 12192000"/>
              <a:gd name="connsiteY64" fmla="*/ 168588 h 1157500"/>
              <a:gd name="connsiteX65" fmla="*/ 6842719 w 12192000"/>
              <a:gd name="connsiteY65" fmla="*/ 171593 h 1157500"/>
              <a:gd name="connsiteX66" fmla="*/ 6878958 w 12192000"/>
              <a:gd name="connsiteY66" fmla="*/ 180824 h 1157500"/>
              <a:gd name="connsiteX67" fmla="*/ 6894439 w 12192000"/>
              <a:gd name="connsiteY67" fmla="*/ 177642 h 1157500"/>
              <a:gd name="connsiteX68" fmla="*/ 6963220 w 12192000"/>
              <a:gd name="connsiteY68" fmla="*/ 167304 h 1157500"/>
              <a:gd name="connsiteX69" fmla="*/ 6976706 w 12192000"/>
              <a:gd name="connsiteY69" fmla="*/ 170894 h 1157500"/>
              <a:gd name="connsiteX70" fmla="*/ 6987064 w 12192000"/>
              <a:gd name="connsiteY70" fmla="*/ 160402 h 1157500"/>
              <a:gd name="connsiteX71" fmla="*/ 7030230 w 12192000"/>
              <a:gd name="connsiteY71" fmla="*/ 159715 h 1157500"/>
              <a:gd name="connsiteX72" fmla="*/ 7045014 w 12192000"/>
              <a:gd name="connsiteY72" fmla="*/ 169101 h 1157500"/>
              <a:gd name="connsiteX73" fmla="*/ 7058714 w 12192000"/>
              <a:gd name="connsiteY73" fmla="*/ 175992 h 1157500"/>
              <a:gd name="connsiteX74" fmla="*/ 7060499 w 12192000"/>
              <a:gd name="connsiteY74" fmla="*/ 176063 h 1157500"/>
              <a:gd name="connsiteX75" fmla="*/ 7176563 w 12192000"/>
              <a:gd name="connsiteY75" fmla="*/ 173244 h 1157500"/>
              <a:gd name="connsiteX76" fmla="*/ 7205529 w 12192000"/>
              <a:gd name="connsiteY76" fmla="*/ 181011 h 1157500"/>
              <a:gd name="connsiteX77" fmla="*/ 7310118 w 12192000"/>
              <a:gd name="connsiteY77" fmla="*/ 162605 h 1157500"/>
              <a:gd name="connsiteX78" fmla="*/ 7673859 w 12192000"/>
              <a:gd name="connsiteY78" fmla="*/ 150336 h 1157500"/>
              <a:gd name="connsiteX79" fmla="*/ 7692748 w 12192000"/>
              <a:gd name="connsiteY79" fmla="*/ 161537 h 1157500"/>
              <a:gd name="connsiteX80" fmla="*/ 7756672 w 12192000"/>
              <a:gd name="connsiteY80" fmla="*/ 157372 h 1157500"/>
              <a:gd name="connsiteX81" fmla="*/ 7974189 w 12192000"/>
              <a:gd name="connsiteY81" fmla="*/ 154819 h 1157500"/>
              <a:gd name="connsiteX82" fmla="*/ 8101969 w 12192000"/>
              <a:gd name="connsiteY82" fmla="*/ 144495 h 1157500"/>
              <a:gd name="connsiteX83" fmla="*/ 8106826 w 12192000"/>
              <a:gd name="connsiteY83" fmla="*/ 139853 h 1157500"/>
              <a:gd name="connsiteX84" fmla="*/ 8162058 w 12192000"/>
              <a:gd name="connsiteY84" fmla="*/ 96704 h 1157500"/>
              <a:gd name="connsiteX85" fmla="*/ 8184568 w 12192000"/>
              <a:gd name="connsiteY85" fmla="*/ 93990 h 1157500"/>
              <a:gd name="connsiteX86" fmla="*/ 8228227 w 12192000"/>
              <a:gd name="connsiteY86" fmla="*/ 105972 h 1157500"/>
              <a:gd name="connsiteX87" fmla="*/ 8237963 w 12192000"/>
              <a:gd name="connsiteY87" fmla="*/ 106996 h 1157500"/>
              <a:gd name="connsiteX88" fmla="*/ 8248358 w 12192000"/>
              <a:gd name="connsiteY88" fmla="*/ 106062 h 1157500"/>
              <a:gd name="connsiteX89" fmla="*/ 8249309 w 12192000"/>
              <a:gd name="connsiteY89" fmla="*/ 106698 h 1157500"/>
              <a:gd name="connsiteX90" fmla="*/ 8249997 w 12192000"/>
              <a:gd name="connsiteY90" fmla="*/ 105915 h 1157500"/>
              <a:gd name="connsiteX91" fmla="*/ 8272162 w 12192000"/>
              <a:gd name="connsiteY91" fmla="*/ 103924 h 1157500"/>
              <a:gd name="connsiteX92" fmla="*/ 8292349 w 12192000"/>
              <a:gd name="connsiteY92" fmla="*/ 97480 h 1157500"/>
              <a:gd name="connsiteX93" fmla="*/ 8307239 w 12192000"/>
              <a:gd name="connsiteY93" fmla="*/ 94591 h 1157500"/>
              <a:gd name="connsiteX94" fmla="*/ 8339282 w 12192000"/>
              <a:gd name="connsiteY94" fmla="*/ 108942 h 1157500"/>
              <a:gd name="connsiteX95" fmla="*/ 8346156 w 12192000"/>
              <a:gd name="connsiteY95" fmla="*/ 111227 h 1157500"/>
              <a:gd name="connsiteX96" fmla="*/ 8346467 w 12192000"/>
              <a:gd name="connsiteY96" fmla="*/ 111024 h 1157500"/>
              <a:gd name="connsiteX97" fmla="*/ 8354069 w 12192000"/>
              <a:gd name="connsiteY97" fmla="*/ 112942 h 1157500"/>
              <a:gd name="connsiteX98" fmla="*/ 8358687 w 12192000"/>
              <a:gd name="connsiteY98" fmla="*/ 115393 h 1157500"/>
              <a:gd name="connsiteX99" fmla="*/ 8433385 w 12192000"/>
              <a:gd name="connsiteY99" fmla="*/ 99669 h 1157500"/>
              <a:gd name="connsiteX100" fmla="*/ 8533779 w 12192000"/>
              <a:gd name="connsiteY100" fmla="*/ 98374 h 1157500"/>
              <a:gd name="connsiteX101" fmla="*/ 8632833 w 12192000"/>
              <a:gd name="connsiteY101" fmla="*/ 100532 h 1157500"/>
              <a:gd name="connsiteX102" fmla="*/ 8668523 w 12192000"/>
              <a:gd name="connsiteY102" fmla="*/ 102979 h 1157500"/>
              <a:gd name="connsiteX103" fmla="*/ 8732893 w 12192000"/>
              <a:gd name="connsiteY103" fmla="*/ 99991 h 1157500"/>
              <a:gd name="connsiteX104" fmla="*/ 8764071 w 12192000"/>
              <a:gd name="connsiteY104" fmla="*/ 94587 h 1157500"/>
              <a:gd name="connsiteX105" fmla="*/ 8767004 w 12192000"/>
              <a:gd name="connsiteY105" fmla="*/ 91519 h 1157500"/>
              <a:gd name="connsiteX106" fmla="*/ 8772553 w 12192000"/>
              <a:gd name="connsiteY106" fmla="*/ 90314 h 1157500"/>
              <a:gd name="connsiteX107" fmla="*/ 8787201 w 12192000"/>
              <a:gd name="connsiteY107" fmla="*/ 92033 h 1157500"/>
              <a:gd name="connsiteX108" fmla="*/ 8792624 w 12192000"/>
              <a:gd name="connsiteY108" fmla="*/ 93503 h 1157500"/>
              <a:gd name="connsiteX109" fmla="*/ 8800741 w 12192000"/>
              <a:gd name="connsiteY109" fmla="*/ 93897 h 1157500"/>
              <a:gd name="connsiteX110" fmla="*/ 8800966 w 12192000"/>
              <a:gd name="connsiteY110" fmla="*/ 93645 h 1157500"/>
              <a:gd name="connsiteX111" fmla="*/ 8808513 w 12192000"/>
              <a:gd name="connsiteY111" fmla="*/ 94530 h 1157500"/>
              <a:gd name="connsiteX112" fmla="*/ 8845110 w 12192000"/>
              <a:gd name="connsiteY112" fmla="*/ 102179 h 1157500"/>
              <a:gd name="connsiteX113" fmla="*/ 8917529 w 12192000"/>
              <a:gd name="connsiteY113" fmla="*/ 76373 h 1157500"/>
              <a:gd name="connsiteX114" fmla="*/ 9026654 w 12192000"/>
              <a:gd name="connsiteY114" fmla="*/ 93420 h 1157500"/>
              <a:gd name="connsiteX115" fmla="*/ 9088505 w 12192000"/>
              <a:gd name="connsiteY115" fmla="*/ 113002 h 1157500"/>
              <a:gd name="connsiteX116" fmla="*/ 9203241 w 12192000"/>
              <a:gd name="connsiteY116" fmla="*/ 111713 h 1157500"/>
              <a:gd name="connsiteX117" fmla="*/ 9415584 w 12192000"/>
              <a:gd name="connsiteY117" fmla="*/ 157156 h 1157500"/>
              <a:gd name="connsiteX118" fmla="*/ 9505102 w 12192000"/>
              <a:gd name="connsiteY118" fmla="*/ 141042 h 1157500"/>
              <a:gd name="connsiteX119" fmla="*/ 9643040 w 12192000"/>
              <a:gd name="connsiteY119" fmla="*/ 158233 h 1157500"/>
              <a:gd name="connsiteX120" fmla="*/ 9762999 w 12192000"/>
              <a:gd name="connsiteY120" fmla="*/ 162623 h 1157500"/>
              <a:gd name="connsiteX121" fmla="*/ 9776183 w 12192000"/>
              <a:gd name="connsiteY121" fmla="*/ 162191 h 1157500"/>
              <a:gd name="connsiteX122" fmla="*/ 9780532 w 12192000"/>
              <a:gd name="connsiteY122" fmla="*/ 155823 h 1157500"/>
              <a:gd name="connsiteX123" fmla="*/ 9910588 w 12192000"/>
              <a:gd name="connsiteY123" fmla="*/ 154327 h 1157500"/>
              <a:gd name="connsiteX124" fmla="*/ 9924173 w 12192000"/>
              <a:gd name="connsiteY124" fmla="*/ 158591 h 1157500"/>
              <a:gd name="connsiteX125" fmla="*/ 10010969 w 12192000"/>
              <a:gd name="connsiteY125" fmla="*/ 155802 h 1157500"/>
              <a:gd name="connsiteX126" fmla="*/ 10070699 w 12192000"/>
              <a:gd name="connsiteY126" fmla="*/ 157854 h 1157500"/>
              <a:gd name="connsiteX127" fmla="*/ 10155104 w 12192000"/>
              <a:gd name="connsiteY127" fmla="*/ 151613 h 1157500"/>
              <a:gd name="connsiteX128" fmla="*/ 10250982 w 12192000"/>
              <a:gd name="connsiteY128" fmla="*/ 128642 h 1157500"/>
              <a:gd name="connsiteX129" fmla="*/ 10343301 w 12192000"/>
              <a:gd name="connsiteY129" fmla="*/ 90884 h 1157500"/>
              <a:gd name="connsiteX130" fmla="*/ 10366625 w 12192000"/>
              <a:gd name="connsiteY130" fmla="*/ 79428 h 1157500"/>
              <a:gd name="connsiteX131" fmla="*/ 10433505 w 12192000"/>
              <a:gd name="connsiteY131" fmla="*/ 65000 h 1157500"/>
              <a:gd name="connsiteX132" fmla="*/ 10547510 w 12192000"/>
              <a:gd name="connsiteY132" fmla="*/ 47246 h 1157500"/>
              <a:gd name="connsiteX133" fmla="*/ 10588150 w 12192000"/>
              <a:gd name="connsiteY133" fmla="*/ 32287 h 1157500"/>
              <a:gd name="connsiteX134" fmla="*/ 10589457 w 12192000"/>
              <a:gd name="connsiteY134" fmla="*/ 25296 h 1157500"/>
              <a:gd name="connsiteX135" fmla="*/ 10699976 w 12192000"/>
              <a:gd name="connsiteY135" fmla="*/ 43345 h 1157500"/>
              <a:gd name="connsiteX136" fmla="*/ 10812237 w 12192000"/>
              <a:gd name="connsiteY136" fmla="*/ 46327 h 1157500"/>
              <a:gd name="connsiteX137" fmla="*/ 10869837 w 12192000"/>
              <a:gd name="connsiteY137" fmla="*/ 65795 h 1157500"/>
              <a:gd name="connsiteX138" fmla="*/ 10881770 w 12192000"/>
              <a:gd name="connsiteY138" fmla="*/ 73672 h 1157500"/>
              <a:gd name="connsiteX139" fmla="*/ 10896899 w 12192000"/>
              <a:gd name="connsiteY139" fmla="*/ 70731 h 1157500"/>
              <a:gd name="connsiteX140" fmla="*/ 10901748 w 12192000"/>
              <a:gd name="connsiteY140" fmla="*/ 66352 h 1157500"/>
              <a:gd name="connsiteX141" fmla="*/ 10947419 w 12192000"/>
              <a:gd name="connsiteY141" fmla="*/ 83316 h 1157500"/>
              <a:gd name="connsiteX142" fmla="*/ 10953034 w 12192000"/>
              <a:gd name="connsiteY142" fmla="*/ 84438 h 1157500"/>
              <a:gd name="connsiteX143" fmla="*/ 10992070 w 12192000"/>
              <a:gd name="connsiteY143" fmla="*/ 88841 h 1157500"/>
              <a:gd name="connsiteX144" fmla="*/ 11112372 w 12192000"/>
              <a:gd name="connsiteY144" fmla="*/ 82247 h 1157500"/>
              <a:gd name="connsiteX145" fmla="*/ 11147719 w 12192000"/>
              <a:gd name="connsiteY145" fmla="*/ 80560 h 1157500"/>
              <a:gd name="connsiteX146" fmla="*/ 11172617 w 12192000"/>
              <a:gd name="connsiteY146" fmla="*/ 76265 h 1157500"/>
              <a:gd name="connsiteX147" fmla="*/ 11240397 w 12192000"/>
              <a:gd name="connsiteY147" fmla="*/ 81830 h 1157500"/>
              <a:gd name="connsiteX148" fmla="*/ 11270034 w 12192000"/>
              <a:gd name="connsiteY148" fmla="*/ 91947 h 1157500"/>
              <a:gd name="connsiteX149" fmla="*/ 11293091 w 12192000"/>
              <a:gd name="connsiteY149" fmla="*/ 92042 h 1157500"/>
              <a:gd name="connsiteX150" fmla="*/ 11310949 w 12192000"/>
              <a:gd name="connsiteY150" fmla="*/ 97842 h 1157500"/>
              <a:gd name="connsiteX151" fmla="*/ 11345279 w 12192000"/>
              <a:gd name="connsiteY151" fmla="*/ 95451 h 1157500"/>
              <a:gd name="connsiteX152" fmla="*/ 11354597 w 12192000"/>
              <a:gd name="connsiteY152" fmla="*/ 97953 h 1157500"/>
              <a:gd name="connsiteX153" fmla="*/ 11367725 w 12192000"/>
              <a:gd name="connsiteY153" fmla="*/ 97999 h 1157500"/>
              <a:gd name="connsiteX154" fmla="*/ 11399832 w 12192000"/>
              <a:gd name="connsiteY154" fmla="*/ 110616 h 1157500"/>
              <a:gd name="connsiteX155" fmla="*/ 11487595 w 12192000"/>
              <a:gd name="connsiteY155" fmla="*/ 152322 h 1157500"/>
              <a:gd name="connsiteX156" fmla="*/ 11590850 w 12192000"/>
              <a:gd name="connsiteY156" fmla="*/ 238552 h 1157500"/>
              <a:gd name="connsiteX157" fmla="*/ 11736204 w 12192000"/>
              <a:gd name="connsiteY157" fmla="*/ 277509 h 1157500"/>
              <a:gd name="connsiteX158" fmla="*/ 11760331 w 12192000"/>
              <a:gd name="connsiteY158" fmla="*/ 291936 h 1157500"/>
              <a:gd name="connsiteX159" fmla="*/ 11819139 w 12192000"/>
              <a:gd name="connsiteY159" fmla="*/ 304143 h 1157500"/>
              <a:gd name="connsiteX160" fmla="*/ 11821967 w 12192000"/>
              <a:gd name="connsiteY160" fmla="*/ 305790 h 1157500"/>
              <a:gd name="connsiteX161" fmla="*/ 11847125 w 12192000"/>
              <a:gd name="connsiteY161" fmla="*/ 297401 h 1157500"/>
              <a:gd name="connsiteX162" fmla="*/ 11980134 w 12192000"/>
              <a:gd name="connsiteY162" fmla="*/ 321911 h 1157500"/>
              <a:gd name="connsiteX163" fmla="*/ 12174576 w 12192000"/>
              <a:gd name="connsiteY163" fmla="*/ 376108 h 1157500"/>
              <a:gd name="connsiteX164" fmla="*/ 12192000 w 12192000"/>
              <a:gd name="connsiteY164" fmla="*/ 379233 h 1157500"/>
              <a:gd name="connsiteX165" fmla="*/ 12192000 w 12192000"/>
              <a:gd name="connsiteY165" fmla="*/ 1157500 h 1157500"/>
              <a:gd name="connsiteX166" fmla="*/ 0 w 12192000"/>
              <a:gd name="connsiteY166" fmla="*/ 1157500 h 1157500"/>
              <a:gd name="connsiteX167" fmla="*/ 0 w 12192000"/>
              <a:gd name="connsiteY167" fmla="*/ 483545 h 1157500"/>
              <a:gd name="connsiteX168" fmla="*/ 5331 w 12192000"/>
              <a:gd name="connsiteY168" fmla="*/ 482797 h 1157500"/>
              <a:gd name="connsiteX169" fmla="*/ 39902 w 12192000"/>
              <a:gd name="connsiteY169" fmla="*/ 472284 h 1157500"/>
              <a:gd name="connsiteX170" fmla="*/ 117880 w 12192000"/>
              <a:gd name="connsiteY170" fmla="*/ 420956 h 1157500"/>
              <a:gd name="connsiteX171" fmla="*/ 238140 w 12192000"/>
              <a:gd name="connsiteY171" fmla="*/ 379297 h 1157500"/>
              <a:gd name="connsiteX172" fmla="*/ 249589 w 12192000"/>
              <a:gd name="connsiteY172" fmla="*/ 379517 h 1157500"/>
              <a:gd name="connsiteX173" fmla="*/ 296963 w 12192000"/>
              <a:gd name="connsiteY173" fmla="*/ 356102 h 1157500"/>
              <a:gd name="connsiteX174" fmla="*/ 339235 w 12192000"/>
              <a:gd name="connsiteY174" fmla="*/ 324425 h 1157500"/>
              <a:gd name="connsiteX175" fmla="*/ 447152 w 12192000"/>
              <a:gd name="connsiteY175" fmla="*/ 327423 h 1157500"/>
              <a:gd name="connsiteX176" fmla="*/ 475247 w 12192000"/>
              <a:gd name="connsiteY176" fmla="*/ 336714 h 1157500"/>
              <a:gd name="connsiteX177" fmla="*/ 477967 w 12192000"/>
              <a:gd name="connsiteY177" fmla="*/ 337960 h 1157500"/>
              <a:gd name="connsiteX178" fmla="*/ 703732 w 12192000"/>
              <a:gd name="connsiteY178" fmla="*/ 316599 h 1157500"/>
              <a:gd name="connsiteX179" fmla="*/ 853391 w 12192000"/>
              <a:gd name="connsiteY179" fmla="*/ 303591 h 1157500"/>
              <a:gd name="connsiteX180" fmla="*/ 925332 w 12192000"/>
              <a:gd name="connsiteY180" fmla="*/ 298686 h 1157500"/>
              <a:gd name="connsiteX181" fmla="*/ 941286 w 12192000"/>
              <a:gd name="connsiteY181" fmla="*/ 288932 h 1157500"/>
              <a:gd name="connsiteX182" fmla="*/ 950845 w 12192000"/>
              <a:gd name="connsiteY182" fmla="*/ 286595 h 1157500"/>
              <a:gd name="connsiteX183" fmla="*/ 953292 w 12192000"/>
              <a:gd name="connsiteY183" fmla="*/ 280892 h 1157500"/>
              <a:gd name="connsiteX184" fmla="*/ 967499 w 12192000"/>
              <a:gd name="connsiteY184" fmla="*/ 273760 h 1157500"/>
              <a:gd name="connsiteX185" fmla="*/ 1069267 w 12192000"/>
              <a:gd name="connsiteY185" fmla="*/ 262766 h 1157500"/>
              <a:gd name="connsiteX186" fmla="*/ 1138407 w 12192000"/>
              <a:gd name="connsiteY186" fmla="*/ 246567 h 1157500"/>
              <a:gd name="connsiteX187" fmla="*/ 1164931 w 12192000"/>
              <a:gd name="connsiteY187" fmla="*/ 238622 h 1157500"/>
              <a:gd name="connsiteX188" fmla="*/ 1211622 w 12192000"/>
              <a:gd name="connsiteY188" fmla="*/ 220676 h 1157500"/>
              <a:gd name="connsiteX189" fmla="*/ 1274567 w 12192000"/>
              <a:gd name="connsiteY189" fmla="*/ 203380 h 1157500"/>
              <a:gd name="connsiteX190" fmla="*/ 1325029 w 12192000"/>
              <a:gd name="connsiteY190" fmla="*/ 207937 h 1157500"/>
              <a:gd name="connsiteX191" fmla="*/ 1356805 w 12192000"/>
              <a:gd name="connsiteY191" fmla="*/ 203622 h 1157500"/>
              <a:gd name="connsiteX192" fmla="*/ 1468752 w 12192000"/>
              <a:gd name="connsiteY192" fmla="*/ 214604 h 1157500"/>
              <a:gd name="connsiteX193" fmla="*/ 1650750 w 12192000"/>
              <a:gd name="connsiteY193" fmla="*/ 165090 h 1157500"/>
              <a:gd name="connsiteX194" fmla="*/ 1655056 w 12192000"/>
              <a:gd name="connsiteY194" fmla="*/ 172106 h 1157500"/>
              <a:gd name="connsiteX195" fmla="*/ 1683220 w 12192000"/>
              <a:gd name="connsiteY195" fmla="*/ 169652 h 1157500"/>
              <a:gd name="connsiteX196" fmla="*/ 1685599 w 12192000"/>
              <a:gd name="connsiteY196" fmla="*/ 165388 h 1157500"/>
              <a:gd name="connsiteX197" fmla="*/ 1735783 w 12192000"/>
              <a:gd name="connsiteY197" fmla="*/ 177400 h 1157500"/>
              <a:gd name="connsiteX198" fmla="*/ 1797102 w 12192000"/>
              <a:gd name="connsiteY198" fmla="*/ 182289 h 1157500"/>
              <a:gd name="connsiteX199" fmla="*/ 1845638 w 12192000"/>
              <a:gd name="connsiteY199" fmla="*/ 163774 h 1157500"/>
              <a:gd name="connsiteX200" fmla="*/ 1848980 w 12192000"/>
              <a:gd name="connsiteY200" fmla="*/ 167516 h 1157500"/>
              <a:gd name="connsiteX201" fmla="*/ 1880587 w 12192000"/>
              <a:gd name="connsiteY201" fmla="*/ 165506 h 1157500"/>
              <a:gd name="connsiteX202" fmla="*/ 1995803 w 12192000"/>
              <a:gd name="connsiteY202" fmla="*/ 131847 h 1157500"/>
              <a:gd name="connsiteX203" fmla="*/ 2057448 w 12192000"/>
              <a:gd name="connsiteY203" fmla="*/ 128650 h 1157500"/>
              <a:gd name="connsiteX204" fmla="*/ 2119088 w 12192000"/>
              <a:gd name="connsiteY204" fmla="*/ 113508 h 1157500"/>
              <a:gd name="connsiteX205" fmla="*/ 2138831 w 12192000"/>
              <a:gd name="connsiteY205" fmla="*/ 116194 h 1157500"/>
              <a:gd name="connsiteX206" fmla="*/ 2214259 w 12192000"/>
              <a:gd name="connsiteY206" fmla="*/ 110542 h 1157500"/>
              <a:gd name="connsiteX207" fmla="*/ 2264911 w 12192000"/>
              <a:gd name="connsiteY207" fmla="*/ 101639 h 1157500"/>
              <a:gd name="connsiteX208" fmla="*/ 2454058 w 12192000"/>
              <a:gd name="connsiteY208" fmla="*/ 67266 h 1157500"/>
              <a:gd name="connsiteX209" fmla="*/ 2534188 w 12192000"/>
              <a:gd name="connsiteY209" fmla="*/ 63730 h 1157500"/>
              <a:gd name="connsiteX210" fmla="*/ 2616912 w 12192000"/>
              <a:gd name="connsiteY210" fmla="*/ 44757 h 1157500"/>
              <a:gd name="connsiteX211" fmla="*/ 2698592 w 12192000"/>
              <a:gd name="connsiteY211" fmla="*/ 35873 h 1157500"/>
              <a:gd name="connsiteX212" fmla="*/ 2891953 w 12192000"/>
              <a:gd name="connsiteY212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424912 w 12192000"/>
              <a:gd name="connsiteY51" fmla="*/ 198508 h 1157500"/>
              <a:gd name="connsiteX52" fmla="*/ 6502019 w 12192000"/>
              <a:gd name="connsiteY52" fmla="*/ 192356 h 1157500"/>
              <a:gd name="connsiteX53" fmla="*/ 6518229 w 12192000"/>
              <a:gd name="connsiteY53" fmla="*/ 191407 h 1157500"/>
              <a:gd name="connsiteX54" fmla="*/ 6519089 w 12192000"/>
              <a:gd name="connsiteY54" fmla="*/ 191842 h 1157500"/>
              <a:gd name="connsiteX55" fmla="*/ 6561047 w 12192000"/>
              <a:gd name="connsiteY55" fmla="*/ 175844 h 1157500"/>
              <a:gd name="connsiteX56" fmla="*/ 6595639 w 12192000"/>
              <a:gd name="connsiteY56" fmla="*/ 168164 h 1157500"/>
              <a:gd name="connsiteX57" fmla="*/ 6692265 w 12192000"/>
              <a:gd name="connsiteY57" fmla="*/ 164829 h 1157500"/>
              <a:gd name="connsiteX58" fmla="*/ 6697219 w 12192000"/>
              <a:gd name="connsiteY58" fmla="*/ 165301 h 1157500"/>
              <a:gd name="connsiteX59" fmla="*/ 6713656 w 12192000"/>
              <a:gd name="connsiteY59" fmla="*/ 153600 h 1157500"/>
              <a:gd name="connsiteX60" fmla="*/ 6714383 w 12192000"/>
              <a:gd name="connsiteY60" fmla="*/ 150425 h 1157500"/>
              <a:gd name="connsiteX61" fmla="*/ 6774793 w 12192000"/>
              <a:gd name="connsiteY61" fmla="*/ 159713 h 1157500"/>
              <a:gd name="connsiteX62" fmla="*/ 6782112 w 12192000"/>
              <a:gd name="connsiteY62" fmla="*/ 155255 h 1157500"/>
              <a:gd name="connsiteX63" fmla="*/ 6822392 w 12192000"/>
              <a:gd name="connsiteY63" fmla="*/ 168588 h 1157500"/>
              <a:gd name="connsiteX64" fmla="*/ 6842719 w 12192000"/>
              <a:gd name="connsiteY64" fmla="*/ 171593 h 1157500"/>
              <a:gd name="connsiteX65" fmla="*/ 6878958 w 12192000"/>
              <a:gd name="connsiteY65" fmla="*/ 180824 h 1157500"/>
              <a:gd name="connsiteX66" fmla="*/ 6894439 w 12192000"/>
              <a:gd name="connsiteY66" fmla="*/ 177642 h 1157500"/>
              <a:gd name="connsiteX67" fmla="*/ 6963220 w 12192000"/>
              <a:gd name="connsiteY67" fmla="*/ 167304 h 1157500"/>
              <a:gd name="connsiteX68" fmla="*/ 6976706 w 12192000"/>
              <a:gd name="connsiteY68" fmla="*/ 170894 h 1157500"/>
              <a:gd name="connsiteX69" fmla="*/ 6987064 w 12192000"/>
              <a:gd name="connsiteY69" fmla="*/ 160402 h 1157500"/>
              <a:gd name="connsiteX70" fmla="*/ 7030230 w 12192000"/>
              <a:gd name="connsiteY70" fmla="*/ 159715 h 1157500"/>
              <a:gd name="connsiteX71" fmla="*/ 7045014 w 12192000"/>
              <a:gd name="connsiteY71" fmla="*/ 169101 h 1157500"/>
              <a:gd name="connsiteX72" fmla="*/ 7058714 w 12192000"/>
              <a:gd name="connsiteY72" fmla="*/ 175992 h 1157500"/>
              <a:gd name="connsiteX73" fmla="*/ 7060499 w 12192000"/>
              <a:gd name="connsiteY73" fmla="*/ 176063 h 1157500"/>
              <a:gd name="connsiteX74" fmla="*/ 7176563 w 12192000"/>
              <a:gd name="connsiteY74" fmla="*/ 173244 h 1157500"/>
              <a:gd name="connsiteX75" fmla="*/ 7205529 w 12192000"/>
              <a:gd name="connsiteY75" fmla="*/ 181011 h 1157500"/>
              <a:gd name="connsiteX76" fmla="*/ 7310118 w 12192000"/>
              <a:gd name="connsiteY76" fmla="*/ 162605 h 1157500"/>
              <a:gd name="connsiteX77" fmla="*/ 7673859 w 12192000"/>
              <a:gd name="connsiteY77" fmla="*/ 150336 h 1157500"/>
              <a:gd name="connsiteX78" fmla="*/ 7692748 w 12192000"/>
              <a:gd name="connsiteY78" fmla="*/ 161537 h 1157500"/>
              <a:gd name="connsiteX79" fmla="*/ 7756672 w 12192000"/>
              <a:gd name="connsiteY79" fmla="*/ 157372 h 1157500"/>
              <a:gd name="connsiteX80" fmla="*/ 7974189 w 12192000"/>
              <a:gd name="connsiteY80" fmla="*/ 154819 h 1157500"/>
              <a:gd name="connsiteX81" fmla="*/ 8101969 w 12192000"/>
              <a:gd name="connsiteY81" fmla="*/ 144495 h 1157500"/>
              <a:gd name="connsiteX82" fmla="*/ 8106826 w 12192000"/>
              <a:gd name="connsiteY82" fmla="*/ 139853 h 1157500"/>
              <a:gd name="connsiteX83" fmla="*/ 8162058 w 12192000"/>
              <a:gd name="connsiteY83" fmla="*/ 96704 h 1157500"/>
              <a:gd name="connsiteX84" fmla="*/ 8184568 w 12192000"/>
              <a:gd name="connsiteY84" fmla="*/ 93990 h 1157500"/>
              <a:gd name="connsiteX85" fmla="*/ 8228227 w 12192000"/>
              <a:gd name="connsiteY85" fmla="*/ 105972 h 1157500"/>
              <a:gd name="connsiteX86" fmla="*/ 8237963 w 12192000"/>
              <a:gd name="connsiteY86" fmla="*/ 106996 h 1157500"/>
              <a:gd name="connsiteX87" fmla="*/ 8248358 w 12192000"/>
              <a:gd name="connsiteY87" fmla="*/ 106062 h 1157500"/>
              <a:gd name="connsiteX88" fmla="*/ 8249309 w 12192000"/>
              <a:gd name="connsiteY88" fmla="*/ 106698 h 1157500"/>
              <a:gd name="connsiteX89" fmla="*/ 8249997 w 12192000"/>
              <a:gd name="connsiteY89" fmla="*/ 105915 h 1157500"/>
              <a:gd name="connsiteX90" fmla="*/ 8272162 w 12192000"/>
              <a:gd name="connsiteY90" fmla="*/ 103924 h 1157500"/>
              <a:gd name="connsiteX91" fmla="*/ 8292349 w 12192000"/>
              <a:gd name="connsiteY91" fmla="*/ 97480 h 1157500"/>
              <a:gd name="connsiteX92" fmla="*/ 8307239 w 12192000"/>
              <a:gd name="connsiteY92" fmla="*/ 94591 h 1157500"/>
              <a:gd name="connsiteX93" fmla="*/ 8339282 w 12192000"/>
              <a:gd name="connsiteY93" fmla="*/ 108942 h 1157500"/>
              <a:gd name="connsiteX94" fmla="*/ 8346156 w 12192000"/>
              <a:gd name="connsiteY94" fmla="*/ 111227 h 1157500"/>
              <a:gd name="connsiteX95" fmla="*/ 8346467 w 12192000"/>
              <a:gd name="connsiteY95" fmla="*/ 111024 h 1157500"/>
              <a:gd name="connsiteX96" fmla="*/ 8354069 w 12192000"/>
              <a:gd name="connsiteY96" fmla="*/ 112942 h 1157500"/>
              <a:gd name="connsiteX97" fmla="*/ 8358687 w 12192000"/>
              <a:gd name="connsiteY97" fmla="*/ 115393 h 1157500"/>
              <a:gd name="connsiteX98" fmla="*/ 8433385 w 12192000"/>
              <a:gd name="connsiteY98" fmla="*/ 99669 h 1157500"/>
              <a:gd name="connsiteX99" fmla="*/ 8533779 w 12192000"/>
              <a:gd name="connsiteY99" fmla="*/ 98374 h 1157500"/>
              <a:gd name="connsiteX100" fmla="*/ 8632833 w 12192000"/>
              <a:gd name="connsiteY100" fmla="*/ 100532 h 1157500"/>
              <a:gd name="connsiteX101" fmla="*/ 8668523 w 12192000"/>
              <a:gd name="connsiteY101" fmla="*/ 102979 h 1157500"/>
              <a:gd name="connsiteX102" fmla="*/ 8732893 w 12192000"/>
              <a:gd name="connsiteY102" fmla="*/ 99991 h 1157500"/>
              <a:gd name="connsiteX103" fmla="*/ 8764071 w 12192000"/>
              <a:gd name="connsiteY103" fmla="*/ 94587 h 1157500"/>
              <a:gd name="connsiteX104" fmla="*/ 8767004 w 12192000"/>
              <a:gd name="connsiteY104" fmla="*/ 91519 h 1157500"/>
              <a:gd name="connsiteX105" fmla="*/ 8772553 w 12192000"/>
              <a:gd name="connsiteY105" fmla="*/ 90314 h 1157500"/>
              <a:gd name="connsiteX106" fmla="*/ 8787201 w 12192000"/>
              <a:gd name="connsiteY106" fmla="*/ 92033 h 1157500"/>
              <a:gd name="connsiteX107" fmla="*/ 8792624 w 12192000"/>
              <a:gd name="connsiteY107" fmla="*/ 93503 h 1157500"/>
              <a:gd name="connsiteX108" fmla="*/ 8800741 w 12192000"/>
              <a:gd name="connsiteY108" fmla="*/ 93897 h 1157500"/>
              <a:gd name="connsiteX109" fmla="*/ 8800966 w 12192000"/>
              <a:gd name="connsiteY109" fmla="*/ 93645 h 1157500"/>
              <a:gd name="connsiteX110" fmla="*/ 8808513 w 12192000"/>
              <a:gd name="connsiteY110" fmla="*/ 94530 h 1157500"/>
              <a:gd name="connsiteX111" fmla="*/ 8845110 w 12192000"/>
              <a:gd name="connsiteY111" fmla="*/ 102179 h 1157500"/>
              <a:gd name="connsiteX112" fmla="*/ 8917529 w 12192000"/>
              <a:gd name="connsiteY112" fmla="*/ 76373 h 1157500"/>
              <a:gd name="connsiteX113" fmla="*/ 9026654 w 12192000"/>
              <a:gd name="connsiteY113" fmla="*/ 93420 h 1157500"/>
              <a:gd name="connsiteX114" fmla="*/ 9088505 w 12192000"/>
              <a:gd name="connsiteY114" fmla="*/ 113002 h 1157500"/>
              <a:gd name="connsiteX115" fmla="*/ 9203241 w 12192000"/>
              <a:gd name="connsiteY115" fmla="*/ 111713 h 1157500"/>
              <a:gd name="connsiteX116" fmla="*/ 9415584 w 12192000"/>
              <a:gd name="connsiteY116" fmla="*/ 157156 h 1157500"/>
              <a:gd name="connsiteX117" fmla="*/ 9505102 w 12192000"/>
              <a:gd name="connsiteY117" fmla="*/ 141042 h 1157500"/>
              <a:gd name="connsiteX118" fmla="*/ 9643040 w 12192000"/>
              <a:gd name="connsiteY118" fmla="*/ 158233 h 1157500"/>
              <a:gd name="connsiteX119" fmla="*/ 9762999 w 12192000"/>
              <a:gd name="connsiteY119" fmla="*/ 162623 h 1157500"/>
              <a:gd name="connsiteX120" fmla="*/ 9776183 w 12192000"/>
              <a:gd name="connsiteY120" fmla="*/ 162191 h 1157500"/>
              <a:gd name="connsiteX121" fmla="*/ 9780532 w 12192000"/>
              <a:gd name="connsiteY121" fmla="*/ 155823 h 1157500"/>
              <a:gd name="connsiteX122" fmla="*/ 9910588 w 12192000"/>
              <a:gd name="connsiteY122" fmla="*/ 154327 h 1157500"/>
              <a:gd name="connsiteX123" fmla="*/ 9924173 w 12192000"/>
              <a:gd name="connsiteY123" fmla="*/ 158591 h 1157500"/>
              <a:gd name="connsiteX124" fmla="*/ 10010969 w 12192000"/>
              <a:gd name="connsiteY124" fmla="*/ 155802 h 1157500"/>
              <a:gd name="connsiteX125" fmla="*/ 10070699 w 12192000"/>
              <a:gd name="connsiteY125" fmla="*/ 157854 h 1157500"/>
              <a:gd name="connsiteX126" fmla="*/ 10155104 w 12192000"/>
              <a:gd name="connsiteY126" fmla="*/ 151613 h 1157500"/>
              <a:gd name="connsiteX127" fmla="*/ 10250982 w 12192000"/>
              <a:gd name="connsiteY127" fmla="*/ 128642 h 1157500"/>
              <a:gd name="connsiteX128" fmla="*/ 10343301 w 12192000"/>
              <a:gd name="connsiteY128" fmla="*/ 90884 h 1157500"/>
              <a:gd name="connsiteX129" fmla="*/ 10366625 w 12192000"/>
              <a:gd name="connsiteY129" fmla="*/ 79428 h 1157500"/>
              <a:gd name="connsiteX130" fmla="*/ 10433505 w 12192000"/>
              <a:gd name="connsiteY130" fmla="*/ 65000 h 1157500"/>
              <a:gd name="connsiteX131" fmla="*/ 10547510 w 12192000"/>
              <a:gd name="connsiteY131" fmla="*/ 47246 h 1157500"/>
              <a:gd name="connsiteX132" fmla="*/ 10588150 w 12192000"/>
              <a:gd name="connsiteY132" fmla="*/ 32287 h 1157500"/>
              <a:gd name="connsiteX133" fmla="*/ 10589457 w 12192000"/>
              <a:gd name="connsiteY133" fmla="*/ 25296 h 1157500"/>
              <a:gd name="connsiteX134" fmla="*/ 10699976 w 12192000"/>
              <a:gd name="connsiteY134" fmla="*/ 43345 h 1157500"/>
              <a:gd name="connsiteX135" fmla="*/ 10812237 w 12192000"/>
              <a:gd name="connsiteY135" fmla="*/ 46327 h 1157500"/>
              <a:gd name="connsiteX136" fmla="*/ 10869837 w 12192000"/>
              <a:gd name="connsiteY136" fmla="*/ 65795 h 1157500"/>
              <a:gd name="connsiteX137" fmla="*/ 10881770 w 12192000"/>
              <a:gd name="connsiteY137" fmla="*/ 73672 h 1157500"/>
              <a:gd name="connsiteX138" fmla="*/ 10896899 w 12192000"/>
              <a:gd name="connsiteY138" fmla="*/ 70731 h 1157500"/>
              <a:gd name="connsiteX139" fmla="*/ 10901748 w 12192000"/>
              <a:gd name="connsiteY139" fmla="*/ 66352 h 1157500"/>
              <a:gd name="connsiteX140" fmla="*/ 10947419 w 12192000"/>
              <a:gd name="connsiteY140" fmla="*/ 83316 h 1157500"/>
              <a:gd name="connsiteX141" fmla="*/ 10953034 w 12192000"/>
              <a:gd name="connsiteY141" fmla="*/ 84438 h 1157500"/>
              <a:gd name="connsiteX142" fmla="*/ 10992070 w 12192000"/>
              <a:gd name="connsiteY142" fmla="*/ 88841 h 1157500"/>
              <a:gd name="connsiteX143" fmla="*/ 11112372 w 12192000"/>
              <a:gd name="connsiteY143" fmla="*/ 82247 h 1157500"/>
              <a:gd name="connsiteX144" fmla="*/ 11147719 w 12192000"/>
              <a:gd name="connsiteY144" fmla="*/ 80560 h 1157500"/>
              <a:gd name="connsiteX145" fmla="*/ 11172617 w 12192000"/>
              <a:gd name="connsiteY145" fmla="*/ 76265 h 1157500"/>
              <a:gd name="connsiteX146" fmla="*/ 11240397 w 12192000"/>
              <a:gd name="connsiteY146" fmla="*/ 81830 h 1157500"/>
              <a:gd name="connsiteX147" fmla="*/ 11270034 w 12192000"/>
              <a:gd name="connsiteY147" fmla="*/ 91947 h 1157500"/>
              <a:gd name="connsiteX148" fmla="*/ 11293091 w 12192000"/>
              <a:gd name="connsiteY148" fmla="*/ 92042 h 1157500"/>
              <a:gd name="connsiteX149" fmla="*/ 11310949 w 12192000"/>
              <a:gd name="connsiteY149" fmla="*/ 97842 h 1157500"/>
              <a:gd name="connsiteX150" fmla="*/ 11345279 w 12192000"/>
              <a:gd name="connsiteY150" fmla="*/ 95451 h 1157500"/>
              <a:gd name="connsiteX151" fmla="*/ 11354597 w 12192000"/>
              <a:gd name="connsiteY151" fmla="*/ 97953 h 1157500"/>
              <a:gd name="connsiteX152" fmla="*/ 11367725 w 12192000"/>
              <a:gd name="connsiteY152" fmla="*/ 97999 h 1157500"/>
              <a:gd name="connsiteX153" fmla="*/ 11399832 w 12192000"/>
              <a:gd name="connsiteY153" fmla="*/ 110616 h 1157500"/>
              <a:gd name="connsiteX154" fmla="*/ 11487595 w 12192000"/>
              <a:gd name="connsiteY154" fmla="*/ 152322 h 1157500"/>
              <a:gd name="connsiteX155" fmla="*/ 11590850 w 12192000"/>
              <a:gd name="connsiteY155" fmla="*/ 238552 h 1157500"/>
              <a:gd name="connsiteX156" fmla="*/ 11736204 w 12192000"/>
              <a:gd name="connsiteY156" fmla="*/ 277509 h 1157500"/>
              <a:gd name="connsiteX157" fmla="*/ 11760331 w 12192000"/>
              <a:gd name="connsiteY157" fmla="*/ 291936 h 1157500"/>
              <a:gd name="connsiteX158" fmla="*/ 11819139 w 12192000"/>
              <a:gd name="connsiteY158" fmla="*/ 304143 h 1157500"/>
              <a:gd name="connsiteX159" fmla="*/ 11821967 w 12192000"/>
              <a:gd name="connsiteY159" fmla="*/ 305790 h 1157500"/>
              <a:gd name="connsiteX160" fmla="*/ 11847125 w 12192000"/>
              <a:gd name="connsiteY160" fmla="*/ 297401 h 1157500"/>
              <a:gd name="connsiteX161" fmla="*/ 11980134 w 12192000"/>
              <a:gd name="connsiteY161" fmla="*/ 321911 h 1157500"/>
              <a:gd name="connsiteX162" fmla="*/ 12174576 w 12192000"/>
              <a:gd name="connsiteY162" fmla="*/ 376108 h 1157500"/>
              <a:gd name="connsiteX163" fmla="*/ 12192000 w 12192000"/>
              <a:gd name="connsiteY163" fmla="*/ 379233 h 1157500"/>
              <a:gd name="connsiteX164" fmla="*/ 12192000 w 12192000"/>
              <a:gd name="connsiteY164" fmla="*/ 1157500 h 1157500"/>
              <a:gd name="connsiteX165" fmla="*/ 0 w 12192000"/>
              <a:gd name="connsiteY165" fmla="*/ 1157500 h 1157500"/>
              <a:gd name="connsiteX166" fmla="*/ 0 w 12192000"/>
              <a:gd name="connsiteY166" fmla="*/ 483545 h 1157500"/>
              <a:gd name="connsiteX167" fmla="*/ 5331 w 12192000"/>
              <a:gd name="connsiteY167" fmla="*/ 482797 h 1157500"/>
              <a:gd name="connsiteX168" fmla="*/ 39902 w 12192000"/>
              <a:gd name="connsiteY168" fmla="*/ 472284 h 1157500"/>
              <a:gd name="connsiteX169" fmla="*/ 117880 w 12192000"/>
              <a:gd name="connsiteY169" fmla="*/ 420956 h 1157500"/>
              <a:gd name="connsiteX170" fmla="*/ 238140 w 12192000"/>
              <a:gd name="connsiteY170" fmla="*/ 379297 h 1157500"/>
              <a:gd name="connsiteX171" fmla="*/ 249589 w 12192000"/>
              <a:gd name="connsiteY171" fmla="*/ 379517 h 1157500"/>
              <a:gd name="connsiteX172" fmla="*/ 296963 w 12192000"/>
              <a:gd name="connsiteY172" fmla="*/ 356102 h 1157500"/>
              <a:gd name="connsiteX173" fmla="*/ 339235 w 12192000"/>
              <a:gd name="connsiteY173" fmla="*/ 324425 h 1157500"/>
              <a:gd name="connsiteX174" fmla="*/ 447152 w 12192000"/>
              <a:gd name="connsiteY174" fmla="*/ 327423 h 1157500"/>
              <a:gd name="connsiteX175" fmla="*/ 475247 w 12192000"/>
              <a:gd name="connsiteY175" fmla="*/ 336714 h 1157500"/>
              <a:gd name="connsiteX176" fmla="*/ 477967 w 12192000"/>
              <a:gd name="connsiteY176" fmla="*/ 337960 h 1157500"/>
              <a:gd name="connsiteX177" fmla="*/ 703732 w 12192000"/>
              <a:gd name="connsiteY177" fmla="*/ 316599 h 1157500"/>
              <a:gd name="connsiteX178" fmla="*/ 853391 w 12192000"/>
              <a:gd name="connsiteY178" fmla="*/ 303591 h 1157500"/>
              <a:gd name="connsiteX179" fmla="*/ 925332 w 12192000"/>
              <a:gd name="connsiteY179" fmla="*/ 298686 h 1157500"/>
              <a:gd name="connsiteX180" fmla="*/ 941286 w 12192000"/>
              <a:gd name="connsiteY180" fmla="*/ 288932 h 1157500"/>
              <a:gd name="connsiteX181" fmla="*/ 950845 w 12192000"/>
              <a:gd name="connsiteY181" fmla="*/ 286595 h 1157500"/>
              <a:gd name="connsiteX182" fmla="*/ 953292 w 12192000"/>
              <a:gd name="connsiteY182" fmla="*/ 280892 h 1157500"/>
              <a:gd name="connsiteX183" fmla="*/ 967499 w 12192000"/>
              <a:gd name="connsiteY183" fmla="*/ 273760 h 1157500"/>
              <a:gd name="connsiteX184" fmla="*/ 1069267 w 12192000"/>
              <a:gd name="connsiteY184" fmla="*/ 262766 h 1157500"/>
              <a:gd name="connsiteX185" fmla="*/ 1138407 w 12192000"/>
              <a:gd name="connsiteY185" fmla="*/ 246567 h 1157500"/>
              <a:gd name="connsiteX186" fmla="*/ 1164931 w 12192000"/>
              <a:gd name="connsiteY186" fmla="*/ 238622 h 1157500"/>
              <a:gd name="connsiteX187" fmla="*/ 1211622 w 12192000"/>
              <a:gd name="connsiteY187" fmla="*/ 220676 h 1157500"/>
              <a:gd name="connsiteX188" fmla="*/ 1274567 w 12192000"/>
              <a:gd name="connsiteY188" fmla="*/ 203380 h 1157500"/>
              <a:gd name="connsiteX189" fmla="*/ 1325029 w 12192000"/>
              <a:gd name="connsiteY189" fmla="*/ 207937 h 1157500"/>
              <a:gd name="connsiteX190" fmla="*/ 1356805 w 12192000"/>
              <a:gd name="connsiteY190" fmla="*/ 203622 h 1157500"/>
              <a:gd name="connsiteX191" fmla="*/ 1468752 w 12192000"/>
              <a:gd name="connsiteY191" fmla="*/ 214604 h 1157500"/>
              <a:gd name="connsiteX192" fmla="*/ 1650750 w 12192000"/>
              <a:gd name="connsiteY192" fmla="*/ 165090 h 1157500"/>
              <a:gd name="connsiteX193" fmla="*/ 1655056 w 12192000"/>
              <a:gd name="connsiteY193" fmla="*/ 172106 h 1157500"/>
              <a:gd name="connsiteX194" fmla="*/ 1683220 w 12192000"/>
              <a:gd name="connsiteY194" fmla="*/ 169652 h 1157500"/>
              <a:gd name="connsiteX195" fmla="*/ 1685599 w 12192000"/>
              <a:gd name="connsiteY195" fmla="*/ 165388 h 1157500"/>
              <a:gd name="connsiteX196" fmla="*/ 1735783 w 12192000"/>
              <a:gd name="connsiteY196" fmla="*/ 177400 h 1157500"/>
              <a:gd name="connsiteX197" fmla="*/ 1797102 w 12192000"/>
              <a:gd name="connsiteY197" fmla="*/ 182289 h 1157500"/>
              <a:gd name="connsiteX198" fmla="*/ 1845638 w 12192000"/>
              <a:gd name="connsiteY198" fmla="*/ 163774 h 1157500"/>
              <a:gd name="connsiteX199" fmla="*/ 1848980 w 12192000"/>
              <a:gd name="connsiteY199" fmla="*/ 167516 h 1157500"/>
              <a:gd name="connsiteX200" fmla="*/ 1880587 w 12192000"/>
              <a:gd name="connsiteY200" fmla="*/ 165506 h 1157500"/>
              <a:gd name="connsiteX201" fmla="*/ 1995803 w 12192000"/>
              <a:gd name="connsiteY201" fmla="*/ 131847 h 1157500"/>
              <a:gd name="connsiteX202" fmla="*/ 2057448 w 12192000"/>
              <a:gd name="connsiteY202" fmla="*/ 128650 h 1157500"/>
              <a:gd name="connsiteX203" fmla="*/ 2119088 w 12192000"/>
              <a:gd name="connsiteY203" fmla="*/ 113508 h 1157500"/>
              <a:gd name="connsiteX204" fmla="*/ 2138831 w 12192000"/>
              <a:gd name="connsiteY204" fmla="*/ 116194 h 1157500"/>
              <a:gd name="connsiteX205" fmla="*/ 2214259 w 12192000"/>
              <a:gd name="connsiteY205" fmla="*/ 110542 h 1157500"/>
              <a:gd name="connsiteX206" fmla="*/ 2264911 w 12192000"/>
              <a:gd name="connsiteY206" fmla="*/ 101639 h 1157500"/>
              <a:gd name="connsiteX207" fmla="*/ 2454058 w 12192000"/>
              <a:gd name="connsiteY207" fmla="*/ 67266 h 1157500"/>
              <a:gd name="connsiteX208" fmla="*/ 2534188 w 12192000"/>
              <a:gd name="connsiteY208" fmla="*/ 63730 h 1157500"/>
              <a:gd name="connsiteX209" fmla="*/ 2616912 w 12192000"/>
              <a:gd name="connsiteY209" fmla="*/ 44757 h 1157500"/>
              <a:gd name="connsiteX210" fmla="*/ 2698592 w 12192000"/>
              <a:gd name="connsiteY210" fmla="*/ 35873 h 1157500"/>
              <a:gd name="connsiteX211" fmla="*/ 2891953 w 12192000"/>
              <a:gd name="connsiteY211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424912 w 12192000"/>
              <a:gd name="connsiteY51" fmla="*/ 198508 h 1157500"/>
              <a:gd name="connsiteX52" fmla="*/ 6502019 w 12192000"/>
              <a:gd name="connsiteY52" fmla="*/ 192356 h 1157500"/>
              <a:gd name="connsiteX53" fmla="*/ 6518229 w 12192000"/>
              <a:gd name="connsiteY53" fmla="*/ 191407 h 1157500"/>
              <a:gd name="connsiteX54" fmla="*/ 6519089 w 12192000"/>
              <a:gd name="connsiteY54" fmla="*/ 191842 h 1157500"/>
              <a:gd name="connsiteX55" fmla="*/ 6595639 w 12192000"/>
              <a:gd name="connsiteY55" fmla="*/ 168164 h 1157500"/>
              <a:gd name="connsiteX56" fmla="*/ 6692265 w 12192000"/>
              <a:gd name="connsiteY56" fmla="*/ 164829 h 1157500"/>
              <a:gd name="connsiteX57" fmla="*/ 6697219 w 12192000"/>
              <a:gd name="connsiteY57" fmla="*/ 165301 h 1157500"/>
              <a:gd name="connsiteX58" fmla="*/ 6713656 w 12192000"/>
              <a:gd name="connsiteY58" fmla="*/ 153600 h 1157500"/>
              <a:gd name="connsiteX59" fmla="*/ 6714383 w 12192000"/>
              <a:gd name="connsiteY59" fmla="*/ 150425 h 1157500"/>
              <a:gd name="connsiteX60" fmla="*/ 6774793 w 12192000"/>
              <a:gd name="connsiteY60" fmla="*/ 159713 h 1157500"/>
              <a:gd name="connsiteX61" fmla="*/ 6782112 w 12192000"/>
              <a:gd name="connsiteY61" fmla="*/ 155255 h 1157500"/>
              <a:gd name="connsiteX62" fmla="*/ 6822392 w 12192000"/>
              <a:gd name="connsiteY62" fmla="*/ 168588 h 1157500"/>
              <a:gd name="connsiteX63" fmla="*/ 6842719 w 12192000"/>
              <a:gd name="connsiteY63" fmla="*/ 171593 h 1157500"/>
              <a:gd name="connsiteX64" fmla="*/ 6878958 w 12192000"/>
              <a:gd name="connsiteY64" fmla="*/ 180824 h 1157500"/>
              <a:gd name="connsiteX65" fmla="*/ 6894439 w 12192000"/>
              <a:gd name="connsiteY65" fmla="*/ 177642 h 1157500"/>
              <a:gd name="connsiteX66" fmla="*/ 6963220 w 12192000"/>
              <a:gd name="connsiteY66" fmla="*/ 167304 h 1157500"/>
              <a:gd name="connsiteX67" fmla="*/ 6976706 w 12192000"/>
              <a:gd name="connsiteY67" fmla="*/ 170894 h 1157500"/>
              <a:gd name="connsiteX68" fmla="*/ 6987064 w 12192000"/>
              <a:gd name="connsiteY68" fmla="*/ 160402 h 1157500"/>
              <a:gd name="connsiteX69" fmla="*/ 7030230 w 12192000"/>
              <a:gd name="connsiteY69" fmla="*/ 159715 h 1157500"/>
              <a:gd name="connsiteX70" fmla="*/ 7045014 w 12192000"/>
              <a:gd name="connsiteY70" fmla="*/ 169101 h 1157500"/>
              <a:gd name="connsiteX71" fmla="*/ 7058714 w 12192000"/>
              <a:gd name="connsiteY71" fmla="*/ 175992 h 1157500"/>
              <a:gd name="connsiteX72" fmla="*/ 7060499 w 12192000"/>
              <a:gd name="connsiteY72" fmla="*/ 176063 h 1157500"/>
              <a:gd name="connsiteX73" fmla="*/ 7176563 w 12192000"/>
              <a:gd name="connsiteY73" fmla="*/ 173244 h 1157500"/>
              <a:gd name="connsiteX74" fmla="*/ 7205529 w 12192000"/>
              <a:gd name="connsiteY74" fmla="*/ 181011 h 1157500"/>
              <a:gd name="connsiteX75" fmla="*/ 7310118 w 12192000"/>
              <a:gd name="connsiteY75" fmla="*/ 162605 h 1157500"/>
              <a:gd name="connsiteX76" fmla="*/ 7673859 w 12192000"/>
              <a:gd name="connsiteY76" fmla="*/ 150336 h 1157500"/>
              <a:gd name="connsiteX77" fmla="*/ 7692748 w 12192000"/>
              <a:gd name="connsiteY77" fmla="*/ 161537 h 1157500"/>
              <a:gd name="connsiteX78" fmla="*/ 7756672 w 12192000"/>
              <a:gd name="connsiteY78" fmla="*/ 157372 h 1157500"/>
              <a:gd name="connsiteX79" fmla="*/ 7974189 w 12192000"/>
              <a:gd name="connsiteY79" fmla="*/ 154819 h 1157500"/>
              <a:gd name="connsiteX80" fmla="*/ 8101969 w 12192000"/>
              <a:gd name="connsiteY80" fmla="*/ 144495 h 1157500"/>
              <a:gd name="connsiteX81" fmla="*/ 8106826 w 12192000"/>
              <a:gd name="connsiteY81" fmla="*/ 139853 h 1157500"/>
              <a:gd name="connsiteX82" fmla="*/ 8162058 w 12192000"/>
              <a:gd name="connsiteY82" fmla="*/ 96704 h 1157500"/>
              <a:gd name="connsiteX83" fmla="*/ 8184568 w 12192000"/>
              <a:gd name="connsiteY83" fmla="*/ 93990 h 1157500"/>
              <a:gd name="connsiteX84" fmla="*/ 8228227 w 12192000"/>
              <a:gd name="connsiteY84" fmla="*/ 105972 h 1157500"/>
              <a:gd name="connsiteX85" fmla="*/ 8237963 w 12192000"/>
              <a:gd name="connsiteY85" fmla="*/ 106996 h 1157500"/>
              <a:gd name="connsiteX86" fmla="*/ 8248358 w 12192000"/>
              <a:gd name="connsiteY86" fmla="*/ 106062 h 1157500"/>
              <a:gd name="connsiteX87" fmla="*/ 8249309 w 12192000"/>
              <a:gd name="connsiteY87" fmla="*/ 106698 h 1157500"/>
              <a:gd name="connsiteX88" fmla="*/ 8249997 w 12192000"/>
              <a:gd name="connsiteY88" fmla="*/ 105915 h 1157500"/>
              <a:gd name="connsiteX89" fmla="*/ 8272162 w 12192000"/>
              <a:gd name="connsiteY89" fmla="*/ 103924 h 1157500"/>
              <a:gd name="connsiteX90" fmla="*/ 8292349 w 12192000"/>
              <a:gd name="connsiteY90" fmla="*/ 97480 h 1157500"/>
              <a:gd name="connsiteX91" fmla="*/ 8307239 w 12192000"/>
              <a:gd name="connsiteY91" fmla="*/ 94591 h 1157500"/>
              <a:gd name="connsiteX92" fmla="*/ 8339282 w 12192000"/>
              <a:gd name="connsiteY92" fmla="*/ 108942 h 1157500"/>
              <a:gd name="connsiteX93" fmla="*/ 8346156 w 12192000"/>
              <a:gd name="connsiteY93" fmla="*/ 111227 h 1157500"/>
              <a:gd name="connsiteX94" fmla="*/ 8346467 w 12192000"/>
              <a:gd name="connsiteY94" fmla="*/ 111024 h 1157500"/>
              <a:gd name="connsiteX95" fmla="*/ 8354069 w 12192000"/>
              <a:gd name="connsiteY95" fmla="*/ 112942 h 1157500"/>
              <a:gd name="connsiteX96" fmla="*/ 8358687 w 12192000"/>
              <a:gd name="connsiteY96" fmla="*/ 115393 h 1157500"/>
              <a:gd name="connsiteX97" fmla="*/ 8433385 w 12192000"/>
              <a:gd name="connsiteY97" fmla="*/ 99669 h 1157500"/>
              <a:gd name="connsiteX98" fmla="*/ 8533779 w 12192000"/>
              <a:gd name="connsiteY98" fmla="*/ 98374 h 1157500"/>
              <a:gd name="connsiteX99" fmla="*/ 8632833 w 12192000"/>
              <a:gd name="connsiteY99" fmla="*/ 100532 h 1157500"/>
              <a:gd name="connsiteX100" fmla="*/ 8668523 w 12192000"/>
              <a:gd name="connsiteY100" fmla="*/ 102979 h 1157500"/>
              <a:gd name="connsiteX101" fmla="*/ 8732893 w 12192000"/>
              <a:gd name="connsiteY101" fmla="*/ 99991 h 1157500"/>
              <a:gd name="connsiteX102" fmla="*/ 8764071 w 12192000"/>
              <a:gd name="connsiteY102" fmla="*/ 94587 h 1157500"/>
              <a:gd name="connsiteX103" fmla="*/ 8767004 w 12192000"/>
              <a:gd name="connsiteY103" fmla="*/ 91519 h 1157500"/>
              <a:gd name="connsiteX104" fmla="*/ 8772553 w 12192000"/>
              <a:gd name="connsiteY104" fmla="*/ 90314 h 1157500"/>
              <a:gd name="connsiteX105" fmla="*/ 8787201 w 12192000"/>
              <a:gd name="connsiteY105" fmla="*/ 92033 h 1157500"/>
              <a:gd name="connsiteX106" fmla="*/ 8792624 w 12192000"/>
              <a:gd name="connsiteY106" fmla="*/ 93503 h 1157500"/>
              <a:gd name="connsiteX107" fmla="*/ 8800741 w 12192000"/>
              <a:gd name="connsiteY107" fmla="*/ 93897 h 1157500"/>
              <a:gd name="connsiteX108" fmla="*/ 8800966 w 12192000"/>
              <a:gd name="connsiteY108" fmla="*/ 93645 h 1157500"/>
              <a:gd name="connsiteX109" fmla="*/ 8808513 w 12192000"/>
              <a:gd name="connsiteY109" fmla="*/ 94530 h 1157500"/>
              <a:gd name="connsiteX110" fmla="*/ 8845110 w 12192000"/>
              <a:gd name="connsiteY110" fmla="*/ 102179 h 1157500"/>
              <a:gd name="connsiteX111" fmla="*/ 8917529 w 12192000"/>
              <a:gd name="connsiteY111" fmla="*/ 76373 h 1157500"/>
              <a:gd name="connsiteX112" fmla="*/ 9026654 w 12192000"/>
              <a:gd name="connsiteY112" fmla="*/ 93420 h 1157500"/>
              <a:gd name="connsiteX113" fmla="*/ 9088505 w 12192000"/>
              <a:gd name="connsiteY113" fmla="*/ 113002 h 1157500"/>
              <a:gd name="connsiteX114" fmla="*/ 9203241 w 12192000"/>
              <a:gd name="connsiteY114" fmla="*/ 111713 h 1157500"/>
              <a:gd name="connsiteX115" fmla="*/ 9415584 w 12192000"/>
              <a:gd name="connsiteY115" fmla="*/ 157156 h 1157500"/>
              <a:gd name="connsiteX116" fmla="*/ 9505102 w 12192000"/>
              <a:gd name="connsiteY116" fmla="*/ 141042 h 1157500"/>
              <a:gd name="connsiteX117" fmla="*/ 9643040 w 12192000"/>
              <a:gd name="connsiteY117" fmla="*/ 158233 h 1157500"/>
              <a:gd name="connsiteX118" fmla="*/ 9762999 w 12192000"/>
              <a:gd name="connsiteY118" fmla="*/ 162623 h 1157500"/>
              <a:gd name="connsiteX119" fmla="*/ 9776183 w 12192000"/>
              <a:gd name="connsiteY119" fmla="*/ 162191 h 1157500"/>
              <a:gd name="connsiteX120" fmla="*/ 9780532 w 12192000"/>
              <a:gd name="connsiteY120" fmla="*/ 155823 h 1157500"/>
              <a:gd name="connsiteX121" fmla="*/ 9910588 w 12192000"/>
              <a:gd name="connsiteY121" fmla="*/ 154327 h 1157500"/>
              <a:gd name="connsiteX122" fmla="*/ 9924173 w 12192000"/>
              <a:gd name="connsiteY122" fmla="*/ 158591 h 1157500"/>
              <a:gd name="connsiteX123" fmla="*/ 10010969 w 12192000"/>
              <a:gd name="connsiteY123" fmla="*/ 155802 h 1157500"/>
              <a:gd name="connsiteX124" fmla="*/ 10070699 w 12192000"/>
              <a:gd name="connsiteY124" fmla="*/ 157854 h 1157500"/>
              <a:gd name="connsiteX125" fmla="*/ 10155104 w 12192000"/>
              <a:gd name="connsiteY125" fmla="*/ 151613 h 1157500"/>
              <a:gd name="connsiteX126" fmla="*/ 10250982 w 12192000"/>
              <a:gd name="connsiteY126" fmla="*/ 128642 h 1157500"/>
              <a:gd name="connsiteX127" fmla="*/ 10343301 w 12192000"/>
              <a:gd name="connsiteY127" fmla="*/ 90884 h 1157500"/>
              <a:gd name="connsiteX128" fmla="*/ 10366625 w 12192000"/>
              <a:gd name="connsiteY128" fmla="*/ 79428 h 1157500"/>
              <a:gd name="connsiteX129" fmla="*/ 10433505 w 12192000"/>
              <a:gd name="connsiteY129" fmla="*/ 65000 h 1157500"/>
              <a:gd name="connsiteX130" fmla="*/ 10547510 w 12192000"/>
              <a:gd name="connsiteY130" fmla="*/ 47246 h 1157500"/>
              <a:gd name="connsiteX131" fmla="*/ 10588150 w 12192000"/>
              <a:gd name="connsiteY131" fmla="*/ 32287 h 1157500"/>
              <a:gd name="connsiteX132" fmla="*/ 10589457 w 12192000"/>
              <a:gd name="connsiteY132" fmla="*/ 25296 h 1157500"/>
              <a:gd name="connsiteX133" fmla="*/ 10699976 w 12192000"/>
              <a:gd name="connsiteY133" fmla="*/ 43345 h 1157500"/>
              <a:gd name="connsiteX134" fmla="*/ 10812237 w 12192000"/>
              <a:gd name="connsiteY134" fmla="*/ 46327 h 1157500"/>
              <a:gd name="connsiteX135" fmla="*/ 10869837 w 12192000"/>
              <a:gd name="connsiteY135" fmla="*/ 65795 h 1157500"/>
              <a:gd name="connsiteX136" fmla="*/ 10881770 w 12192000"/>
              <a:gd name="connsiteY136" fmla="*/ 73672 h 1157500"/>
              <a:gd name="connsiteX137" fmla="*/ 10896899 w 12192000"/>
              <a:gd name="connsiteY137" fmla="*/ 70731 h 1157500"/>
              <a:gd name="connsiteX138" fmla="*/ 10901748 w 12192000"/>
              <a:gd name="connsiteY138" fmla="*/ 66352 h 1157500"/>
              <a:gd name="connsiteX139" fmla="*/ 10947419 w 12192000"/>
              <a:gd name="connsiteY139" fmla="*/ 83316 h 1157500"/>
              <a:gd name="connsiteX140" fmla="*/ 10953034 w 12192000"/>
              <a:gd name="connsiteY140" fmla="*/ 84438 h 1157500"/>
              <a:gd name="connsiteX141" fmla="*/ 10992070 w 12192000"/>
              <a:gd name="connsiteY141" fmla="*/ 88841 h 1157500"/>
              <a:gd name="connsiteX142" fmla="*/ 11112372 w 12192000"/>
              <a:gd name="connsiteY142" fmla="*/ 82247 h 1157500"/>
              <a:gd name="connsiteX143" fmla="*/ 11147719 w 12192000"/>
              <a:gd name="connsiteY143" fmla="*/ 80560 h 1157500"/>
              <a:gd name="connsiteX144" fmla="*/ 11172617 w 12192000"/>
              <a:gd name="connsiteY144" fmla="*/ 76265 h 1157500"/>
              <a:gd name="connsiteX145" fmla="*/ 11240397 w 12192000"/>
              <a:gd name="connsiteY145" fmla="*/ 81830 h 1157500"/>
              <a:gd name="connsiteX146" fmla="*/ 11270034 w 12192000"/>
              <a:gd name="connsiteY146" fmla="*/ 91947 h 1157500"/>
              <a:gd name="connsiteX147" fmla="*/ 11293091 w 12192000"/>
              <a:gd name="connsiteY147" fmla="*/ 92042 h 1157500"/>
              <a:gd name="connsiteX148" fmla="*/ 11310949 w 12192000"/>
              <a:gd name="connsiteY148" fmla="*/ 97842 h 1157500"/>
              <a:gd name="connsiteX149" fmla="*/ 11345279 w 12192000"/>
              <a:gd name="connsiteY149" fmla="*/ 95451 h 1157500"/>
              <a:gd name="connsiteX150" fmla="*/ 11354597 w 12192000"/>
              <a:gd name="connsiteY150" fmla="*/ 97953 h 1157500"/>
              <a:gd name="connsiteX151" fmla="*/ 11367725 w 12192000"/>
              <a:gd name="connsiteY151" fmla="*/ 97999 h 1157500"/>
              <a:gd name="connsiteX152" fmla="*/ 11399832 w 12192000"/>
              <a:gd name="connsiteY152" fmla="*/ 110616 h 1157500"/>
              <a:gd name="connsiteX153" fmla="*/ 11487595 w 12192000"/>
              <a:gd name="connsiteY153" fmla="*/ 152322 h 1157500"/>
              <a:gd name="connsiteX154" fmla="*/ 11590850 w 12192000"/>
              <a:gd name="connsiteY154" fmla="*/ 238552 h 1157500"/>
              <a:gd name="connsiteX155" fmla="*/ 11736204 w 12192000"/>
              <a:gd name="connsiteY155" fmla="*/ 277509 h 1157500"/>
              <a:gd name="connsiteX156" fmla="*/ 11760331 w 12192000"/>
              <a:gd name="connsiteY156" fmla="*/ 291936 h 1157500"/>
              <a:gd name="connsiteX157" fmla="*/ 11819139 w 12192000"/>
              <a:gd name="connsiteY157" fmla="*/ 304143 h 1157500"/>
              <a:gd name="connsiteX158" fmla="*/ 11821967 w 12192000"/>
              <a:gd name="connsiteY158" fmla="*/ 305790 h 1157500"/>
              <a:gd name="connsiteX159" fmla="*/ 11847125 w 12192000"/>
              <a:gd name="connsiteY159" fmla="*/ 297401 h 1157500"/>
              <a:gd name="connsiteX160" fmla="*/ 11980134 w 12192000"/>
              <a:gd name="connsiteY160" fmla="*/ 321911 h 1157500"/>
              <a:gd name="connsiteX161" fmla="*/ 12174576 w 12192000"/>
              <a:gd name="connsiteY161" fmla="*/ 376108 h 1157500"/>
              <a:gd name="connsiteX162" fmla="*/ 12192000 w 12192000"/>
              <a:gd name="connsiteY162" fmla="*/ 379233 h 1157500"/>
              <a:gd name="connsiteX163" fmla="*/ 12192000 w 12192000"/>
              <a:gd name="connsiteY163" fmla="*/ 1157500 h 1157500"/>
              <a:gd name="connsiteX164" fmla="*/ 0 w 12192000"/>
              <a:gd name="connsiteY164" fmla="*/ 1157500 h 1157500"/>
              <a:gd name="connsiteX165" fmla="*/ 0 w 12192000"/>
              <a:gd name="connsiteY165" fmla="*/ 483545 h 1157500"/>
              <a:gd name="connsiteX166" fmla="*/ 5331 w 12192000"/>
              <a:gd name="connsiteY166" fmla="*/ 482797 h 1157500"/>
              <a:gd name="connsiteX167" fmla="*/ 39902 w 12192000"/>
              <a:gd name="connsiteY167" fmla="*/ 472284 h 1157500"/>
              <a:gd name="connsiteX168" fmla="*/ 117880 w 12192000"/>
              <a:gd name="connsiteY168" fmla="*/ 420956 h 1157500"/>
              <a:gd name="connsiteX169" fmla="*/ 238140 w 12192000"/>
              <a:gd name="connsiteY169" fmla="*/ 379297 h 1157500"/>
              <a:gd name="connsiteX170" fmla="*/ 249589 w 12192000"/>
              <a:gd name="connsiteY170" fmla="*/ 379517 h 1157500"/>
              <a:gd name="connsiteX171" fmla="*/ 296963 w 12192000"/>
              <a:gd name="connsiteY171" fmla="*/ 356102 h 1157500"/>
              <a:gd name="connsiteX172" fmla="*/ 339235 w 12192000"/>
              <a:gd name="connsiteY172" fmla="*/ 324425 h 1157500"/>
              <a:gd name="connsiteX173" fmla="*/ 447152 w 12192000"/>
              <a:gd name="connsiteY173" fmla="*/ 327423 h 1157500"/>
              <a:gd name="connsiteX174" fmla="*/ 475247 w 12192000"/>
              <a:gd name="connsiteY174" fmla="*/ 336714 h 1157500"/>
              <a:gd name="connsiteX175" fmla="*/ 477967 w 12192000"/>
              <a:gd name="connsiteY175" fmla="*/ 337960 h 1157500"/>
              <a:gd name="connsiteX176" fmla="*/ 703732 w 12192000"/>
              <a:gd name="connsiteY176" fmla="*/ 316599 h 1157500"/>
              <a:gd name="connsiteX177" fmla="*/ 853391 w 12192000"/>
              <a:gd name="connsiteY177" fmla="*/ 303591 h 1157500"/>
              <a:gd name="connsiteX178" fmla="*/ 925332 w 12192000"/>
              <a:gd name="connsiteY178" fmla="*/ 298686 h 1157500"/>
              <a:gd name="connsiteX179" fmla="*/ 941286 w 12192000"/>
              <a:gd name="connsiteY179" fmla="*/ 288932 h 1157500"/>
              <a:gd name="connsiteX180" fmla="*/ 950845 w 12192000"/>
              <a:gd name="connsiteY180" fmla="*/ 286595 h 1157500"/>
              <a:gd name="connsiteX181" fmla="*/ 953292 w 12192000"/>
              <a:gd name="connsiteY181" fmla="*/ 280892 h 1157500"/>
              <a:gd name="connsiteX182" fmla="*/ 967499 w 12192000"/>
              <a:gd name="connsiteY182" fmla="*/ 273760 h 1157500"/>
              <a:gd name="connsiteX183" fmla="*/ 1069267 w 12192000"/>
              <a:gd name="connsiteY183" fmla="*/ 262766 h 1157500"/>
              <a:gd name="connsiteX184" fmla="*/ 1138407 w 12192000"/>
              <a:gd name="connsiteY184" fmla="*/ 246567 h 1157500"/>
              <a:gd name="connsiteX185" fmla="*/ 1164931 w 12192000"/>
              <a:gd name="connsiteY185" fmla="*/ 238622 h 1157500"/>
              <a:gd name="connsiteX186" fmla="*/ 1211622 w 12192000"/>
              <a:gd name="connsiteY186" fmla="*/ 220676 h 1157500"/>
              <a:gd name="connsiteX187" fmla="*/ 1274567 w 12192000"/>
              <a:gd name="connsiteY187" fmla="*/ 203380 h 1157500"/>
              <a:gd name="connsiteX188" fmla="*/ 1325029 w 12192000"/>
              <a:gd name="connsiteY188" fmla="*/ 207937 h 1157500"/>
              <a:gd name="connsiteX189" fmla="*/ 1356805 w 12192000"/>
              <a:gd name="connsiteY189" fmla="*/ 203622 h 1157500"/>
              <a:gd name="connsiteX190" fmla="*/ 1468752 w 12192000"/>
              <a:gd name="connsiteY190" fmla="*/ 214604 h 1157500"/>
              <a:gd name="connsiteX191" fmla="*/ 1650750 w 12192000"/>
              <a:gd name="connsiteY191" fmla="*/ 165090 h 1157500"/>
              <a:gd name="connsiteX192" fmla="*/ 1655056 w 12192000"/>
              <a:gd name="connsiteY192" fmla="*/ 172106 h 1157500"/>
              <a:gd name="connsiteX193" fmla="*/ 1683220 w 12192000"/>
              <a:gd name="connsiteY193" fmla="*/ 169652 h 1157500"/>
              <a:gd name="connsiteX194" fmla="*/ 1685599 w 12192000"/>
              <a:gd name="connsiteY194" fmla="*/ 165388 h 1157500"/>
              <a:gd name="connsiteX195" fmla="*/ 1735783 w 12192000"/>
              <a:gd name="connsiteY195" fmla="*/ 177400 h 1157500"/>
              <a:gd name="connsiteX196" fmla="*/ 1797102 w 12192000"/>
              <a:gd name="connsiteY196" fmla="*/ 182289 h 1157500"/>
              <a:gd name="connsiteX197" fmla="*/ 1845638 w 12192000"/>
              <a:gd name="connsiteY197" fmla="*/ 163774 h 1157500"/>
              <a:gd name="connsiteX198" fmla="*/ 1848980 w 12192000"/>
              <a:gd name="connsiteY198" fmla="*/ 167516 h 1157500"/>
              <a:gd name="connsiteX199" fmla="*/ 1880587 w 12192000"/>
              <a:gd name="connsiteY199" fmla="*/ 165506 h 1157500"/>
              <a:gd name="connsiteX200" fmla="*/ 1995803 w 12192000"/>
              <a:gd name="connsiteY200" fmla="*/ 131847 h 1157500"/>
              <a:gd name="connsiteX201" fmla="*/ 2057448 w 12192000"/>
              <a:gd name="connsiteY201" fmla="*/ 128650 h 1157500"/>
              <a:gd name="connsiteX202" fmla="*/ 2119088 w 12192000"/>
              <a:gd name="connsiteY202" fmla="*/ 113508 h 1157500"/>
              <a:gd name="connsiteX203" fmla="*/ 2138831 w 12192000"/>
              <a:gd name="connsiteY203" fmla="*/ 116194 h 1157500"/>
              <a:gd name="connsiteX204" fmla="*/ 2214259 w 12192000"/>
              <a:gd name="connsiteY204" fmla="*/ 110542 h 1157500"/>
              <a:gd name="connsiteX205" fmla="*/ 2264911 w 12192000"/>
              <a:gd name="connsiteY205" fmla="*/ 101639 h 1157500"/>
              <a:gd name="connsiteX206" fmla="*/ 2454058 w 12192000"/>
              <a:gd name="connsiteY206" fmla="*/ 67266 h 1157500"/>
              <a:gd name="connsiteX207" fmla="*/ 2534188 w 12192000"/>
              <a:gd name="connsiteY207" fmla="*/ 63730 h 1157500"/>
              <a:gd name="connsiteX208" fmla="*/ 2616912 w 12192000"/>
              <a:gd name="connsiteY208" fmla="*/ 44757 h 1157500"/>
              <a:gd name="connsiteX209" fmla="*/ 2698592 w 12192000"/>
              <a:gd name="connsiteY209" fmla="*/ 35873 h 1157500"/>
              <a:gd name="connsiteX210" fmla="*/ 2891953 w 12192000"/>
              <a:gd name="connsiteY210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424912 w 12192000"/>
              <a:gd name="connsiteY51" fmla="*/ 198508 h 1157500"/>
              <a:gd name="connsiteX52" fmla="*/ 6502019 w 12192000"/>
              <a:gd name="connsiteY52" fmla="*/ 192356 h 1157500"/>
              <a:gd name="connsiteX53" fmla="*/ 6518229 w 12192000"/>
              <a:gd name="connsiteY53" fmla="*/ 191407 h 1157500"/>
              <a:gd name="connsiteX54" fmla="*/ 6519089 w 12192000"/>
              <a:gd name="connsiteY54" fmla="*/ 191842 h 1157500"/>
              <a:gd name="connsiteX55" fmla="*/ 6595639 w 12192000"/>
              <a:gd name="connsiteY55" fmla="*/ 168164 h 1157500"/>
              <a:gd name="connsiteX56" fmla="*/ 6692265 w 12192000"/>
              <a:gd name="connsiteY56" fmla="*/ 164829 h 1157500"/>
              <a:gd name="connsiteX57" fmla="*/ 6697219 w 12192000"/>
              <a:gd name="connsiteY57" fmla="*/ 165301 h 1157500"/>
              <a:gd name="connsiteX58" fmla="*/ 6713656 w 12192000"/>
              <a:gd name="connsiteY58" fmla="*/ 153600 h 1157500"/>
              <a:gd name="connsiteX59" fmla="*/ 6714383 w 12192000"/>
              <a:gd name="connsiteY59" fmla="*/ 150425 h 1157500"/>
              <a:gd name="connsiteX60" fmla="*/ 6774793 w 12192000"/>
              <a:gd name="connsiteY60" fmla="*/ 159713 h 1157500"/>
              <a:gd name="connsiteX61" fmla="*/ 6782112 w 12192000"/>
              <a:gd name="connsiteY61" fmla="*/ 155255 h 1157500"/>
              <a:gd name="connsiteX62" fmla="*/ 6822392 w 12192000"/>
              <a:gd name="connsiteY62" fmla="*/ 168588 h 1157500"/>
              <a:gd name="connsiteX63" fmla="*/ 6878958 w 12192000"/>
              <a:gd name="connsiteY63" fmla="*/ 180824 h 1157500"/>
              <a:gd name="connsiteX64" fmla="*/ 6894439 w 12192000"/>
              <a:gd name="connsiteY64" fmla="*/ 177642 h 1157500"/>
              <a:gd name="connsiteX65" fmla="*/ 6963220 w 12192000"/>
              <a:gd name="connsiteY65" fmla="*/ 167304 h 1157500"/>
              <a:gd name="connsiteX66" fmla="*/ 6976706 w 12192000"/>
              <a:gd name="connsiteY66" fmla="*/ 170894 h 1157500"/>
              <a:gd name="connsiteX67" fmla="*/ 6987064 w 12192000"/>
              <a:gd name="connsiteY67" fmla="*/ 160402 h 1157500"/>
              <a:gd name="connsiteX68" fmla="*/ 7030230 w 12192000"/>
              <a:gd name="connsiteY68" fmla="*/ 159715 h 1157500"/>
              <a:gd name="connsiteX69" fmla="*/ 7045014 w 12192000"/>
              <a:gd name="connsiteY69" fmla="*/ 169101 h 1157500"/>
              <a:gd name="connsiteX70" fmla="*/ 7058714 w 12192000"/>
              <a:gd name="connsiteY70" fmla="*/ 175992 h 1157500"/>
              <a:gd name="connsiteX71" fmla="*/ 7060499 w 12192000"/>
              <a:gd name="connsiteY71" fmla="*/ 176063 h 1157500"/>
              <a:gd name="connsiteX72" fmla="*/ 7176563 w 12192000"/>
              <a:gd name="connsiteY72" fmla="*/ 173244 h 1157500"/>
              <a:gd name="connsiteX73" fmla="*/ 7205529 w 12192000"/>
              <a:gd name="connsiteY73" fmla="*/ 181011 h 1157500"/>
              <a:gd name="connsiteX74" fmla="*/ 7310118 w 12192000"/>
              <a:gd name="connsiteY74" fmla="*/ 162605 h 1157500"/>
              <a:gd name="connsiteX75" fmla="*/ 7673859 w 12192000"/>
              <a:gd name="connsiteY75" fmla="*/ 150336 h 1157500"/>
              <a:gd name="connsiteX76" fmla="*/ 7692748 w 12192000"/>
              <a:gd name="connsiteY76" fmla="*/ 161537 h 1157500"/>
              <a:gd name="connsiteX77" fmla="*/ 7756672 w 12192000"/>
              <a:gd name="connsiteY77" fmla="*/ 157372 h 1157500"/>
              <a:gd name="connsiteX78" fmla="*/ 7974189 w 12192000"/>
              <a:gd name="connsiteY78" fmla="*/ 154819 h 1157500"/>
              <a:gd name="connsiteX79" fmla="*/ 8101969 w 12192000"/>
              <a:gd name="connsiteY79" fmla="*/ 144495 h 1157500"/>
              <a:gd name="connsiteX80" fmla="*/ 8106826 w 12192000"/>
              <a:gd name="connsiteY80" fmla="*/ 139853 h 1157500"/>
              <a:gd name="connsiteX81" fmla="*/ 8162058 w 12192000"/>
              <a:gd name="connsiteY81" fmla="*/ 96704 h 1157500"/>
              <a:gd name="connsiteX82" fmla="*/ 8184568 w 12192000"/>
              <a:gd name="connsiteY82" fmla="*/ 93990 h 1157500"/>
              <a:gd name="connsiteX83" fmla="*/ 8228227 w 12192000"/>
              <a:gd name="connsiteY83" fmla="*/ 105972 h 1157500"/>
              <a:gd name="connsiteX84" fmla="*/ 8237963 w 12192000"/>
              <a:gd name="connsiteY84" fmla="*/ 106996 h 1157500"/>
              <a:gd name="connsiteX85" fmla="*/ 8248358 w 12192000"/>
              <a:gd name="connsiteY85" fmla="*/ 106062 h 1157500"/>
              <a:gd name="connsiteX86" fmla="*/ 8249309 w 12192000"/>
              <a:gd name="connsiteY86" fmla="*/ 106698 h 1157500"/>
              <a:gd name="connsiteX87" fmla="*/ 8249997 w 12192000"/>
              <a:gd name="connsiteY87" fmla="*/ 105915 h 1157500"/>
              <a:gd name="connsiteX88" fmla="*/ 8272162 w 12192000"/>
              <a:gd name="connsiteY88" fmla="*/ 103924 h 1157500"/>
              <a:gd name="connsiteX89" fmla="*/ 8292349 w 12192000"/>
              <a:gd name="connsiteY89" fmla="*/ 97480 h 1157500"/>
              <a:gd name="connsiteX90" fmla="*/ 8307239 w 12192000"/>
              <a:gd name="connsiteY90" fmla="*/ 94591 h 1157500"/>
              <a:gd name="connsiteX91" fmla="*/ 8339282 w 12192000"/>
              <a:gd name="connsiteY91" fmla="*/ 108942 h 1157500"/>
              <a:gd name="connsiteX92" fmla="*/ 8346156 w 12192000"/>
              <a:gd name="connsiteY92" fmla="*/ 111227 h 1157500"/>
              <a:gd name="connsiteX93" fmla="*/ 8346467 w 12192000"/>
              <a:gd name="connsiteY93" fmla="*/ 111024 h 1157500"/>
              <a:gd name="connsiteX94" fmla="*/ 8354069 w 12192000"/>
              <a:gd name="connsiteY94" fmla="*/ 112942 h 1157500"/>
              <a:gd name="connsiteX95" fmla="*/ 8358687 w 12192000"/>
              <a:gd name="connsiteY95" fmla="*/ 115393 h 1157500"/>
              <a:gd name="connsiteX96" fmla="*/ 8433385 w 12192000"/>
              <a:gd name="connsiteY96" fmla="*/ 99669 h 1157500"/>
              <a:gd name="connsiteX97" fmla="*/ 8533779 w 12192000"/>
              <a:gd name="connsiteY97" fmla="*/ 98374 h 1157500"/>
              <a:gd name="connsiteX98" fmla="*/ 8632833 w 12192000"/>
              <a:gd name="connsiteY98" fmla="*/ 100532 h 1157500"/>
              <a:gd name="connsiteX99" fmla="*/ 8668523 w 12192000"/>
              <a:gd name="connsiteY99" fmla="*/ 102979 h 1157500"/>
              <a:gd name="connsiteX100" fmla="*/ 8732893 w 12192000"/>
              <a:gd name="connsiteY100" fmla="*/ 99991 h 1157500"/>
              <a:gd name="connsiteX101" fmla="*/ 8764071 w 12192000"/>
              <a:gd name="connsiteY101" fmla="*/ 94587 h 1157500"/>
              <a:gd name="connsiteX102" fmla="*/ 8767004 w 12192000"/>
              <a:gd name="connsiteY102" fmla="*/ 91519 h 1157500"/>
              <a:gd name="connsiteX103" fmla="*/ 8772553 w 12192000"/>
              <a:gd name="connsiteY103" fmla="*/ 90314 h 1157500"/>
              <a:gd name="connsiteX104" fmla="*/ 8787201 w 12192000"/>
              <a:gd name="connsiteY104" fmla="*/ 92033 h 1157500"/>
              <a:gd name="connsiteX105" fmla="*/ 8792624 w 12192000"/>
              <a:gd name="connsiteY105" fmla="*/ 93503 h 1157500"/>
              <a:gd name="connsiteX106" fmla="*/ 8800741 w 12192000"/>
              <a:gd name="connsiteY106" fmla="*/ 93897 h 1157500"/>
              <a:gd name="connsiteX107" fmla="*/ 8800966 w 12192000"/>
              <a:gd name="connsiteY107" fmla="*/ 93645 h 1157500"/>
              <a:gd name="connsiteX108" fmla="*/ 8808513 w 12192000"/>
              <a:gd name="connsiteY108" fmla="*/ 94530 h 1157500"/>
              <a:gd name="connsiteX109" fmla="*/ 8845110 w 12192000"/>
              <a:gd name="connsiteY109" fmla="*/ 102179 h 1157500"/>
              <a:gd name="connsiteX110" fmla="*/ 8917529 w 12192000"/>
              <a:gd name="connsiteY110" fmla="*/ 76373 h 1157500"/>
              <a:gd name="connsiteX111" fmla="*/ 9026654 w 12192000"/>
              <a:gd name="connsiteY111" fmla="*/ 93420 h 1157500"/>
              <a:gd name="connsiteX112" fmla="*/ 9088505 w 12192000"/>
              <a:gd name="connsiteY112" fmla="*/ 113002 h 1157500"/>
              <a:gd name="connsiteX113" fmla="*/ 9203241 w 12192000"/>
              <a:gd name="connsiteY113" fmla="*/ 111713 h 1157500"/>
              <a:gd name="connsiteX114" fmla="*/ 9415584 w 12192000"/>
              <a:gd name="connsiteY114" fmla="*/ 157156 h 1157500"/>
              <a:gd name="connsiteX115" fmla="*/ 9505102 w 12192000"/>
              <a:gd name="connsiteY115" fmla="*/ 141042 h 1157500"/>
              <a:gd name="connsiteX116" fmla="*/ 9643040 w 12192000"/>
              <a:gd name="connsiteY116" fmla="*/ 158233 h 1157500"/>
              <a:gd name="connsiteX117" fmla="*/ 9762999 w 12192000"/>
              <a:gd name="connsiteY117" fmla="*/ 162623 h 1157500"/>
              <a:gd name="connsiteX118" fmla="*/ 9776183 w 12192000"/>
              <a:gd name="connsiteY118" fmla="*/ 162191 h 1157500"/>
              <a:gd name="connsiteX119" fmla="*/ 9780532 w 12192000"/>
              <a:gd name="connsiteY119" fmla="*/ 155823 h 1157500"/>
              <a:gd name="connsiteX120" fmla="*/ 9910588 w 12192000"/>
              <a:gd name="connsiteY120" fmla="*/ 154327 h 1157500"/>
              <a:gd name="connsiteX121" fmla="*/ 9924173 w 12192000"/>
              <a:gd name="connsiteY121" fmla="*/ 158591 h 1157500"/>
              <a:gd name="connsiteX122" fmla="*/ 10010969 w 12192000"/>
              <a:gd name="connsiteY122" fmla="*/ 155802 h 1157500"/>
              <a:gd name="connsiteX123" fmla="*/ 10070699 w 12192000"/>
              <a:gd name="connsiteY123" fmla="*/ 157854 h 1157500"/>
              <a:gd name="connsiteX124" fmla="*/ 10155104 w 12192000"/>
              <a:gd name="connsiteY124" fmla="*/ 151613 h 1157500"/>
              <a:gd name="connsiteX125" fmla="*/ 10250982 w 12192000"/>
              <a:gd name="connsiteY125" fmla="*/ 128642 h 1157500"/>
              <a:gd name="connsiteX126" fmla="*/ 10343301 w 12192000"/>
              <a:gd name="connsiteY126" fmla="*/ 90884 h 1157500"/>
              <a:gd name="connsiteX127" fmla="*/ 10366625 w 12192000"/>
              <a:gd name="connsiteY127" fmla="*/ 79428 h 1157500"/>
              <a:gd name="connsiteX128" fmla="*/ 10433505 w 12192000"/>
              <a:gd name="connsiteY128" fmla="*/ 65000 h 1157500"/>
              <a:gd name="connsiteX129" fmla="*/ 10547510 w 12192000"/>
              <a:gd name="connsiteY129" fmla="*/ 47246 h 1157500"/>
              <a:gd name="connsiteX130" fmla="*/ 10588150 w 12192000"/>
              <a:gd name="connsiteY130" fmla="*/ 32287 h 1157500"/>
              <a:gd name="connsiteX131" fmla="*/ 10589457 w 12192000"/>
              <a:gd name="connsiteY131" fmla="*/ 25296 h 1157500"/>
              <a:gd name="connsiteX132" fmla="*/ 10699976 w 12192000"/>
              <a:gd name="connsiteY132" fmla="*/ 43345 h 1157500"/>
              <a:gd name="connsiteX133" fmla="*/ 10812237 w 12192000"/>
              <a:gd name="connsiteY133" fmla="*/ 46327 h 1157500"/>
              <a:gd name="connsiteX134" fmla="*/ 10869837 w 12192000"/>
              <a:gd name="connsiteY134" fmla="*/ 65795 h 1157500"/>
              <a:gd name="connsiteX135" fmla="*/ 10881770 w 12192000"/>
              <a:gd name="connsiteY135" fmla="*/ 73672 h 1157500"/>
              <a:gd name="connsiteX136" fmla="*/ 10896899 w 12192000"/>
              <a:gd name="connsiteY136" fmla="*/ 70731 h 1157500"/>
              <a:gd name="connsiteX137" fmla="*/ 10901748 w 12192000"/>
              <a:gd name="connsiteY137" fmla="*/ 66352 h 1157500"/>
              <a:gd name="connsiteX138" fmla="*/ 10947419 w 12192000"/>
              <a:gd name="connsiteY138" fmla="*/ 83316 h 1157500"/>
              <a:gd name="connsiteX139" fmla="*/ 10953034 w 12192000"/>
              <a:gd name="connsiteY139" fmla="*/ 84438 h 1157500"/>
              <a:gd name="connsiteX140" fmla="*/ 10992070 w 12192000"/>
              <a:gd name="connsiteY140" fmla="*/ 88841 h 1157500"/>
              <a:gd name="connsiteX141" fmla="*/ 11112372 w 12192000"/>
              <a:gd name="connsiteY141" fmla="*/ 82247 h 1157500"/>
              <a:gd name="connsiteX142" fmla="*/ 11147719 w 12192000"/>
              <a:gd name="connsiteY142" fmla="*/ 80560 h 1157500"/>
              <a:gd name="connsiteX143" fmla="*/ 11172617 w 12192000"/>
              <a:gd name="connsiteY143" fmla="*/ 76265 h 1157500"/>
              <a:gd name="connsiteX144" fmla="*/ 11240397 w 12192000"/>
              <a:gd name="connsiteY144" fmla="*/ 81830 h 1157500"/>
              <a:gd name="connsiteX145" fmla="*/ 11270034 w 12192000"/>
              <a:gd name="connsiteY145" fmla="*/ 91947 h 1157500"/>
              <a:gd name="connsiteX146" fmla="*/ 11293091 w 12192000"/>
              <a:gd name="connsiteY146" fmla="*/ 92042 h 1157500"/>
              <a:gd name="connsiteX147" fmla="*/ 11310949 w 12192000"/>
              <a:gd name="connsiteY147" fmla="*/ 97842 h 1157500"/>
              <a:gd name="connsiteX148" fmla="*/ 11345279 w 12192000"/>
              <a:gd name="connsiteY148" fmla="*/ 95451 h 1157500"/>
              <a:gd name="connsiteX149" fmla="*/ 11354597 w 12192000"/>
              <a:gd name="connsiteY149" fmla="*/ 97953 h 1157500"/>
              <a:gd name="connsiteX150" fmla="*/ 11367725 w 12192000"/>
              <a:gd name="connsiteY150" fmla="*/ 97999 h 1157500"/>
              <a:gd name="connsiteX151" fmla="*/ 11399832 w 12192000"/>
              <a:gd name="connsiteY151" fmla="*/ 110616 h 1157500"/>
              <a:gd name="connsiteX152" fmla="*/ 11487595 w 12192000"/>
              <a:gd name="connsiteY152" fmla="*/ 152322 h 1157500"/>
              <a:gd name="connsiteX153" fmla="*/ 11590850 w 12192000"/>
              <a:gd name="connsiteY153" fmla="*/ 238552 h 1157500"/>
              <a:gd name="connsiteX154" fmla="*/ 11736204 w 12192000"/>
              <a:gd name="connsiteY154" fmla="*/ 277509 h 1157500"/>
              <a:gd name="connsiteX155" fmla="*/ 11760331 w 12192000"/>
              <a:gd name="connsiteY155" fmla="*/ 291936 h 1157500"/>
              <a:gd name="connsiteX156" fmla="*/ 11819139 w 12192000"/>
              <a:gd name="connsiteY156" fmla="*/ 304143 h 1157500"/>
              <a:gd name="connsiteX157" fmla="*/ 11821967 w 12192000"/>
              <a:gd name="connsiteY157" fmla="*/ 305790 h 1157500"/>
              <a:gd name="connsiteX158" fmla="*/ 11847125 w 12192000"/>
              <a:gd name="connsiteY158" fmla="*/ 297401 h 1157500"/>
              <a:gd name="connsiteX159" fmla="*/ 11980134 w 12192000"/>
              <a:gd name="connsiteY159" fmla="*/ 321911 h 1157500"/>
              <a:gd name="connsiteX160" fmla="*/ 12174576 w 12192000"/>
              <a:gd name="connsiteY160" fmla="*/ 376108 h 1157500"/>
              <a:gd name="connsiteX161" fmla="*/ 12192000 w 12192000"/>
              <a:gd name="connsiteY161" fmla="*/ 379233 h 1157500"/>
              <a:gd name="connsiteX162" fmla="*/ 12192000 w 12192000"/>
              <a:gd name="connsiteY162" fmla="*/ 1157500 h 1157500"/>
              <a:gd name="connsiteX163" fmla="*/ 0 w 12192000"/>
              <a:gd name="connsiteY163" fmla="*/ 1157500 h 1157500"/>
              <a:gd name="connsiteX164" fmla="*/ 0 w 12192000"/>
              <a:gd name="connsiteY164" fmla="*/ 483545 h 1157500"/>
              <a:gd name="connsiteX165" fmla="*/ 5331 w 12192000"/>
              <a:gd name="connsiteY165" fmla="*/ 482797 h 1157500"/>
              <a:gd name="connsiteX166" fmla="*/ 39902 w 12192000"/>
              <a:gd name="connsiteY166" fmla="*/ 472284 h 1157500"/>
              <a:gd name="connsiteX167" fmla="*/ 117880 w 12192000"/>
              <a:gd name="connsiteY167" fmla="*/ 420956 h 1157500"/>
              <a:gd name="connsiteX168" fmla="*/ 238140 w 12192000"/>
              <a:gd name="connsiteY168" fmla="*/ 379297 h 1157500"/>
              <a:gd name="connsiteX169" fmla="*/ 249589 w 12192000"/>
              <a:gd name="connsiteY169" fmla="*/ 379517 h 1157500"/>
              <a:gd name="connsiteX170" fmla="*/ 296963 w 12192000"/>
              <a:gd name="connsiteY170" fmla="*/ 356102 h 1157500"/>
              <a:gd name="connsiteX171" fmla="*/ 339235 w 12192000"/>
              <a:gd name="connsiteY171" fmla="*/ 324425 h 1157500"/>
              <a:gd name="connsiteX172" fmla="*/ 447152 w 12192000"/>
              <a:gd name="connsiteY172" fmla="*/ 327423 h 1157500"/>
              <a:gd name="connsiteX173" fmla="*/ 475247 w 12192000"/>
              <a:gd name="connsiteY173" fmla="*/ 336714 h 1157500"/>
              <a:gd name="connsiteX174" fmla="*/ 477967 w 12192000"/>
              <a:gd name="connsiteY174" fmla="*/ 337960 h 1157500"/>
              <a:gd name="connsiteX175" fmla="*/ 703732 w 12192000"/>
              <a:gd name="connsiteY175" fmla="*/ 316599 h 1157500"/>
              <a:gd name="connsiteX176" fmla="*/ 853391 w 12192000"/>
              <a:gd name="connsiteY176" fmla="*/ 303591 h 1157500"/>
              <a:gd name="connsiteX177" fmla="*/ 925332 w 12192000"/>
              <a:gd name="connsiteY177" fmla="*/ 298686 h 1157500"/>
              <a:gd name="connsiteX178" fmla="*/ 941286 w 12192000"/>
              <a:gd name="connsiteY178" fmla="*/ 288932 h 1157500"/>
              <a:gd name="connsiteX179" fmla="*/ 950845 w 12192000"/>
              <a:gd name="connsiteY179" fmla="*/ 286595 h 1157500"/>
              <a:gd name="connsiteX180" fmla="*/ 953292 w 12192000"/>
              <a:gd name="connsiteY180" fmla="*/ 280892 h 1157500"/>
              <a:gd name="connsiteX181" fmla="*/ 967499 w 12192000"/>
              <a:gd name="connsiteY181" fmla="*/ 273760 h 1157500"/>
              <a:gd name="connsiteX182" fmla="*/ 1069267 w 12192000"/>
              <a:gd name="connsiteY182" fmla="*/ 262766 h 1157500"/>
              <a:gd name="connsiteX183" fmla="*/ 1138407 w 12192000"/>
              <a:gd name="connsiteY183" fmla="*/ 246567 h 1157500"/>
              <a:gd name="connsiteX184" fmla="*/ 1164931 w 12192000"/>
              <a:gd name="connsiteY184" fmla="*/ 238622 h 1157500"/>
              <a:gd name="connsiteX185" fmla="*/ 1211622 w 12192000"/>
              <a:gd name="connsiteY185" fmla="*/ 220676 h 1157500"/>
              <a:gd name="connsiteX186" fmla="*/ 1274567 w 12192000"/>
              <a:gd name="connsiteY186" fmla="*/ 203380 h 1157500"/>
              <a:gd name="connsiteX187" fmla="*/ 1325029 w 12192000"/>
              <a:gd name="connsiteY187" fmla="*/ 207937 h 1157500"/>
              <a:gd name="connsiteX188" fmla="*/ 1356805 w 12192000"/>
              <a:gd name="connsiteY188" fmla="*/ 203622 h 1157500"/>
              <a:gd name="connsiteX189" fmla="*/ 1468752 w 12192000"/>
              <a:gd name="connsiteY189" fmla="*/ 214604 h 1157500"/>
              <a:gd name="connsiteX190" fmla="*/ 1650750 w 12192000"/>
              <a:gd name="connsiteY190" fmla="*/ 165090 h 1157500"/>
              <a:gd name="connsiteX191" fmla="*/ 1655056 w 12192000"/>
              <a:gd name="connsiteY191" fmla="*/ 172106 h 1157500"/>
              <a:gd name="connsiteX192" fmla="*/ 1683220 w 12192000"/>
              <a:gd name="connsiteY192" fmla="*/ 169652 h 1157500"/>
              <a:gd name="connsiteX193" fmla="*/ 1685599 w 12192000"/>
              <a:gd name="connsiteY193" fmla="*/ 165388 h 1157500"/>
              <a:gd name="connsiteX194" fmla="*/ 1735783 w 12192000"/>
              <a:gd name="connsiteY194" fmla="*/ 177400 h 1157500"/>
              <a:gd name="connsiteX195" fmla="*/ 1797102 w 12192000"/>
              <a:gd name="connsiteY195" fmla="*/ 182289 h 1157500"/>
              <a:gd name="connsiteX196" fmla="*/ 1845638 w 12192000"/>
              <a:gd name="connsiteY196" fmla="*/ 163774 h 1157500"/>
              <a:gd name="connsiteX197" fmla="*/ 1848980 w 12192000"/>
              <a:gd name="connsiteY197" fmla="*/ 167516 h 1157500"/>
              <a:gd name="connsiteX198" fmla="*/ 1880587 w 12192000"/>
              <a:gd name="connsiteY198" fmla="*/ 165506 h 1157500"/>
              <a:gd name="connsiteX199" fmla="*/ 1995803 w 12192000"/>
              <a:gd name="connsiteY199" fmla="*/ 131847 h 1157500"/>
              <a:gd name="connsiteX200" fmla="*/ 2057448 w 12192000"/>
              <a:gd name="connsiteY200" fmla="*/ 128650 h 1157500"/>
              <a:gd name="connsiteX201" fmla="*/ 2119088 w 12192000"/>
              <a:gd name="connsiteY201" fmla="*/ 113508 h 1157500"/>
              <a:gd name="connsiteX202" fmla="*/ 2138831 w 12192000"/>
              <a:gd name="connsiteY202" fmla="*/ 116194 h 1157500"/>
              <a:gd name="connsiteX203" fmla="*/ 2214259 w 12192000"/>
              <a:gd name="connsiteY203" fmla="*/ 110542 h 1157500"/>
              <a:gd name="connsiteX204" fmla="*/ 2264911 w 12192000"/>
              <a:gd name="connsiteY204" fmla="*/ 101639 h 1157500"/>
              <a:gd name="connsiteX205" fmla="*/ 2454058 w 12192000"/>
              <a:gd name="connsiteY205" fmla="*/ 67266 h 1157500"/>
              <a:gd name="connsiteX206" fmla="*/ 2534188 w 12192000"/>
              <a:gd name="connsiteY206" fmla="*/ 63730 h 1157500"/>
              <a:gd name="connsiteX207" fmla="*/ 2616912 w 12192000"/>
              <a:gd name="connsiteY207" fmla="*/ 44757 h 1157500"/>
              <a:gd name="connsiteX208" fmla="*/ 2698592 w 12192000"/>
              <a:gd name="connsiteY208" fmla="*/ 35873 h 1157500"/>
              <a:gd name="connsiteX209" fmla="*/ 2891953 w 12192000"/>
              <a:gd name="connsiteY209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424912 w 12192000"/>
              <a:gd name="connsiteY51" fmla="*/ 198508 h 1157500"/>
              <a:gd name="connsiteX52" fmla="*/ 6502019 w 12192000"/>
              <a:gd name="connsiteY52" fmla="*/ 192356 h 1157500"/>
              <a:gd name="connsiteX53" fmla="*/ 6518229 w 12192000"/>
              <a:gd name="connsiteY53" fmla="*/ 191407 h 1157500"/>
              <a:gd name="connsiteX54" fmla="*/ 6519089 w 12192000"/>
              <a:gd name="connsiteY54" fmla="*/ 191842 h 1157500"/>
              <a:gd name="connsiteX55" fmla="*/ 6595639 w 12192000"/>
              <a:gd name="connsiteY55" fmla="*/ 168164 h 1157500"/>
              <a:gd name="connsiteX56" fmla="*/ 6692265 w 12192000"/>
              <a:gd name="connsiteY56" fmla="*/ 164829 h 1157500"/>
              <a:gd name="connsiteX57" fmla="*/ 6697219 w 12192000"/>
              <a:gd name="connsiteY57" fmla="*/ 165301 h 1157500"/>
              <a:gd name="connsiteX58" fmla="*/ 6713656 w 12192000"/>
              <a:gd name="connsiteY58" fmla="*/ 153600 h 1157500"/>
              <a:gd name="connsiteX59" fmla="*/ 6714383 w 12192000"/>
              <a:gd name="connsiteY59" fmla="*/ 150425 h 1157500"/>
              <a:gd name="connsiteX60" fmla="*/ 6774793 w 12192000"/>
              <a:gd name="connsiteY60" fmla="*/ 159713 h 1157500"/>
              <a:gd name="connsiteX61" fmla="*/ 6782112 w 12192000"/>
              <a:gd name="connsiteY61" fmla="*/ 155255 h 1157500"/>
              <a:gd name="connsiteX62" fmla="*/ 6822392 w 12192000"/>
              <a:gd name="connsiteY62" fmla="*/ 168588 h 1157500"/>
              <a:gd name="connsiteX63" fmla="*/ 6878958 w 12192000"/>
              <a:gd name="connsiteY63" fmla="*/ 180824 h 1157500"/>
              <a:gd name="connsiteX64" fmla="*/ 6894439 w 12192000"/>
              <a:gd name="connsiteY64" fmla="*/ 177642 h 1157500"/>
              <a:gd name="connsiteX65" fmla="*/ 6963220 w 12192000"/>
              <a:gd name="connsiteY65" fmla="*/ 167304 h 1157500"/>
              <a:gd name="connsiteX66" fmla="*/ 6976706 w 12192000"/>
              <a:gd name="connsiteY66" fmla="*/ 170894 h 1157500"/>
              <a:gd name="connsiteX67" fmla="*/ 6987064 w 12192000"/>
              <a:gd name="connsiteY67" fmla="*/ 160402 h 1157500"/>
              <a:gd name="connsiteX68" fmla="*/ 7030230 w 12192000"/>
              <a:gd name="connsiteY68" fmla="*/ 159715 h 1157500"/>
              <a:gd name="connsiteX69" fmla="*/ 7058714 w 12192000"/>
              <a:gd name="connsiteY69" fmla="*/ 175992 h 1157500"/>
              <a:gd name="connsiteX70" fmla="*/ 7060499 w 12192000"/>
              <a:gd name="connsiteY70" fmla="*/ 176063 h 1157500"/>
              <a:gd name="connsiteX71" fmla="*/ 7176563 w 12192000"/>
              <a:gd name="connsiteY71" fmla="*/ 173244 h 1157500"/>
              <a:gd name="connsiteX72" fmla="*/ 7205529 w 12192000"/>
              <a:gd name="connsiteY72" fmla="*/ 181011 h 1157500"/>
              <a:gd name="connsiteX73" fmla="*/ 7310118 w 12192000"/>
              <a:gd name="connsiteY73" fmla="*/ 162605 h 1157500"/>
              <a:gd name="connsiteX74" fmla="*/ 7673859 w 12192000"/>
              <a:gd name="connsiteY74" fmla="*/ 150336 h 1157500"/>
              <a:gd name="connsiteX75" fmla="*/ 7692748 w 12192000"/>
              <a:gd name="connsiteY75" fmla="*/ 161537 h 1157500"/>
              <a:gd name="connsiteX76" fmla="*/ 7756672 w 12192000"/>
              <a:gd name="connsiteY76" fmla="*/ 157372 h 1157500"/>
              <a:gd name="connsiteX77" fmla="*/ 7974189 w 12192000"/>
              <a:gd name="connsiteY77" fmla="*/ 154819 h 1157500"/>
              <a:gd name="connsiteX78" fmla="*/ 8101969 w 12192000"/>
              <a:gd name="connsiteY78" fmla="*/ 144495 h 1157500"/>
              <a:gd name="connsiteX79" fmla="*/ 8106826 w 12192000"/>
              <a:gd name="connsiteY79" fmla="*/ 139853 h 1157500"/>
              <a:gd name="connsiteX80" fmla="*/ 8162058 w 12192000"/>
              <a:gd name="connsiteY80" fmla="*/ 96704 h 1157500"/>
              <a:gd name="connsiteX81" fmla="*/ 8184568 w 12192000"/>
              <a:gd name="connsiteY81" fmla="*/ 93990 h 1157500"/>
              <a:gd name="connsiteX82" fmla="*/ 8228227 w 12192000"/>
              <a:gd name="connsiteY82" fmla="*/ 105972 h 1157500"/>
              <a:gd name="connsiteX83" fmla="*/ 8237963 w 12192000"/>
              <a:gd name="connsiteY83" fmla="*/ 106996 h 1157500"/>
              <a:gd name="connsiteX84" fmla="*/ 8248358 w 12192000"/>
              <a:gd name="connsiteY84" fmla="*/ 106062 h 1157500"/>
              <a:gd name="connsiteX85" fmla="*/ 8249309 w 12192000"/>
              <a:gd name="connsiteY85" fmla="*/ 106698 h 1157500"/>
              <a:gd name="connsiteX86" fmla="*/ 8249997 w 12192000"/>
              <a:gd name="connsiteY86" fmla="*/ 105915 h 1157500"/>
              <a:gd name="connsiteX87" fmla="*/ 8272162 w 12192000"/>
              <a:gd name="connsiteY87" fmla="*/ 103924 h 1157500"/>
              <a:gd name="connsiteX88" fmla="*/ 8292349 w 12192000"/>
              <a:gd name="connsiteY88" fmla="*/ 97480 h 1157500"/>
              <a:gd name="connsiteX89" fmla="*/ 8307239 w 12192000"/>
              <a:gd name="connsiteY89" fmla="*/ 94591 h 1157500"/>
              <a:gd name="connsiteX90" fmla="*/ 8339282 w 12192000"/>
              <a:gd name="connsiteY90" fmla="*/ 108942 h 1157500"/>
              <a:gd name="connsiteX91" fmla="*/ 8346156 w 12192000"/>
              <a:gd name="connsiteY91" fmla="*/ 111227 h 1157500"/>
              <a:gd name="connsiteX92" fmla="*/ 8346467 w 12192000"/>
              <a:gd name="connsiteY92" fmla="*/ 111024 h 1157500"/>
              <a:gd name="connsiteX93" fmla="*/ 8354069 w 12192000"/>
              <a:gd name="connsiteY93" fmla="*/ 112942 h 1157500"/>
              <a:gd name="connsiteX94" fmla="*/ 8358687 w 12192000"/>
              <a:gd name="connsiteY94" fmla="*/ 115393 h 1157500"/>
              <a:gd name="connsiteX95" fmla="*/ 8433385 w 12192000"/>
              <a:gd name="connsiteY95" fmla="*/ 99669 h 1157500"/>
              <a:gd name="connsiteX96" fmla="*/ 8533779 w 12192000"/>
              <a:gd name="connsiteY96" fmla="*/ 98374 h 1157500"/>
              <a:gd name="connsiteX97" fmla="*/ 8632833 w 12192000"/>
              <a:gd name="connsiteY97" fmla="*/ 100532 h 1157500"/>
              <a:gd name="connsiteX98" fmla="*/ 8668523 w 12192000"/>
              <a:gd name="connsiteY98" fmla="*/ 102979 h 1157500"/>
              <a:gd name="connsiteX99" fmla="*/ 8732893 w 12192000"/>
              <a:gd name="connsiteY99" fmla="*/ 99991 h 1157500"/>
              <a:gd name="connsiteX100" fmla="*/ 8764071 w 12192000"/>
              <a:gd name="connsiteY100" fmla="*/ 94587 h 1157500"/>
              <a:gd name="connsiteX101" fmla="*/ 8767004 w 12192000"/>
              <a:gd name="connsiteY101" fmla="*/ 91519 h 1157500"/>
              <a:gd name="connsiteX102" fmla="*/ 8772553 w 12192000"/>
              <a:gd name="connsiteY102" fmla="*/ 90314 h 1157500"/>
              <a:gd name="connsiteX103" fmla="*/ 8787201 w 12192000"/>
              <a:gd name="connsiteY103" fmla="*/ 92033 h 1157500"/>
              <a:gd name="connsiteX104" fmla="*/ 8792624 w 12192000"/>
              <a:gd name="connsiteY104" fmla="*/ 93503 h 1157500"/>
              <a:gd name="connsiteX105" fmla="*/ 8800741 w 12192000"/>
              <a:gd name="connsiteY105" fmla="*/ 93897 h 1157500"/>
              <a:gd name="connsiteX106" fmla="*/ 8800966 w 12192000"/>
              <a:gd name="connsiteY106" fmla="*/ 93645 h 1157500"/>
              <a:gd name="connsiteX107" fmla="*/ 8808513 w 12192000"/>
              <a:gd name="connsiteY107" fmla="*/ 94530 h 1157500"/>
              <a:gd name="connsiteX108" fmla="*/ 8845110 w 12192000"/>
              <a:gd name="connsiteY108" fmla="*/ 102179 h 1157500"/>
              <a:gd name="connsiteX109" fmla="*/ 8917529 w 12192000"/>
              <a:gd name="connsiteY109" fmla="*/ 76373 h 1157500"/>
              <a:gd name="connsiteX110" fmla="*/ 9026654 w 12192000"/>
              <a:gd name="connsiteY110" fmla="*/ 93420 h 1157500"/>
              <a:gd name="connsiteX111" fmla="*/ 9088505 w 12192000"/>
              <a:gd name="connsiteY111" fmla="*/ 113002 h 1157500"/>
              <a:gd name="connsiteX112" fmla="*/ 9203241 w 12192000"/>
              <a:gd name="connsiteY112" fmla="*/ 111713 h 1157500"/>
              <a:gd name="connsiteX113" fmla="*/ 9415584 w 12192000"/>
              <a:gd name="connsiteY113" fmla="*/ 157156 h 1157500"/>
              <a:gd name="connsiteX114" fmla="*/ 9505102 w 12192000"/>
              <a:gd name="connsiteY114" fmla="*/ 141042 h 1157500"/>
              <a:gd name="connsiteX115" fmla="*/ 9643040 w 12192000"/>
              <a:gd name="connsiteY115" fmla="*/ 158233 h 1157500"/>
              <a:gd name="connsiteX116" fmla="*/ 9762999 w 12192000"/>
              <a:gd name="connsiteY116" fmla="*/ 162623 h 1157500"/>
              <a:gd name="connsiteX117" fmla="*/ 9776183 w 12192000"/>
              <a:gd name="connsiteY117" fmla="*/ 162191 h 1157500"/>
              <a:gd name="connsiteX118" fmla="*/ 9780532 w 12192000"/>
              <a:gd name="connsiteY118" fmla="*/ 155823 h 1157500"/>
              <a:gd name="connsiteX119" fmla="*/ 9910588 w 12192000"/>
              <a:gd name="connsiteY119" fmla="*/ 154327 h 1157500"/>
              <a:gd name="connsiteX120" fmla="*/ 9924173 w 12192000"/>
              <a:gd name="connsiteY120" fmla="*/ 158591 h 1157500"/>
              <a:gd name="connsiteX121" fmla="*/ 10010969 w 12192000"/>
              <a:gd name="connsiteY121" fmla="*/ 155802 h 1157500"/>
              <a:gd name="connsiteX122" fmla="*/ 10070699 w 12192000"/>
              <a:gd name="connsiteY122" fmla="*/ 157854 h 1157500"/>
              <a:gd name="connsiteX123" fmla="*/ 10155104 w 12192000"/>
              <a:gd name="connsiteY123" fmla="*/ 151613 h 1157500"/>
              <a:gd name="connsiteX124" fmla="*/ 10250982 w 12192000"/>
              <a:gd name="connsiteY124" fmla="*/ 128642 h 1157500"/>
              <a:gd name="connsiteX125" fmla="*/ 10343301 w 12192000"/>
              <a:gd name="connsiteY125" fmla="*/ 90884 h 1157500"/>
              <a:gd name="connsiteX126" fmla="*/ 10366625 w 12192000"/>
              <a:gd name="connsiteY126" fmla="*/ 79428 h 1157500"/>
              <a:gd name="connsiteX127" fmla="*/ 10433505 w 12192000"/>
              <a:gd name="connsiteY127" fmla="*/ 65000 h 1157500"/>
              <a:gd name="connsiteX128" fmla="*/ 10547510 w 12192000"/>
              <a:gd name="connsiteY128" fmla="*/ 47246 h 1157500"/>
              <a:gd name="connsiteX129" fmla="*/ 10588150 w 12192000"/>
              <a:gd name="connsiteY129" fmla="*/ 32287 h 1157500"/>
              <a:gd name="connsiteX130" fmla="*/ 10589457 w 12192000"/>
              <a:gd name="connsiteY130" fmla="*/ 25296 h 1157500"/>
              <a:gd name="connsiteX131" fmla="*/ 10699976 w 12192000"/>
              <a:gd name="connsiteY131" fmla="*/ 43345 h 1157500"/>
              <a:gd name="connsiteX132" fmla="*/ 10812237 w 12192000"/>
              <a:gd name="connsiteY132" fmla="*/ 46327 h 1157500"/>
              <a:gd name="connsiteX133" fmla="*/ 10869837 w 12192000"/>
              <a:gd name="connsiteY133" fmla="*/ 65795 h 1157500"/>
              <a:gd name="connsiteX134" fmla="*/ 10881770 w 12192000"/>
              <a:gd name="connsiteY134" fmla="*/ 73672 h 1157500"/>
              <a:gd name="connsiteX135" fmla="*/ 10896899 w 12192000"/>
              <a:gd name="connsiteY135" fmla="*/ 70731 h 1157500"/>
              <a:gd name="connsiteX136" fmla="*/ 10901748 w 12192000"/>
              <a:gd name="connsiteY136" fmla="*/ 66352 h 1157500"/>
              <a:gd name="connsiteX137" fmla="*/ 10947419 w 12192000"/>
              <a:gd name="connsiteY137" fmla="*/ 83316 h 1157500"/>
              <a:gd name="connsiteX138" fmla="*/ 10953034 w 12192000"/>
              <a:gd name="connsiteY138" fmla="*/ 84438 h 1157500"/>
              <a:gd name="connsiteX139" fmla="*/ 10992070 w 12192000"/>
              <a:gd name="connsiteY139" fmla="*/ 88841 h 1157500"/>
              <a:gd name="connsiteX140" fmla="*/ 11112372 w 12192000"/>
              <a:gd name="connsiteY140" fmla="*/ 82247 h 1157500"/>
              <a:gd name="connsiteX141" fmla="*/ 11147719 w 12192000"/>
              <a:gd name="connsiteY141" fmla="*/ 80560 h 1157500"/>
              <a:gd name="connsiteX142" fmla="*/ 11172617 w 12192000"/>
              <a:gd name="connsiteY142" fmla="*/ 76265 h 1157500"/>
              <a:gd name="connsiteX143" fmla="*/ 11240397 w 12192000"/>
              <a:gd name="connsiteY143" fmla="*/ 81830 h 1157500"/>
              <a:gd name="connsiteX144" fmla="*/ 11270034 w 12192000"/>
              <a:gd name="connsiteY144" fmla="*/ 91947 h 1157500"/>
              <a:gd name="connsiteX145" fmla="*/ 11293091 w 12192000"/>
              <a:gd name="connsiteY145" fmla="*/ 92042 h 1157500"/>
              <a:gd name="connsiteX146" fmla="*/ 11310949 w 12192000"/>
              <a:gd name="connsiteY146" fmla="*/ 97842 h 1157500"/>
              <a:gd name="connsiteX147" fmla="*/ 11345279 w 12192000"/>
              <a:gd name="connsiteY147" fmla="*/ 95451 h 1157500"/>
              <a:gd name="connsiteX148" fmla="*/ 11354597 w 12192000"/>
              <a:gd name="connsiteY148" fmla="*/ 97953 h 1157500"/>
              <a:gd name="connsiteX149" fmla="*/ 11367725 w 12192000"/>
              <a:gd name="connsiteY149" fmla="*/ 97999 h 1157500"/>
              <a:gd name="connsiteX150" fmla="*/ 11399832 w 12192000"/>
              <a:gd name="connsiteY150" fmla="*/ 110616 h 1157500"/>
              <a:gd name="connsiteX151" fmla="*/ 11487595 w 12192000"/>
              <a:gd name="connsiteY151" fmla="*/ 152322 h 1157500"/>
              <a:gd name="connsiteX152" fmla="*/ 11590850 w 12192000"/>
              <a:gd name="connsiteY152" fmla="*/ 238552 h 1157500"/>
              <a:gd name="connsiteX153" fmla="*/ 11736204 w 12192000"/>
              <a:gd name="connsiteY153" fmla="*/ 277509 h 1157500"/>
              <a:gd name="connsiteX154" fmla="*/ 11760331 w 12192000"/>
              <a:gd name="connsiteY154" fmla="*/ 291936 h 1157500"/>
              <a:gd name="connsiteX155" fmla="*/ 11819139 w 12192000"/>
              <a:gd name="connsiteY155" fmla="*/ 304143 h 1157500"/>
              <a:gd name="connsiteX156" fmla="*/ 11821967 w 12192000"/>
              <a:gd name="connsiteY156" fmla="*/ 305790 h 1157500"/>
              <a:gd name="connsiteX157" fmla="*/ 11847125 w 12192000"/>
              <a:gd name="connsiteY157" fmla="*/ 297401 h 1157500"/>
              <a:gd name="connsiteX158" fmla="*/ 11980134 w 12192000"/>
              <a:gd name="connsiteY158" fmla="*/ 321911 h 1157500"/>
              <a:gd name="connsiteX159" fmla="*/ 12174576 w 12192000"/>
              <a:gd name="connsiteY159" fmla="*/ 376108 h 1157500"/>
              <a:gd name="connsiteX160" fmla="*/ 12192000 w 12192000"/>
              <a:gd name="connsiteY160" fmla="*/ 379233 h 1157500"/>
              <a:gd name="connsiteX161" fmla="*/ 12192000 w 12192000"/>
              <a:gd name="connsiteY161" fmla="*/ 1157500 h 1157500"/>
              <a:gd name="connsiteX162" fmla="*/ 0 w 12192000"/>
              <a:gd name="connsiteY162" fmla="*/ 1157500 h 1157500"/>
              <a:gd name="connsiteX163" fmla="*/ 0 w 12192000"/>
              <a:gd name="connsiteY163" fmla="*/ 483545 h 1157500"/>
              <a:gd name="connsiteX164" fmla="*/ 5331 w 12192000"/>
              <a:gd name="connsiteY164" fmla="*/ 482797 h 1157500"/>
              <a:gd name="connsiteX165" fmla="*/ 39902 w 12192000"/>
              <a:gd name="connsiteY165" fmla="*/ 472284 h 1157500"/>
              <a:gd name="connsiteX166" fmla="*/ 117880 w 12192000"/>
              <a:gd name="connsiteY166" fmla="*/ 420956 h 1157500"/>
              <a:gd name="connsiteX167" fmla="*/ 238140 w 12192000"/>
              <a:gd name="connsiteY167" fmla="*/ 379297 h 1157500"/>
              <a:gd name="connsiteX168" fmla="*/ 249589 w 12192000"/>
              <a:gd name="connsiteY168" fmla="*/ 379517 h 1157500"/>
              <a:gd name="connsiteX169" fmla="*/ 296963 w 12192000"/>
              <a:gd name="connsiteY169" fmla="*/ 356102 h 1157500"/>
              <a:gd name="connsiteX170" fmla="*/ 339235 w 12192000"/>
              <a:gd name="connsiteY170" fmla="*/ 324425 h 1157500"/>
              <a:gd name="connsiteX171" fmla="*/ 447152 w 12192000"/>
              <a:gd name="connsiteY171" fmla="*/ 327423 h 1157500"/>
              <a:gd name="connsiteX172" fmla="*/ 475247 w 12192000"/>
              <a:gd name="connsiteY172" fmla="*/ 336714 h 1157500"/>
              <a:gd name="connsiteX173" fmla="*/ 477967 w 12192000"/>
              <a:gd name="connsiteY173" fmla="*/ 337960 h 1157500"/>
              <a:gd name="connsiteX174" fmla="*/ 703732 w 12192000"/>
              <a:gd name="connsiteY174" fmla="*/ 316599 h 1157500"/>
              <a:gd name="connsiteX175" fmla="*/ 853391 w 12192000"/>
              <a:gd name="connsiteY175" fmla="*/ 303591 h 1157500"/>
              <a:gd name="connsiteX176" fmla="*/ 925332 w 12192000"/>
              <a:gd name="connsiteY176" fmla="*/ 298686 h 1157500"/>
              <a:gd name="connsiteX177" fmla="*/ 941286 w 12192000"/>
              <a:gd name="connsiteY177" fmla="*/ 288932 h 1157500"/>
              <a:gd name="connsiteX178" fmla="*/ 950845 w 12192000"/>
              <a:gd name="connsiteY178" fmla="*/ 286595 h 1157500"/>
              <a:gd name="connsiteX179" fmla="*/ 953292 w 12192000"/>
              <a:gd name="connsiteY179" fmla="*/ 280892 h 1157500"/>
              <a:gd name="connsiteX180" fmla="*/ 967499 w 12192000"/>
              <a:gd name="connsiteY180" fmla="*/ 273760 h 1157500"/>
              <a:gd name="connsiteX181" fmla="*/ 1069267 w 12192000"/>
              <a:gd name="connsiteY181" fmla="*/ 262766 h 1157500"/>
              <a:gd name="connsiteX182" fmla="*/ 1138407 w 12192000"/>
              <a:gd name="connsiteY182" fmla="*/ 246567 h 1157500"/>
              <a:gd name="connsiteX183" fmla="*/ 1164931 w 12192000"/>
              <a:gd name="connsiteY183" fmla="*/ 238622 h 1157500"/>
              <a:gd name="connsiteX184" fmla="*/ 1211622 w 12192000"/>
              <a:gd name="connsiteY184" fmla="*/ 220676 h 1157500"/>
              <a:gd name="connsiteX185" fmla="*/ 1274567 w 12192000"/>
              <a:gd name="connsiteY185" fmla="*/ 203380 h 1157500"/>
              <a:gd name="connsiteX186" fmla="*/ 1325029 w 12192000"/>
              <a:gd name="connsiteY186" fmla="*/ 207937 h 1157500"/>
              <a:gd name="connsiteX187" fmla="*/ 1356805 w 12192000"/>
              <a:gd name="connsiteY187" fmla="*/ 203622 h 1157500"/>
              <a:gd name="connsiteX188" fmla="*/ 1468752 w 12192000"/>
              <a:gd name="connsiteY188" fmla="*/ 214604 h 1157500"/>
              <a:gd name="connsiteX189" fmla="*/ 1650750 w 12192000"/>
              <a:gd name="connsiteY189" fmla="*/ 165090 h 1157500"/>
              <a:gd name="connsiteX190" fmla="*/ 1655056 w 12192000"/>
              <a:gd name="connsiteY190" fmla="*/ 172106 h 1157500"/>
              <a:gd name="connsiteX191" fmla="*/ 1683220 w 12192000"/>
              <a:gd name="connsiteY191" fmla="*/ 169652 h 1157500"/>
              <a:gd name="connsiteX192" fmla="*/ 1685599 w 12192000"/>
              <a:gd name="connsiteY192" fmla="*/ 165388 h 1157500"/>
              <a:gd name="connsiteX193" fmla="*/ 1735783 w 12192000"/>
              <a:gd name="connsiteY193" fmla="*/ 177400 h 1157500"/>
              <a:gd name="connsiteX194" fmla="*/ 1797102 w 12192000"/>
              <a:gd name="connsiteY194" fmla="*/ 182289 h 1157500"/>
              <a:gd name="connsiteX195" fmla="*/ 1845638 w 12192000"/>
              <a:gd name="connsiteY195" fmla="*/ 163774 h 1157500"/>
              <a:gd name="connsiteX196" fmla="*/ 1848980 w 12192000"/>
              <a:gd name="connsiteY196" fmla="*/ 167516 h 1157500"/>
              <a:gd name="connsiteX197" fmla="*/ 1880587 w 12192000"/>
              <a:gd name="connsiteY197" fmla="*/ 165506 h 1157500"/>
              <a:gd name="connsiteX198" fmla="*/ 1995803 w 12192000"/>
              <a:gd name="connsiteY198" fmla="*/ 131847 h 1157500"/>
              <a:gd name="connsiteX199" fmla="*/ 2057448 w 12192000"/>
              <a:gd name="connsiteY199" fmla="*/ 128650 h 1157500"/>
              <a:gd name="connsiteX200" fmla="*/ 2119088 w 12192000"/>
              <a:gd name="connsiteY200" fmla="*/ 113508 h 1157500"/>
              <a:gd name="connsiteX201" fmla="*/ 2138831 w 12192000"/>
              <a:gd name="connsiteY201" fmla="*/ 116194 h 1157500"/>
              <a:gd name="connsiteX202" fmla="*/ 2214259 w 12192000"/>
              <a:gd name="connsiteY202" fmla="*/ 110542 h 1157500"/>
              <a:gd name="connsiteX203" fmla="*/ 2264911 w 12192000"/>
              <a:gd name="connsiteY203" fmla="*/ 101639 h 1157500"/>
              <a:gd name="connsiteX204" fmla="*/ 2454058 w 12192000"/>
              <a:gd name="connsiteY204" fmla="*/ 67266 h 1157500"/>
              <a:gd name="connsiteX205" fmla="*/ 2534188 w 12192000"/>
              <a:gd name="connsiteY205" fmla="*/ 63730 h 1157500"/>
              <a:gd name="connsiteX206" fmla="*/ 2616912 w 12192000"/>
              <a:gd name="connsiteY206" fmla="*/ 44757 h 1157500"/>
              <a:gd name="connsiteX207" fmla="*/ 2698592 w 12192000"/>
              <a:gd name="connsiteY207" fmla="*/ 35873 h 1157500"/>
              <a:gd name="connsiteX208" fmla="*/ 2891953 w 12192000"/>
              <a:gd name="connsiteY208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424912 w 12192000"/>
              <a:gd name="connsiteY51" fmla="*/ 198508 h 1157500"/>
              <a:gd name="connsiteX52" fmla="*/ 6502019 w 12192000"/>
              <a:gd name="connsiteY52" fmla="*/ 192356 h 1157500"/>
              <a:gd name="connsiteX53" fmla="*/ 6518229 w 12192000"/>
              <a:gd name="connsiteY53" fmla="*/ 191407 h 1157500"/>
              <a:gd name="connsiteX54" fmla="*/ 6519089 w 12192000"/>
              <a:gd name="connsiteY54" fmla="*/ 191842 h 1157500"/>
              <a:gd name="connsiteX55" fmla="*/ 6595639 w 12192000"/>
              <a:gd name="connsiteY55" fmla="*/ 168164 h 1157500"/>
              <a:gd name="connsiteX56" fmla="*/ 6692265 w 12192000"/>
              <a:gd name="connsiteY56" fmla="*/ 164829 h 1157500"/>
              <a:gd name="connsiteX57" fmla="*/ 6697219 w 12192000"/>
              <a:gd name="connsiteY57" fmla="*/ 165301 h 1157500"/>
              <a:gd name="connsiteX58" fmla="*/ 6713656 w 12192000"/>
              <a:gd name="connsiteY58" fmla="*/ 153600 h 1157500"/>
              <a:gd name="connsiteX59" fmla="*/ 6714383 w 12192000"/>
              <a:gd name="connsiteY59" fmla="*/ 150425 h 1157500"/>
              <a:gd name="connsiteX60" fmla="*/ 6774793 w 12192000"/>
              <a:gd name="connsiteY60" fmla="*/ 159713 h 1157500"/>
              <a:gd name="connsiteX61" fmla="*/ 6782112 w 12192000"/>
              <a:gd name="connsiteY61" fmla="*/ 155255 h 1157500"/>
              <a:gd name="connsiteX62" fmla="*/ 6822392 w 12192000"/>
              <a:gd name="connsiteY62" fmla="*/ 168588 h 1157500"/>
              <a:gd name="connsiteX63" fmla="*/ 6878958 w 12192000"/>
              <a:gd name="connsiteY63" fmla="*/ 180824 h 1157500"/>
              <a:gd name="connsiteX64" fmla="*/ 6894439 w 12192000"/>
              <a:gd name="connsiteY64" fmla="*/ 177642 h 1157500"/>
              <a:gd name="connsiteX65" fmla="*/ 6963220 w 12192000"/>
              <a:gd name="connsiteY65" fmla="*/ 167304 h 1157500"/>
              <a:gd name="connsiteX66" fmla="*/ 6976706 w 12192000"/>
              <a:gd name="connsiteY66" fmla="*/ 170894 h 1157500"/>
              <a:gd name="connsiteX67" fmla="*/ 6987064 w 12192000"/>
              <a:gd name="connsiteY67" fmla="*/ 160402 h 1157500"/>
              <a:gd name="connsiteX68" fmla="*/ 7058714 w 12192000"/>
              <a:gd name="connsiteY68" fmla="*/ 175992 h 1157500"/>
              <a:gd name="connsiteX69" fmla="*/ 7060499 w 12192000"/>
              <a:gd name="connsiteY69" fmla="*/ 176063 h 1157500"/>
              <a:gd name="connsiteX70" fmla="*/ 7176563 w 12192000"/>
              <a:gd name="connsiteY70" fmla="*/ 173244 h 1157500"/>
              <a:gd name="connsiteX71" fmla="*/ 7205529 w 12192000"/>
              <a:gd name="connsiteY71" fmla="*/ 181011 h 1157500"/>
              <a:gd name="connsiteX72" fmla="*/ 7310118 w 12192000"/>
              <a:gd name="connsiteY72" fmla="*/ 162605 h 1157500"/>
              <a:gd name="connsiteX73" fmla="*/ 7673859 w 12192000"/>
              <a:gd name="connsiteY73" fmla="*/ 150336 h 1157500"/>
              <a:gd name="connsiteX74" fmla="*/ 7692748 w 12192000"/>
              <a:gd name="connsiteY74" fmla="*/ 161537 h 1157500"/>
              <a:gd name="connsiteX75" fmla="*/ 7756672 w 12192000"/>
              <a:gd name="connsiteY75" fmla="*/ 157372 h 1157500"/>
              <a:gd name="connsiteX76" fmla="*/ 7974189 w 12192000"/>
              <a:gd name="connsiteY76" fmla="*/ 154819 h 1157500"/>
              <a:gd name="connsiteX77" fmla="*/ 8101969 w 12192000"/>
              <a:gd name="connsiteY77" fmla="*/ 144495 h 1157500"/>
              <a:gd name="connsiteX78" fmla="*/ 8106826 w 12192000"/>
              <a:gd name="connsiteY78" fmla="*/ 139853 h 1157500"/>
              <a:gd name="connsiteX79" fmla="*/ 8162058 w 12192000"/>
              <a:gd name="connsiteY79" fmla="*/ 96704 h 1157500"/>
              <a:gd name="connsiteX80" fmla="*/ 8184568 w 12192000"/>
              <a:gd name="connsiteY80" fmla="*/ 93990 h 1157500"/>
              <a:gd name="connsiteX81" fmla="*/ 8228227 w 12192000"/>
              <a:gd name="connsiteY81" fmla="*/ 105972 h 1157500"/>
              <a:gd name="connsiteX82" fmla="*/ 8237963 w 12192000"/>
              <a:gd name="connsiteY82" fmla="*/ 106996 h 1157500"/>
              <a:gd name="connsiteX83" fmla="*/ 8248358 w 12192000"/>
              <a:gd name="connsiteY83" fmla="*/ 106062 h 1157500"/>
              <a:gd name="connsiteX84" fmla="*/ 8249309 w 12192000"/>
              <a:gd name="connsiteY84" fmla="*/ 106698 h 1157500"/>
              <a:gd name="connsiteX85" fmla="*/ 8249997 w 12192000"/>
              <a:gd name="connsiteY85" fmla="*/ 105915 h 1157500"/>
              <a:gd name="connsiteX86" fmla="*/ 8272162 w 12192000"/>
              <a:gd name="connsiteY86" fmla="*/ 103924 h 1157500"/>
              <a:gd name="connsiteX87" fmla="*/ 8292349 w 12192000"/>
              <a:gd name="connsiteY87" fmla="*/ 97480 h 1157500"/>
              <a:gd name="connsiteX88" fmla="*/ 8307239 w 12192000"/>
              <a:gd name="connsiteY88" fmla="*/ 94591 h 1157500"/>
              <a:gd name="connsiteX89" fmla="*/ 8339282 w 12192000"/>
              <a:gd name="connsiteY89" fmla="*/ 108942 h 1157500"/>
              <a:gd name="connsiteX90" fmla="*/ 8346156 w 12192000"/>
              <a:gd name="connsiteY90" fmla="*/ 111227 h 1157500"/>
              <a:gd name="connsiteX91" fmla="*/ 8346467 w 12192000"/>
              <a:gd name="connsiteY91" fmla="*/ 111024 h 1157500"/>
              <a:gd name="connsiteX92" fmla="*/ 8354069 w 12192000"/>
              <a:gd name="connsiteY92" fmla="*/ 112942 h 1157500"/>
              <a:gd name="connsiteX93" fmla="*/ 8358687 w 12192000"/>
              <a:gd name="connsiteY93" fmla="*/ 115393 h 1157500"/>
              <a:gd name="connsiteX94" fmla="*/ 8433385 w 12192000"/>
              <a:gd name="connsiteY94" fmla="*/ 99669 h 1157500"/>
              <a:gd name="connsiteX95" fmla="*/ 8533779 w 12192000"/>
              <a:gd name="connsiteY95" fmla="*/ 98374 h 1157500"/>
              <a:gd name="connsiteX96" fmla="*/ 8632833 w 12192000"/>
              <a:gd name="connsiteY96" fmla="*/ 100532 h 1157500"/>
              <a:gd name="connsiteX97" fmla="*/ 8668523 w 12192000"/>
              <a:gd name="connsiteY97" fmla="*/ 102979 h 1157500"/>
              <a:gd name="connsiteX98" fmla="*/ 8732893 w 12192000"/>
              <a:gd name="connsiteY98" fmla="*/ 99991 h 1157500"/>
              <a:gd name="connsiteX99" fmla="*/ 8764071 w 12192000"/>
              <a:gd name="connsiteY99" fmla="*/ 94587 h 1157500"/>
              <a:gd name="connsiteX100" fmla="*/ 8767004 w 12192000"/>
              <a:gd name="connsiteY100" fmla="*/ 91519 h 1157500"/>
              <a:gd name="connsiteX101" fmla="*/ 8772553 w 12192000"/>
              <a:gd name="connsiteY101" fmla="*/ 90314 h 1157500"/>
              <a:gd name="connsiteX102" fmla="*/ 8787201 w 12192000"/>
              <a:gd name="connsiteY102" fmla="*/ 92033 h 1157500"/>
              <a:gd name="connsiteX103" fmla="*/ 8792624 w 12192000"/>
              <a:gd name="connsiteY103" fmla="*/ 93503 h 1157500"/>
              <a:gd name="connsiteX104" fmla="*/ 8800741 w 12192000"/>
              <a:gd name="connsiteY104" fmla="*/ 93897 h 1157500"/>
              <a:gd name="connsiteX105" fmla="*/ 8800966 w 12192000"/>
              <a:gd name="connsiteY105" fmla="*/ 93645 h 1157500"/>
              <a:gd name="connsiteX106" fmla="*/ 8808513 w 12192000"/>
              <a:gd name="connsiteY106" fmla="*/ 94530 h 1157500"/>
              <a:gd name="connsiteX107" fmla="*/ 8845110 w 12192000"/>
              <a:gd name="connsiteY107" fmla="*/ 102179 h 1157500"/>
              <a:gd name="connsiteX108" fmla="*/ 8917529 w 12192000"/>
              <a:gd name="connsiteY108" fmla="*/ 76373 h 1157500"/>
              <a:gd name="connsiteX109" fmla="*/ 9026654 w 12192000"/>
              <a:gd name="connsiteY109" fmla="*/ 93420 h 1157500"/>
              <a:gd name="connsiteX110" fmla="*/ 9088505 w 12192000"/>
              <a:gd name="connsiteY110" fmla="*/ 113002 h 1157500"/>
              <a:gd name="connsiteX111" fmla="*/ 9203241 w 12192000"/>
              <a:gd name="connsiteY111" fmla="*/ 111713 h 1157500"/>
              <a:gd name="connsiteX112" fmla="*/ 9415584 w 12192000"/>
              <a:gd name="connsiteY112" fmla="*/ 157156 h 1157500"/>
              <a:gd name="connsiteX113" fmla="*/ 9505102 w 12192000"/>
              <a:gd name="connsiteY113" fmla="*/ 141042 h 1157500"/>
              <a:gd name="connsiteX114" fmla="*/ 9643040 w 12192000"/>
              <a:gd name="connsiteY114" fmla="*/ 158233 h 1157500"/>
              <a:gd name="connsiteX115" fmla="*/ 9762999 w 12192000"/>
              <a:gd name="connsiteY115" fmla="*/ 162623 h 1157500"/>
              <a:gd name="connsiteX116" fmla="*/ 9776183 w 12192000"/>
              <a:gd name="connsiteY116" fmla="*/ 162191 h 1157500"/>
              <a:gd name="connsiteX117" fmla="*/ 9780532 w 12192000"/>
              <a:gd name="connsiteY117" fmla="*/ 155823 h 1157500"/>
              <a:gd name="connsiteX118" fmla="*/ 9910588 w 12192000"/>
              <a:gd name="connsiteY118" fmla="*/ 154327 h 1157500"/>
              <a:gd name="connsiteX119" fmla="*/ 9924173 w 12192000"/>
              <a:gd name="connsiteY119" fmla="*/ 158591 h 1157500"/>
              <a:gd name="connsiteX120" fmla="*/ 10010969 w 12192000"/>
              <a:gd name="connsiteY120" fmla="*/ 155802 h 1157500"/>
              <a:gd name="connsiteX121" fmla="*/ 10070699 w 12192000"/>
              <a:gd name="connsiteY121" fmla="*/ 157854 h 1157500"/>
              <a:gd name="connsiteX122" fmla="*/ 10155104 w 12192000"/>
              <a:gd name="connsiteY122" fmla="*/ 151613 h 1157500"/>
              <a:gd name="connsiteX123" fmla="*/ 10250982 w 12192000"/>
              <a:gd name="connsiteY123" fmla="*/ 128642 h 1157500"/>
              <a:gd name="connsiteX124" fmla="*/ 10343301 w 12192000"/>
              <a:gd name="connsiteY124" fmla="*/ 90884 h 1157500"/>
              <a:gd name="connsiteX125" fmla="*/ 10366625 w 12192000"/>
              <a:gd name="connsiteY125" fmla="*/ 79428 h 1157500"/>
              <a:gd name="connsiteX126" fmla="*/ 10433505 w 12192000"/>
              <a:gd name="connsiteY126" fmla="*/ 65000 h 1157500"/>
              <a:gd name="connsiteX127" fmla="*/ 10547510 w 12192000"/>
              <a:gd name="connsiteY127" fmla="*/ 47246 h 1157500"/>
              <a:gd name="connsiteX128" fmla="*/ 10588150 w 12192000"/>
              <a:gd name="connsiteY128" fmla="*/ 32287 h 1157500"/>
              <a:gd name="connsiteX129" fmla="*/ 10589457 w 12192000"/>
              <a:gd name="connsiteY129" fmla="*/ 25296 h 1157500"/>
              <a:gd name="connsiteX130" fmla="*/ 10699976 w 12192000"/>
              <a:gd name="connsiteY130" fmla="*/ 43345 h 1157500"/>
              <a:gd name="connsiteX131" fmla="*/ 10812237 w 12192000"/>
              <a:gd name="connsiteY131" fmla="*/ 46327 h 1157500"/>
              <a:gd name="connsiteX132" fmla="*/ 10869837 w 12192000"/>
              <a:gd name="connsiteY132" fmla="*/ 65795 h 1157500"/>
              <a:gd name="connsiteX133" fmla="*/ 10881770 w 12192000"/>
              <a:gd name="connsiteY133" fmla="*/ 73672 h 1157500"/>
              <a:gd name="connsiteX134" fmla="*/ 10896899 w 12192000"/>
              <a:gd name="connsiteY134" fmla="*/ 70731 h 1157500"/>
              <a:gd name="connsiteX135" fmla="*/ 10901748 w 12192000"/>
              <a:gd name="connsiteY135" fmla="*/ 66352 h 1157500"/>
              <a:gd name="connsiteX136" fmla="*/ 10947419 w 12192000"/>
              <a:gd name="connsiteY136" fmla="*/ 83316 h 1157500"/>
              <a:gd name="connsiteX137" fmla="*/ 10953034 w 12192000"/>
              <a:gd name="connsiteY137" fmla="*/ 84438 h 1157500"/>
              <a:gd name="connsiteX138" fmla="*/ 10992070 w 12192000"/>
              <a:gd name="connsiteY138" fmla="*/ 88841 h 1157500"/>
              <a:gd name="connsiteX139" fmla="*/ 11112372 w 12192000"/>
              <a:gd name="connsiteY139" fmla="*/ 82247 h 1157500"/>
              <a:gd name="connsiteX140" fmla="*/ 11147719 w 12192000"/>
              <a:gd name="connsiteY140" fmla="*/ 80560 h 1157500"/>
              <a:gd name="connsiteX141" fmla="*/ 11172617 w 12192000"/>
              <a:gd name="connsiteY141" fmla="*/ 76265 h 1157500"/>
              <a:gd name="connsiteX142" fmla="*/ 11240397 w 12192000"/>
              <a:gd name="connsiteY142" fmla="*/ 81830 h 1157500"/>
              <a:gd name="connsiteX143" fmla="*/ 11270034 w 12192000"/>
              <a:gd name="connsiteY143" fmla="*/ 91947 h 1157500"/>
              <a:gd name="connsiteX144" fmla="*/ 11293091 w 12192000"/>
              <a:gd name="connsiteY144" fmla="*/ 92042 h 1157500"/>
              <a:gd name="connsiteX145" fmla="*/ 11310949 w 12192000"/>
              <a:gd name="connsiteY145" fmla="*/ 97842 h 1157500"/>
              <a:gd name="connsiteX146" fmla="*/ 11345279 w 12192000"/>
              <a:gd name="connsiteY146" fmla="*/ 95451 h 1157500"/>
              <a:gd name="connsiteX147" fmla="*/ 11354597 w 12192000"/>
              <a:gd name="connsiteY147" fmla="*/ 97953 h 1157500"/>
              <a:gd name="connsiteX148" fmla="*/ 11367725 w 12192000"/>
              <a:gd name="connsiteY148" fmla="*/ 97999 h 1157500"/>
              <a:gd name="connsiteX149" fmla="*/ 11399832 w 12192000"/>
              <a:gd name="connsiteY149" fmla="*/ 110616 h 1157500"/>
              <a:gd name="connsiteX150" fmla="*/ 11487595 w 12192000"/>
              <a:gd name="connsiteY150" fmla="*/ 152322 h 1157500"/>
              <a:gd name="connsiteX151" fmla="*/ 11590850 w 12192000"/>
              <a:gd name="connsiteY151" fmla="*/ 238552 h 1157500"/>
              <a:gd name="connsiteX152" fmla="*/ 11736204 w 12192000"/>
              <a:gd name="connsiteY152" fmla="*/ 277509 h 1157500"/>
              <a:gd name="connsiteX153" fmla="*/ 11760331 w 12192000"/>
              <a:gd name="connsiteY153" fmla="*/ 291936 h 1157500"/>
              <a:gd name="connsiteX154" fmla="*/ 11819139 w 12192000"/>
              <a:gd name="connsiteY154" fmla="*/ 304143 h 1157500"/>
              <a:gd name="connsiteX155" fmla="*/ 11821967 w 12192000"/>
              <a:gd name="connsiteY155" fmla="*/ 305790 h 1157500"/>
              <a:gd name="connsiteX156" fmla="*/ 11847125 w 12192000"/>
              <a:gd name="connsiteY156" fmla="*/ 297401 h 1157500"/>
              <a:gd name="connsiteX157" fmla="*/ 11980134 w 12192000"/>
              <a:gd name="connsiteY157" fmla="*/ 321911 h 1157500"/>
              <a:gd name="connsiteX158" fmla="*/ 12174576 w 12192000"/>
              <a:gd name="connsiteY158" fmla="*/ 376108 h 1157500"/>
              <a:gd name="connsiteX159" fmla="*/ 12192000 w 12192000"/>
              <a:gd name="connsiteY159" fmla="*/ 379233 h 1157500"/>
              <a:gd name="connsiteX160" fmla="*/ 12192000 w 12192000"/>
              <a:gd name="connsiteY160" fmla="*/ 1157500 h 1157500"/>
              <a:gd name="connsiteX161" fmla="*/ 0 w 12192000"/>
              <a:gd name="connsiteY161" fmla="*/ 1157500 h 1157500"/>
              <a:gd name="connsiteX162" fmla="*/ 0 w 12192000"/>
              <a:gd name="connsiteY162" fmla="*/ 483545 h 1157500"/>
              <a:gd name="connsiteX163" fmla="*/ 5331 w 12192000"/>
              <a:gd name="connsiteY163" fmla="*/ 482797 h 1157500"/>
              <a:gd name="connsiteX164" fmla="*/ 39902 w 12192000"/>
              <a:gd name="connsiteY164" fmla="*/ 472284 h 1157500"/>
              <a:gd name="connsiteX165" fmla="*/ 117880 w 12192000"/>
              <a:gd name="connsiteY165" fmla="*/ 420956 h 1157500"/>
              <a:gd name="connsiteX166" fmla="*/ 238140 w 12192000"/>
              <a:gd name="connsiteY166" fmla="*/ 379297 h 1157500"/>
              <a:gd name="connsiteX167" fmla="*/ 249589 w 12192000"/>
              <a:gd name="connsiteY167" fmla="*/ 379517 h 1157500"/>
              <a:gd name="connsiteX168" fmla="*/ 296963 w 12192000"/>
              <a:gd name="connsiteY168" fmla="*/ 356102 h 1157500"/>
              <a:gd name="connsiteX169" fmla="*/ 339235 w 12192000"/>
              <a:gd name="connsiteY169" fmla="*/ 324425 h 1157500"/>
              <a:gd name="connsiteX170" fmla="*/ 447152 w 12192000"/>
              <a:gd name="connsiteY170" fmla="*/ 327423 h 1157500"/>
              <a:gd name="connsiteX171" fmla="*/ 475247 w 12192000"/>
              <a:gd name="connsiteY171" fmla="*/ 336714 h 1157500"/>
              <a:gd name="connsiteX172" fmla="*/ 477967 w 12192000"/>
              <a:gd name="connsiteY172" fmla="*/ 337960 h 1157500"/>
              <a:gd name="connsiteX173" fmla="*/ 703732 w 12192000"/>
              <a:gd name="connsiteY173" fmla="*/ 316599 h 1157500"/>
              <a:gd name="connsiteX174" fmla="*/ 853391 w 12192000"/>
              <a:gd name="connsiteY174" fmla="*/ 303591 h 1157500"/>
              <a:gd name="connsiteX175" fmla="*/ 925332 w 12192000"/>
              <a:gd name="connsiteY175" fmla="*/ 298686 h 1157500"/>
              <a:gd name="connsiteX176" fmla="*/ 941286 w 12192000"/>
              <a:gd name="connsiteY176" fmla="*/ 288932 h 1157500"/>
              <a:gd name="connsiteX177" fmla="*/ 950845 w 12192000"/>
              <a:gd name="connsiteY177" fmla="*/ 286595 h 1157500"/>
              <a:gd name="connsiteX178" fmla="*/ 953292 w 12192000"/>
              <a:gd name="connsiteY178" fmla="*/ 280892 h 1157500"/>
              <a:gd name="connsiteX179" fmla="*/ 967499 w 12192000"/>
              <a:gd name="connsiteY179" fmla="*/ 273760 h 1157500"/>
              <a:gd name="connsiteX180" fmla="*/ 1069267 w 12192000"/>
              <a:gd name="connsiteY180" fmla="*/ 262766 h 1157500"/>
              <a:gd name="connsiteX181" fmla="*/ 1138407 w 12192000"/>
              <a:gd name="connsiteY181" fmla="*/ 246567 h 1157500"/>
              <a:gd name="connsiteX182" fmla="*/ 1164931 w 12192000"/>
              <a:gd name="connsiteY182" fmla="*/ 238622 h 1157500"/>
              <a:gd name="connsiteX183" fmla="*/ 1211622 w 12192000"/>
              <a:gd name="connsiteY183" fmla="*/ 220676 h 1157500"/>
              <a:gd name="connsiteX184" fmla="*/ 1274567 w 12192000"/>
              <a:gd name="connsiteY184" fmla="*/ 203380 h 1157500"/>
              <a:gd name="connsiteX185" fmla="*/ 1325029 w 12192000"/>
              <a:gd name="connsiteY185" fmla="*/ 207937 h 1157500"/>
              <a:gd name="connsiteX186" fmla="*/ 1356805 w 12192000"/>
              <a:gd name="connsiteY186" fmla="*/ 203622 h 1157500"/>
              <a:gd name="connsiteX187" fmla="*/ 1468752 w 12192000"/>
              <a:gd name="connsiteY187" fmla="*/ 214604 h 1157500"/>
              <a:gd name="connsiteX188" fmla="*/ 1650750 w 12192000"/>
              <a:gd name="connsiteY188" fmla="*/ 165090 h 1157500"/>
              <a:gd name="connsiteX189" fmla="*/ 1655056 w 12192000"/>
              <a:gd name="connsiteY189" fmla="*/ 172106 h 1157500"/>
              <a:gd name="connsiteX190" fmla="*/ 1683220 w 12192000"/>
              <a:gd name="connsiteY190" fmla="*/ 169652 h 1157500"/>
              <a:gd name="connsiteX191" fmla="*/ 1685599 w 12192000"/>
              <a:gd name="connsiteY191" fmla="*/ 165388 h 1157500"/>
              <a:gd name="connsiteX192" fmla="*/ 1735783 w 12192000"/>
              <a:gd name="connsiteY192" fmla="*/ 177400 h 1157500"/>
              <a:gd name="connsiteX193" fmla="*/ 1797102 w 12192000"/>
              <a:gd name="connsiteY193" fmla="*/ 182289 h 1157500"/>
              <a:gd name="connsiteX194" fmla="*/ 1845638 w 12192000"/>
              <a:gd name="connsiteY194" fmla="*/ 163774 h 1157500"/>
              <a:gd name="connsiteX195" fmla="*/ 1848980 w 12192000"/>
              <a:gd name="connsiteY195" fmla="*/ 167516 h 1157500"/>
              <a:gd name="connsiteX196" fmla="*/ 1880587 w 12192000"/>
              <a:gd name="connsiteY196" fmla="*/ 165506 h 1157500"/>
              <a:gd name="connsiteX197" fmla="*/ 1995803 w 12192000"/>
              <a:gd name="connsiteY197" fmla="*/ 131847 h 1157500"/>
              <a:gd name="connsiteX198" fmla="*/ 2057448 w 12192000"/>
              <a:gd name="connsiteY198" fmla="*/ 128650 h 1157500"/>
              <a:gd name="connsiteX199" fmla="*/ 2119088 w 12192000"/>
              <a:gd name="connsiteY199" fmla="*/ 113508 h 1157500"/>
              <a:gd name="connsiteX200" fmla="*/ 2138831 w 12192000"/>
              <a:gd name="connsiteY200" fmla="*/ 116194 h 1157500"/>
              <a:gd name="connsiteX201" fmla="*/ 2214259 w 12192000"/>
              <a:gd name="connsiteY201" fmla="*/ 110542 h 1157500"/>
              <a:gd name="connsiteX202" fmla="*/ 2264911 w 12192000"/>
              <a:gd name="connsiteY202" fmla="*/ 101639 h 1157500"/>
              <a:gd name="connsiteX203" fmla="*/ 2454058 w 12192000"/>
              <a:gd name="connsiteY203" fmla="*/ 67266 h 1157500"/>
              <a:gd name="connsiteX204" fmla="*/ 2534188 w 12192000"/>
              <a:gd name="connsiteY204" fmla="*/ 63730 h 1157500"/>
              <a:gd name="connsiteX205" fmla="*/ 2616912 w 12192000"/>
              <a:gd name="connsiteY205" fmla="*/ 44757 h 1157500"/>
              <a:gd name="connsiteX206" fmla="*/ 2698592 w 12192000"/>
              <a:gd name="connsiteY206" fmla="*/ 35873 h 1157500"/>
              <a:gd name="connsiteX207" fmla="*/ 2891953 w 12192000"/>
              <a:gd name="connsiteY207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424912 w 12192000"/>
              <a:gd name="connsiteY51" fmla="*/ 198508 h 1157500"/>
              <a:gd name="connsiteX52" fmla="*/ 6502019 w 12192000"/>
              <a:gd name="connsiteY52" fmla="*/ 192356 h 1157500"/>
              <a:gd name="connsiteX53" fmla="*/ 6518229 w 12192000"/>
              <a:gd name="connsiteY53" fmla="*/ 191407 h 1157500"/>
              <a:gd name="connsiteX54" fmla="*/ 6519089 w 12192000"/>
              <a:gd name="connsiteY54" fmla="*/ 191842 h 1157500"/>
              <a:gd name="connsiteX55" fmla="*/ 6595639 w 12192000"/>
              <a:gd name="connsiteY55" fmla="*/ 168164 h 1157500"/>
              <a:gd name="connsiteX56" fmla="*/ 6692265 w 12192000"/>
              <a:gd name="connsiteY56" fmla="*/ 164829 h 1157500"/>
              <a:gd name="connsiteX57" fmla="*/ 6697219 w 12192000"/>
              <a:gd name="connsiteY57" fmla="*/ 165301 h 1157500"/>
              <a:gd name="connsiteX58" fmla="*/ 6713656 w 12192000"/>
              <a:gd name="connsiteY58" fmla="*/ 153600 h 1157500"/>
              <a:gd name="connsiteX59" fmla="*/ 6714383 w 12192000"/>
              <a:gd name="connsiteY59" fmla="*/ 150425 h 1157500"/>
              <a:gd name="connsiteX60" fmla="*/ 6774793 w 12192000"/>
              <a:gd name="connsiteY60" fmla="*/ 159713 h 1157500"/>
              <a:gd name="connsiteX61" fmla="*/ 6782112 w 12192000"/>
              <a:gd name="connsiteY61" fmla="*/ 155255 h 1157500"/>
              <a:gd name="connsiteX62" fmla="*/ 6878958 w 12192000"/>
              <a:gd name="connsiteY62" fmla="*/ 180824 h 1157500"/>
              <a:gd name="connsiteX63" fmla="*/ 6894439 w 12192000"/>
              <a:gd name="connsiteY63" fmla="*/ 177642 h 1157500"/>
              <a:gd name="connsiteX64" fmla="*/ 6963220 w 12192000"/>
              <a:gd name="connsiteY64" fmla="*/ 167304 h 1157500"/>
              <a:gd name="connsiteX65" fmla="*/ 6976706 w 12192000"/>
              <a:gd name="connsiteY65" fmla="*/ 170894 h 1157500"/>
              <a:gd name="connsiteX66" fmla="*/ 6987064 w 12192000"/>
              <a:gd name="connsiteY66" fmla="*/ 160402 h 1157500"/>
              <a:gd name="connsiteX67" fmla="*/ 7058714 w 12192000"/>
              <a:gd name="connsiteY67" fmla="*/ 175992 h 1157500"/>
              <a:gd name="connsiteX68" fmla="*/ 7060499 w 12192000"/>
              <a:gd name="connsiteY68" fmla="*/ 176063 h 1157500"/>
              <a:gd name="connsiteX69" fmla="*/ 7176563 w 12192000"/>
              <a:gd name="connsiteY69" fmla="*/ 173244 h 1157500"/>
              <a:gd name="connsiteX70" fmla="*/ 7205529 w 12192000"/>
              <a:gd name="connsiteY70" fmla="*/ 181011 h 1157500"/>
              <a:gd name="connsiteX71" fmla="*/ 7310118 w 12192000"/>
              <a:gd name="connsiteY71" fmla="*/ 162605 h 1157500"/>
              <a:gd name="connsiteX72" fmla="*/ 7673859 w 12192000"/>
              <a:gd name="connsiteY72" fmla="*/ 150336 h 1157500"/>
              <a:gd name="connsiteX73" fmla="*/ 7692748 w 12192000"/>
              <a:gd name="connsiteY73" fmla="*/ 161537 h 1157500"/>
              <a:gd name="connsiteX74" fmla="*/ 7756672 w 12192000"/>
              <a:gd name="connsiteY74" fmla="*/ 157372 h 1157500"/>
              <a:gd name="connsiteX75" fmla="*/ 7974189 w 12192000"/>
              <a:gd name="connsiteY75" fmla="*/ 154819 h 1157500"/>
              <a:gd name="connsiteX76" fmla="*/ 8101969 w 12192000"/>
              <a:gd name="connsiteY76" fmla="*/ 144495 h 1157500"/>
              <a:gd name="connsiteX77" fmla="*/ 8106826 w 12192000"/>
              <a:gd name="connsiteY77" fmla="*/ 139853 h 1157500"/>
              <a:gd name="connsiteX78" fmla="*/ 8162058 w 12192000"/>
              <a:gd name="connsiteY78" fmla="*/ 96704 h 1157500"/>
              <a:gd name="connsiteX79" fmla="*/ 8184568 w 12192000"/>
              <a:gd name="connsiteY79" fmla="*/ 93990 h 1157500"/>
              <a:gd name="connsiteX80" fmla="*/ 8228227 w 12192000"/>
              <a:gd name="connsiteY80" fmla="*/ 105972 h 1157500"/>
              <a:gd name="connsiteX81" fmla="*/ 8237963 w 12192000"/>
              <a:gd name="connsiteY81" fmla="*/ 106996 h 1157500"/>
              <a:gd name="connsiteX82" fmla="*/ 8248358 w 12192000"/>
              <a:gd name="connsiteY82" fmla="*/ 106062 h 1157500"/>
              <a:gd name="connsiteX83" fmla="*/ 8249309 w 12192000"/>
              <a:gd name="connsiteY83" fmla="*/ 106698 h 1157500"/>
              <a:gd name="connsiteX84" fmla="*/ 8249997 w 12192000"/>
              <a:gd name="connsiteY84" fmla="*/ 105915 h 1157500"/>
              <a:gd name="connsiteX85" fmla="*/ 8272162 w 12192000"/>
              <a:gd name="connsiteY85" fmla="*/ 103924 h 1157500"/>
              <a:gd name="connsiteX86" fmla="*/ 8292349 w 12192000"/>
              <a:gd name="connsiteY86" fmla="*/ 97480 h 1157500"/>
              <a:gd name="connsiteX87" fmla="*/ 8307239 w 12192000"/>
              <a:gd name="connsiteY87" fmla="*/ 94591 h 1157500"/>
              <a:gd name="connsiteX88" fmla="*/ 8339282 w 12192000"/>
              <a:gd name="connsiteY88" fmla="*/ 108942 h 1157500"/>
              <a:gd name="connsiteX89" fmla="*/ 8346156 w 12192000"/>
              <a:gd name="connsiteY89" fmla="*/ 111227 h 1157500"/>
              <a:gd name="connsiteX90" fmla="*/ 8346467 w 12192000"/>
              <a:gd name="connsiteY90" fmla="*/ 111024 h 1157500"/>
              <a:gd name="connsiteX91" fmla="*/ 8354069 w 12192000"/>
              <a:gd name="connsiteY91" fmla="*/ 112942 h 1157500"/>
              <a:gd name="connsiteX92" fmla="*/ 8358687 w 12192000"/>
              <a:gd name="connsiteY92" fmla="*/ 115393 h 1157500"/>
              <a:gd name="connsiteX93" fmla="*/ 8433385 w 12192000"/>
              <a:gd name="connsiteY93" fmla="*/ 99669 h 1157500"/>
              <a:gd name="connsiteX94" fmla="*/ 8533779 w 12192000"/>
              <a:gd name="connsiteY94" fmla="*/ 98374 h 1157500"/>
              <a:gd name="connsiteX95" fmla="*/ 8632833 w 12192000"/>
              <a:gd name="connsiteY95" fmla="*/ 100532 h 1157500"/>
              <a:gd name="connsiteX96" fmla="*/ 8668523 w 12192000"/>
              <a:gd name="connsiteY96" fmla="*/ 102979 h 1157500"/>
              <a:gd name="connsiteX97" fmla="*/ 8732893 w 12192000"/>
              <a:gd name="connsiteY97" fmla="*/ 99991 h 1157500"/>
              <a:gd name="connsiteX98" fmla="*/ 8764071 w 12192000"/>
              <a:gd name="connsiteY98" fmla="*/ 94587 h 1157500"/>
              <a:gd name="connsiteX99" fmla="*/ 8767004 w 12192000"/>
              <a:gd name="connsiteY99" fmla="*/ 91519 h 1157500"/>
              <a:gd name="connsiteX100" fmla="*/ 8772553 w 12192000"/>
              <a:gd name="connsiteY100" fmla="*/ 90314 h 1157500"/>
              <a:gd name="connsiteX101" fmla="*/ 8787201 w 12192000"/>
              <a:gd name="connsiteY101" fmla="*/ 92033 h 1157500"/>
              <a:gd name="connsiteX102" fmla="*/ 8792624 w 12192000"/>
              <a:gd name="connsiteY102" fmla="*/ 93503 h 1157500"/>
              <a:gd name="connsiteX103" fmla="*/ 8800741 w 12192000"/>
              <a:gd name="connsiteY103" fmla="*/ 93897 h 1157500"/>
              <a:gd name="connsiteX104" fmla="*/ 8800966 w 12192000"/>
              <a:gd name="connsiteY104" fmla="*/ 93645 h 1157500"/>
              <a:gd name="connsiteX105" fmla="*/ 8808513 w 12192000"/>
              <a:gd name="connsiteY105" fmla="*/ 94530 h 1157500"/>
              <a:gd name="connsiteX106" fmla="*/ 8845110 w 12192000"/>
              <a:gd name="connsiteY106" fmla="*/ 102179 h 1157500"/>
              <a:gd name="connsiteX107" fmla="*/ 8917529 w 12192000"/>
              <a:gd name="connsiteY107" fmla="*/ 76373 h 1157500"/>
              <a:gd name="connsiteX108" fmla="*/ 9026654 w 12192000"/>
              <a:gd name="connsiteY108" fmla="*/ 93420 h 1157500"/>
              <a:gd name="connsiteX109" fmla="*/ 9088505 w 12192000"/>
              <a:gd name="connsiteY109" fmla="*/ 113002 h 1157500"/>
              <a:gd name="connsiteX110" fmla="*/ 9203241 w 12192000"/>
              <a:gd name="connsiteY110" fmla="*/ 111713 h 1157500"/>
              <a:gd name="connsiteX111" fmla="*/ 9415584 w 12192000"/>
              <a:gd name="connsiteY111" fmla="*/ 157156 h 1157500"/>
              <a:gd name="connsiteX112" fmla="*/ 9505102 w 12192000"/>
              <a:gd name="connsiteY112" fmla="*/ 141042 h 1157500"/>
              <a:gd name="connsiteX113" fmla="*/ 9643040 w 12192000"/>
              <a:gd name="connsiteY113" fmla="*/ 158233 h 1157500"/>
              <a:gd name="connsiteX114" fmla="*/ 9762999 w 12192000"/>
              <a:gd name="connsiteY114" fmla="*/ 162623 h 1157500"/>
              <a:gd name="connsiteX115" fmla="*/ 9776183 w 12192000"/>
              <a:gd name="connsiteY115" fmla="*/ 162191 h 1157500"/>
              <a:gd name="connsiteX116" fmla="*/ 9780532 w 12192000"/>
              <a:gd name="connsiteY116" fmla="*/ 155823 h 1157500"/>
              <a:gd name="connsiteX117" fmla="*/ 9910588 w 12192000"/>
              <a:gd name="connsiteY117" fmla="*/ 154327 h 1157500"/>
              <a:gd name="connsiteX118" fmla="*/ 9924173 w 12192000"/>
              <a:gd name="connsiteY118" fmla="*/ 158591 h 1157500"/>
              <a:gd name="connsiteX119" fmla="*/ 10010969 w 12192000"/>
              <a:gd name="connsiteY119" fmla="*/ 155802 h 1157500"/>
              <a:gd name="connsiteX120" fmla="*/ 10070699 w 12192000"/>
              <a:gd name="connsiteY120" fmla="*/ 157854 h 1157500"/>
              <a:gd name="connsiteX121" fmla="*/ 10155104 w 12192000"/>
              <a:gd name="connsiteY121" fmla="*/ 151613 h 1157500"/>
              <a:gd name="connsiteX122" fmla="*/ 10250982 w 12192000"/>
              <a:gd name="connsiteY122" fmla="*/ 128642 h 1157500"/>
              <a:gd name="connsiteX123" fmla="*/ 10343301 w 12192000"/>
              <a:gd name="connsiteY123" fmla="*/ 90884 h 1157500"/>
              <a:gd name="connsiteX124" fmla="*/ 10366625 w 12192000"/>
              <a:gd name="connsiteY124" fmla="*/ 79428 h 1157500"/>
              <a:gd name="connsiteX125" fmla="*/ 10433505 w 12192000"/>
              <a:gd name="connsiteY125" fmla="*/ 65000 h 1157500"/>
              <a:gd name="connsiteX126" fmla="*/ 10547510 w 12192000"/>
              <a:gd name="connsiteY126" fmla="*/ 47246 h 1157500"/>
              <a:gd name="connsiteX127" fmla="*/ 10588150 w 12192000"/>
              <a:gd name="connsiteY127" fmla="*/ 32287 h 1157500"/>
              <a:gd name="connsiteX128" fmla="*/ 10589457 w 12192000"/>
              <a:gd name="connsiteY128" fmla="*/ 25296 h 1157500"/>
              <a:gd name="connsiteX129" fmla="*/ 10699976 w 12192000"/>
              <a:gd name="connsiteY129" fmla="*/ 43345 h 1157500"/>
              <a:gd name="connsiteX130" fmla="*/ 10812237 w 12192000"/>
              <a:gd name="connsiteY130" fmla="*/ 46327 h 1157500"/>
              <a:gd name="connsiteX131" fmla="*/ 10869837 w 12192000"/>
              <a:gd name="connsiteY131" fmla="*/ 65795 h 1157500"/>
              <a:gd name="connsiteX132" fmla="*/ 10881770 w 12192000"/>
              <a:gd name="connsiteY132" fmla="*/ 73672 h 1157500"/>
              <a:gd name="connsiteX133" fmla="*/ 10896899 w 12192000"/>
              <a:gd name="connsiteY133" fmla="*/ 70731 h 1157500"/>
              <a:gd name="connsiteX134" fmla="*/ 10901748 w 12192000"/>
              <a:gd name="connsiteY134" fmla="*/ 66352 h 1157500"/>
              <a:gd name="connsiteX135" fmla="*/ 10947419 w 12192000"/>
              <a:gd name="connsiteY135" fmla="*/ 83316 h 1157500"/>
              <a:gd name="connsiteX136" fmla="*/ 10953034 w 12192000"/>
              <a:gd name="connsiteY136" fmla="*/ 84438 h 1157500"/>
              <a:gd name="connsiteX137" fmla="*/ 10992070 w 12192000"/>
              <a:gd name="connsiteY137" fmla="*/ 88841 h 1157500"/>
              <a:gd name="connsiteX138" fmla="*/ 11112372 w 12192000"/>
              <a:gd name="connsiteY138" fmla="*/ 82247 h 1157500"/>
              <a:gd name="connsiteX139" fmla="*/ 11147719 w 12192000"/>
              <a:gd name="connsiteY139" fmla="*/ 80560 h 1157500"/>
              <a:gd name="connsiteX140" fmla="*/ 11172617 w 12192000"/>
              <a:gd name="connsiteY140" fmla="*/ 76265 h 1157500"/>
              <a:gd name="connsiteX141" fmla="*/ 11240397 w 12192000"/>
              <a:gd name="connsiteY141" fmla="*/ 81830 h 1157500"/>
              <a:gd name="connsiteX142" fmla="*/ 11270034 w 12192000"/>
              <a:gd name="connsiteY142" fmla="*/ 91947 h 1157500"/>
              <a:gd name="connsiteX143" fmla="*/ 11293091 w 12192000"/>
              <a:gd name="connsiteY143" fmla="*/ 92042 h 1157500"/>
              <a:gd name="connsiteX144" fmla="*/ 11310949 w 12192000"/>
              <a:gd name="connsiteY144" fmla="*/ 97842 h 1157500"/>
              <a:gd name="connsiteX145" fmla="*/ 11345279 w 12192000"/>
              <a:gd name="connsiteY145" fmla="*/ 95451 h 1157500"/>
              <a:gd name="connsiteX146" fmla="*/ 11354597 w 12192000"/>
              <a:gd name="connsiteY146" fmla="*/ 97953 h 1157500"/>
              <a:gd name="connsiteX147" fmla="*/ 11367725 w 12192000"/>
              <a:gd name="connsiteY147" fmla="*/ 97999 h 1157500"/>
              <a:gd name="connsiteX148" fmla="*/ 11399832 w 12192000"/>
              <a:gd name="connsiteY148" fmla="*/ 110616 h 1157500"/>
              <a:gd name="connsiteX149" fmla="*/ 11487595 w 12192000"/>
              <a:gd name="connsiteY149" fmla="*/ 152322 h 1157500"/>
              <a:gd name="connsiteX150" fmla="*/ 11590850 w 12192000"/>
              <a:gd name="connsiteY150" fmla="*/ 238552 h 1157500"/>
              <a:gd name="connsiteX151" fmla="*/ 11736204 w 12192000"/>
              <a:gd name="connsiteY151" fmla="*/ 277509 h 1157500"/>
              <a:gd name="connsiteX152" fmla="*/ 11760331 w 12192000"/>
              <a:gd name="connsiteY152" fmla="*/ 291936 h 1157500"/>
              <a:gd name="connsiteX153" fmla="*/ 11819139 w 12192000"/>
              <a:gd name="connsiteY153" fmla="*/ 304143 h 1157500"/>
              <a:gd name="connsiteX154" fmla="*/ 11821967 w 12192000"/>
              <a:gd name="connsiteY154" fmla="*/ 305790 h 1157500"/>
              <a:gd name="connsiteX155" fmla="*/ 11847125 w 12192000"/>
              <a:gd name="connsiteY155" fmla="*/ 297401 h 1157500"/>
              <a:gd name="connsiteX156" fmla="*/ 11980134 w 12192000"/>
              <a:gd name="connsiteY156" fmla="*/ 321911 h 1157500"/>
              <a:gd name="connsiteX157" fmla="*/ 12174576 w 12192000"/>
              <a:gd name="connsiteY157" fmla="*/ 376108 h 1157500"/>
              <a:gd name="connsiteX158" fmla="*/ 12192000 w 12192000"/>
              <a:gd name="connsiteY158" fmla="*/ 379233 h 1157500"/>
              <a:gd name="connsiteX159" fmla="*/ 12192000 w 12192000"/>
              <a:gd name="connsiteY159" fmla="*/ 1157500 h 1157500"/>
              <a:gd name="connsiteX160" fmla="*/ 0 w 12192000"/>
              <a:gd name="connsiteY160" fmla="*/ 1157500 h 1157500"/>
              <a:gd name="connsiteX161" fmla="*/ 0 w 12192000"/>
              <a:gd name="connsiteY161" fmla="*/ 483545 h 1157500"/>
              <a:gd name="connsiteX162" fmla="*/ 5331 w 12192000"/>
              <a:gd name="connsiteY162" fmla="*/ 482797 h 1157500"/>
              <a:gd name="connsiteX163" fmla="*/ 39902 w 12192000"/>
              <a:gd name="connsiteY163" fmla="*/ 472284 h 1157500"/>
              <a:gd name="connsiteX164" fmla="*/ 117880 w 12192000"/>
              <a:gd name="connsiteY164" fmla="*/ 420956 h 1157500"/>
              <a:gd name="connsiteX165" fmla="*/ 238140 w 12192000"/>
              <a:gd name="connsiteY165" fmla="*/ 379297 h 1157500"/>
              <a:gd name="connsiteX166" fmla="*/ 249589 w 12192000"/>
              <a:gd name="connsiteY166" fmla="*/ 379517 h 1157500"/>
              <a:gd name="connsiteX167" fmla="*/ 296963 w 12192000"/>
              <a:gd name="connsiteY167" fmla="*/ 356102 h 1157500"/>
              <a:gd name="connsiteX168" fmla="*/ 339235 w 12192000"/>
              <a:gd name="connsiteY168" fmla="*/ 324425 h 1157500"/>
              <a:gd name="connsiteX169" fmla="*/ 447152 w 12192000"/>
              <a:gd name="connsiteY169" fmla="*/ 327423 h 1157500"/>
              <a:gd name="connsiteX170" fmla="*/ 475247 w 12192000"/>
              <a:gd name="connsiteY170" fmla="*/ 336714 h 1157500"/>
              <a:gd name="connsiteX171" fmla="*/ 477967 w 12192000"/>
              <a:gd name="connsiteY171" fmla="*/ 337960 h 1157500"/>
              <a:gd name="connsiteX172" fmla="*/ 703732 w 12192000"/>
              <a:gd name="connsiteY172" fmla="*/ 316599 h 1157500"/>
              <a:gd name="connsiteX173" fmla="*/ 853391 w 12192000"/>
              <a:gd name="connsiteY173" fmla="*/ 303591 h 1157500"/>
              <a:gd name="connsiteX174" fmla="*/ 925332 w 12192000"/>
              <a:gd name="connsiteY174" fmla="*/ 298686 h 1157500"/>
              <a:gd name="connsiteX175" fmla="*/ 941286 w 12192000"/>
              <a:gd name="connsiteY175" fmla="*/ 288932 h 1157500"/>
              <a:gd name="connsiteX176" fmla="*/ 950845 w 12192000"/>
              <a:gd name="connsiteY176" fmla="*/ 286595 h 1157500"/>
              <a:gd name="connsiteX177" fmla="*/ 953292 w 12192000"/>
              <a:gd name="connsiteY177" fmla="*/ 280892 h 1157500"/>
              <a:gd name="connsiteX178" fmla="*/ 967499 w 12192000"/>
              <a:gd name="connsiteY178" fmla="*/ 273760 h 1157500"/>
              <a:gd name="connsiteX179" fmla="*/ 1069267 w 12192000"/>
              <a:gd name="connsiteY179" fmla="*/ 262766 h 1157500"/>
              <a:gd name="connsiteX180" fmla="*/ 1138407 w 12192000"/>
              <a:gd name="connsiteY180" fmla="*/ 246567 h 1157500"/>
              <a:gd name="connsiteX181" fmla="*/ 1164931 w 12192000"/>
              <a:gd name="connsiteY181" fmla="*/ 238622 h 1157500"/>
              <a:gd name="connsiteX182" fmla="*/ 1211622 w 12192000"/>
              <a:gd name="connsiteY182" fmla="*/ 220676 h 1157500"/>
              <a:gd name="connsiteX183" fmla="*/ 1274567 w 12192000"/>
              <a:gd name="connsiteY183" fmla="*/ 203380 h 1157500"/>
              <a:gd name="connsiteX184" fmla="*/ 1325029 w 12192000"/>
              <a:gd name="connsiteY184" fmla="*/ 207937 h 1157500"/>
              <a:gd name="connsiteX185" fmla="*/ 1356805 w 12192000"/>
              <a:gd name="connsiteY185" fmla="*/ 203622 h 1157500"/>
              <a:gd name="connsiteX186" fmla="*/ 1468752 w 12192000"/>
              <a:gd name="connsiteY186" fmla="*/ 214604 h 1157500"/>
              <a:gd name="connsiteX187" fmla="*/ 1650750 w 12192000"/>
              <a:gd name="connsiteY187" fmla="*/ 165090 h 1157500"/>
              <a:gd name="connsiteX188" fmla="*/ 1655056 w 12192000"/>
              <a:gd name="connsiteY188" fmla="*/ 172106 h 1157500"/>
              <a:gd name="connsiteX189" fmla="*/ 1683220 w 12192000"/>
              <a:gd name="connsiteY189" fmla="*/ 169652 h 1157500"/>
              <a:gd name="connsiteX190" fmla="*/ 1685599 w 12192000"/>
              <a:gd name="connsiteY190" fmla="*/ 165388 h 1157500"/>
              <a:gd name="connsiteX191" fmla="*/ 1735783 w 12192000"/>
              <a:gd name="connsiteY191" fmla="*/ 177400 h 1157500"/>
              <a:gd name="connsiteX192" fmla="*/ 1797102 w 12192000"/>
              <a:gd name="connsiteY192" fmla="*/ 182289 h 1157500"/>
              <a:gd name="connsiteX193" fmla="*/ 1845638 w 12192000"/>
              <a:gd name="connsiteY193" fmla="*/ 163774 h 1157500"/>
              <a:gd name="connsiteX194" fmla="*/ 1848980 w 12192000"/>
              <a:gd name="connsiteY194" fmla="*/ 167516 h 1157500"/>
              <a:gd name="connsiteX195" fmla="*/ 1880587 w 12192000"/>
              <a:gd name="connsiteY195" fmla="*/ 165506 h 1157500"/>
              <a:gd name="connsiteX196" fmla="*/ 1995803 w 12192000"/>
              <a:gd name="connsiteY196" fmla="*/ 131847 h 1157500"/>
              <a:gd name="connsiteX197" fmla="*/ 2057448 w 12192000"/>
              <a:gd name="connsiteY197" fmla="*/ 128650 h 1157500"/>
              <a:gd name="connsiteX198" fmla="*/ 2119088 w 12192000"/>
              <a:gd name="connsiteY198" fmla="*/ 113508 h 1157500"/>
              <a:gd name="connsiteX199" fmla="*/ 2138831 w 12192000"/>
              <a:gd name="connsiteY199" fmla="*/ 116194 h 1157500"/>
              <a:gd name="connsiteX200" fmla="*/ 2214259 w 12192000"/>
              <a:gd name="connsiteY200" fmla="*/ 110542 h 1157500"/>
              <a:gd name="connsiteX201" fmla="*/ 2264911 w 12192000"/>
              <a:gd name="connsiteY201" fmla="*/ 101639 h 1157500"/>
              <a:gd name="connsiteX202" fmla="*/ 2454058 w 12192000"/>
              <a:gd name="connsiteY202" fmla="*/ 67266 h 1157500"/>
              <a:gd name="connsiteX203" fmla="*/ 2534188 w 12192000"/>
              <a:gd name="connsiteY203" fmla="*/ 63730 h 1157500"/>
              <a:gd name="connsiteX204" fmla="*/ 2616912 w 12192000"/>
              <a:gd name="connsiteY204" fmla="*/ 44757 h 1157500"/>
              <a:gd name="connsiteX205" fmla="*/ 2698592 w 12192000"/>
              <a:gd name="connsiteY205" fmla="*/ 35873 h 1157500"/>
              <a:gd name="connsiteX206" fmla="*/ 2891953 w 12192000"/>
              <a:gd name="connsiteY206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502019 w 12192000"/>
              <a:gd name="connsiteY51" fmla="*/ 192356 h 1157500"/>
              <a:gd name="connsiteX52" fmla="*/ 6518229 w 12192000"/>
              <a:gd name="connsiteY52" fmla="*/ 191407 h 1157500"/>
              <a:gd name="connsiteX53" fmla="*/ 6519089 w 12192000"/>
              <a:gd name="connsiteY53" fmla="*/ 191842 h 1157500"/>
              <a:gd name="connsiteX54" fmla="*/ 6595639 w 12192000"/>
              <a:gd name="connsiteY54" fmla="*/ 168164 h 1157500"/>
              <a:gd name="connsiteX55" fmla="*/ 6692265 w 12192000"/>
              <a:gd name="connsiteY55" fmla="*/ 164829 h 1157500"/>
              <a:gd name="connsiteX56" fmla="*/ 6697219 w 12192000"/>
              <a:gd name="connsiteY56" fmla="*/ 165301 h 1157500"/>
              <a:gd name="connsiteX57" fmla="*/ 6713656 w 12192000"/>
              <a:gd name="connsiteY57" fmla="*/ 153600 h 1157500"/>
              <a:gd name="connsiteX58" fmla="*/ 6714383 w 12192000"/>
              <a:gd name="connsiteY58" fmla="*/ 150425 h 1157500"/>
              <a:gd name="connsiteX59" fmla="*/ 6774793 w 12192000"/>
              <a:gd name="connsiteY59" fmla="*/ 159713 h 1157500"/>
              <a:gd name="connsiteX60" fmla="*/ 6782112 w 12192000"/>
              <a:gd name="connsiteY60" fmla="*/ 155255 h 1157500"/>
              <a:gd name="connsiteX61" fmla="*/ 6878958 w 12192000"/>
              <a:gd name="connsiteY61" fmla="*/ 180824 h 1157500"/>
              <a:gd name="connsiteX62" fmla="*/ 6894439 w 12192000"/>
              <a:gd name="connsiteY62" fmla="*/ 177642 h 1157500"/>
              <a:gd name="connsiteX63" fmla="*/ 6963220 w 12192000"/>
              <a:gd name="connsiteY63" fmla="*/ 167304 h 1157500"/>
              <a:gd name="connsiteX64" fmla="*/ 6976706 w 12192000"/>
              <a:gd name="connsiteY64" fmla="*/ 170894 h 1157500"/>
              <a:gd name="connsiteX65" fmla="*/ 6987064 w 12192000"/>
              <a:gd name="connsiteY65" fmla="*/ 160402 h 1157500"/>
              <a:gd name="connsiteX66" fmla="*/ 7058714 w 12192000"/>
              <a:gd name="connsiteY66" fmla="*/ 175992 h 1157500"/>
              <a:gd name="connsiteX67" fmla="*/ 7060499 w 12192000"/>
              <a:gd name="connsiteY67" fmla="*/ 176063 h 1157500"/>
              <a:gd name="connsiteX68" fmla="*/ 7176563 w 12192000"/>
              <a:gd name="connsiteY68" fmla="*/ 173244 h 1157500"/>
              <a:gd name="connsiteX69" fmla="*/ 7205529 w 12192000"/>
              <a:gd name="connsiteY69" fmla="*/ 181011 h 1157500"/>
              <a:gd name="connsiteX70" fmla="*/ 7310118 w 12192000"/>
              <a:gd name="connsiteY70" fmla="*/ 162605 h 1157500"/>
              <a:gd name="connsiteX71" fmla="*/ 7673859 w 12192000"/>
              <a:gd name="connsiteY71" fmla="*/ 150336 h 1157500"/>
              <a:gd name="connsiteX72" fmla="*/ 7692748 w 12192000"/>
              <a:gd name="connsiteY72" fmla="*/ 161537 h 1157500"/>
              <a:gd name="connsiteX73" fmla="*/ 7756672 w 12192000"/>
              <a:gd name="connsiteY73" fmla="*/ 157372 h 1157500"/>
              <a:gd name="connsiteX74" fmla="*/ 7974189 w 12192000"/>
              <a:gd name="connsiteY74" fmla="*/ 154819 h 1157500"/>
              <a:gd name="connsiteX75" fmla="*/ 8101969 w 12192000"/>
              <a:gd name="connsiteY75" fmla="*/ 144495 h 1157500"/>
              <a:gd name="connsiteX76" fmla="*/ 8106826 w 12192000"/>
              <a:gd name="connsiteY76" fmla="*/ 139853 h 1157500"/>
              <a:gd name="connsiteX77" fmla="*/ 8162058 w 12192000"/>
              <a:gd name="connsiteY77" fmla="*/ 96704 h 1157500"/>
              <a:gd name="connsiteX78" fmla="*/ 8184568 w 12192000"/>
              <a:gd name="connsiteY78" fmla="*/ 93990 h 1157500"/>
              <a:gd name="connsiteX79" fmla="*/ 8228227 w 12192000"/>
              <a:gd name="connsiteY79" fmla="*/ 105972 h 1157500"/>
              <a:gd name="connsiteX80" fmla="*/ 8237963 w 12192000"/>
              <a:gd name="connsiteY80" fmla="*/ 106996 h 1157500"/>
              <a:gd name="connsiteX81" fmla="*/ 8248358 w 12192000"/>
              <a:gd name="connsiteY81" fmla="*/ 106062 h 1157500"/>
              <a:gd name="connsiteX82" fmla="*/ 8249309 w 12192000"/>
              <a:gd name="connsiteY82" fmla="*/ 106698 h 1157500"/>
              <a:gd name="connsiteX83" fmla="*/ 8249997 w 12192000"/>
              <a:gd name="connsiteY83" fmla="*/ 105915 h 1157500"/>
              <a:gd name="connsiteX84" fmla="*/ 8272162 w 12192000"/>
              <a:gd name="connsiteY84" fmla="*/ 103924 h 1157500"/>
              <a:gd name="connsiteX85" fmla="*/ 8292349 w 12192000"/>
              <a:gd name="connsiteY85" fmla="*/ 97480 h 1157500"/>
              <a:gd name="connsiteX86" fmla="*/ 8307239 w 12192000"/>
              <a:gd name="connsiteY86" fmla="*/ 94591 h 1157500"/>
              <a:gd name="connsiteX87" fmla="*/ 8339282 w 12192000"/>
              <a:gd name="connsiteY87" fmla="*/ 108942 h 1157500"/>
              <a:gd name="connsiteX88" fmla="*/ 8346156 w 12192000"/>
              <a:gd name="connsiteY88" fmla="*/ 111227 h 1157500"/>
              <a:gd name="connsiteX89" fmla="*/ 8346467 w 12192000"/>
              <a:gd name="connsiteY89" fmla="*/ 111024 h 1157500"/>
              <a:gd name="connsiteX90" fmla="*/ 8354069 w 12192000"/>
              <a:gd name="connsiteY90" fmla="*/ 112942 h 1157500"/>
              <a:gd name="connsiteX91" fmla="*/ 8358687 w 12192000"/>
              <a:gd name="connsiteY91" fmla="*/ 115393 h 1157500"/>
              <a:gd name="connsiteX92" fmla="*/ 8433385 w 12192000"/>
              <a:gd name="connsiteY92" fmla="*/ 99669 h 1157500"/>
              <a:gd name="connsiteX93" fmla="*/ 8533779 w 12192000"/>
              <a:gd name="connsiteY93" fmla="*/ 98374 h 1157500"/>
              <a:gd name="connsiteX94" fmla="*/ 8632833 w 12192000"/>
              <a:gd name="connsiteY94" fmla="*/ 100532 h 1157500"/>
              <a:gd name="connsiteX95" fmla="*/ 8668523 w 12192000"/>
              <a:gd name="connsiteY95" fmla="*/ 102979 h 1157500"/>
              <a:gd name="connsiteX96" fmla="*/ 8732893 w 12192000"/>
              <a:gd name="connsiteY96" fmla="*/ 99991 h 1157500"/>
              <a:gd name="connsiteX97" fmla="*/ 8764071 w 12192000"/>
              <a:gd name="connsiteY97" fmla="*/ 94587 h 1157500"/>
              <a:gd name="connsiteX98" fmla="*/ 8767004 w 12192000"/>
              <a:gd name="connsiteY98" fmla="*/ 91519 h 1157500"/>
              <a:gd name="connsiteX99" fmla="*/ 8772553 w 12192000"/>
              <a:gd name="connsiteY99" fmla="*/ 90314 h 1157500"/>
              <a:gd name="connsiteX100" fmla="*/ 8787201 w 12192000"/>
              <a:gd name="connsiteY100" fmla="*/ 92033 h 1157500"/>
              <a:gd name="connsiteX101" fmla="*/ 8792624 w 12192000"/>
              <a:gd name="connsiteY101" fmla="*/ 93503 h 1157500"/>
              <a:gd name="connsiteX102" fmla="*/ 8800741 w 12192000"/>
              <a:gd name="connsiteY102" fmla="*/ 93897 h 1157500"/>
              <a:gd name="connsiteX103" fmla="*/ 8800966 w 12192000"/>
              <a:gd name="connsiteY103" fmla="*/ 93645 h 1157500"/>
              <a:gd name="connsiteX104" fmla="*/ 8808513 w 12192000"/>
              <a:gd name="connsiteY104" fmla="*/ 94530 h 1157500"/>
              <a:gd name="connsiteX105" fmla="*/ 8845110 w 12192000"/>
              <a:gd name="connsiteY105" fmla="*/ 102179 h 1157500"/>
              <a:gd name="connsiteX106" fmla="*/ 8917529 w 12192000"/>
              <a:gd name="connsiteY106" fmla="*/ 76373 h 1157500"/>
              <a:gd name="connsiteX107" fmla="*/ 9026654 w 12192000"/>
              <a:gd name="connsiteY107" fmla="*/ 93420 h 1157500"/>
              <a:gd name="connsiteX108" fmla="*/ 9088505 w 12192000"/>
              <a:gd name="connsiteY108" fmla="*/ 113002 h 1157500"/>
              <a:gd name="connsiteX109" fmla="*/ 9203241 w 12192000"/>
              <a:gd name="connsiteY109" fmla="*/ 111713 h 1157500"/>
              <a:gd name="connsiteX110" fmla="*/ 9415584 w 12192000"/>
              <a:gd name="connsiteY110" fmla="*/ 157156 h 1157500"/>
              <a:gd name="connsiteX111" fmla="*/ 9505102 w 12192000"/>
              <a:gd name="connsiteY111" fmla="*/ 141042 h 1157500"/>
              <a:gd name="connsiteX112" fmla="*/ 9643040 w 12192000"/>
              <a:gd name="connsiteY112" fmla="*/ 158233 h 1157500"/>
              <a:gd name="connsiteX113" fmla="*/ 9762999 w 12192000"/>
              <a:gd name="connsiteY113" fmla="*/ 162623 h 1157500"/>
              <a:gd name="connsiteX114" fmla="*/ 9776183 w 12192000"/>
              <a:gd name="connsiteY114" fmla="*/ 162191 h 1157500"/>
              <a:gd name="connsiteX115" fmla="*/ 9780532 w 12192000"/>
              <a:gd name="connsiteY115" fmla="*/ 155823 h 1157500"/>
              <a:gd name="connsiteX116" fmla="*/ 9910588 w 12192000"/>
              <a:gd name="connsiteY116" fmla="*/ 154327 h 1157500"/>
              <a:gd name="connsiteX117" fmla="*/ 9924173 w 12192000"/>
              <a:gd name="connsiteY117" fmla="*/ 158591 h 1157500"/>
              <a:gd name="connsiteX118" fmla="*/ 10010969 w 12192000"/>
              <a:gd name="connsiteY118" fmla="*/ 155802 h 1157500"/>
              <a:gd name="connsiteX119" fmla="*/ 10070699 w 12192000"/>
              <a:gd name="connsiteY119" fmla="*/ 157854 h 1157500"/>
              <a:gd name="connsiteX120" fmla="*/ 10155104 w 12192000"/>
              <a:gd name="connsiteY120" fmla="*/ 151613 h 1157500"/>
              <a:gd name="connsiteX121" fmla="*/ 10250982 w 12192000"/>
              <a:gd name="connsiteY121" fmla="*/ 128642 h 1157500"/>
              <a:gd name="connsiteX122" fmla="*/ 10343301 w 12192000"/>
              <a:gd name="connsiteY122" fmla="*/ 90884 h 1157500"/>
              <a:gd name="connsiteX123" fmla="*/ 10366625 w 12192000"/>
              <a:gd name="connsiteY123" fmla="*/ 79428 h 1157500"/>
              <a:gd name="connsiteX124" fmla="*/ 10433505 w 12192000"/>
              <a:gd name="connsiteY124" fmla="*/ 65000 h 1157500"/>
              <a:gd name="connsiteX125" fmla="*/ 10547510 w 12192000"/>
              <a:gd name="connsiteY125" fmla="*/ 47246 h 1157500"/>
              <a:gd name="connsiteX126" fmla="*/ 10588150 w 12192000"/>
              <a:gd name="connsiteY126" fmla="*/ 32287 h 1157500"/>
              <a:gd name="connsiteX127" fmla="*/ 10589457 w 12192000"/>
              <a:gd name="connsiteY127" fmla="*/ 25296 h 1157500"/>
              <a:gd name="connsiteX128" fmla="*/ 10699976 w 12192000"/>
              <a:gd name="connsiteY128" fmla="*/ 43345 h 1157500"/>
              <a:gd name="connsiteX129" fmla="*/ 10812237 w 12192000"/>
              <a:gd name="connsiteY129" fmla="*/ 46327 h 1157500"/>
              <a:gd name="connsiteX130" fmla="*/ 10869837 w 12192000"/>
              <a:gd name="connsiteY130" fmla="*/ 65795 h 1157500"/>
              <a:gd name="connsiteX131" fmla="*/ 10881770 w 12192000"/>
              <a:gd name="connsiteY131" fmla="*/ 73672 h 1157500"/>
              <a:gd name="connsiteX132" fmla="*/ 10896899 w 12192000"/>
              <a:gd name="connsiteY132" fmla="*/ 70731 h 1157500"/>
              <a:gd name="connsiteX133" fmla="*/ 10901748 w 12192000"/>
              <a:gd name="connsiteY133" fmla="*/ 66352 h 1157500"/>
              <a:gd name="connsiteX134" fmla="*/ 10947419 w 12192000"/>
              <a:gd name="connsiteY134" fmla="*/ 83316 h 1157500"/>
              <a:gd name="connsiteX135" fmla="*/ 10953034 w 12192000"/>
              <a:gd name="connsiteY135" fmla="*/ 84438 h 1157500"/>
              <a:gd name="connsiteX136" fmla="*/ 10992070 w 12192000"/>
              <a:gd name="connsiteY136" fmla="*/ 88841 h 1157500"/>
              <a:gd name="connsiteX137" fmla="*/ 11112372 w 12192000"/>
              <a:gd name="connsiteY137" fmla="*/ 82247 h 1157500"/>
              <a:gd name="connsiteX138" fmla="*/ 11147719 w 12192000"/>
              <a:gd name="connsiteY138" fmla="*/ 80560 h 1157500"/>
              <a:gd name="connsiteX139" fmla="*/ 11172617 w 12192000"/>
              <a:gd name="connsiteY139" fmla="*/ 76265 h 1157500"/>
              <a:gd name="connsiteX140" fmla="*/ 11240397 w 12192000"/>
              <a:gd name="connsiteY140" fmla="*/ 81830 h 1157500"/>
              <a:gd name="connsiteX141" fmla="*/ 11270034 w 12192000"/>
              <a:gd name="connsiteY141" fmla="*/ 91947 h 1157500"/>
              <a:gd name="connsiteX142" fmla="*/ 11293091 w 12192000"/>
              <a:gd name="connsiteY142" fmla="*/ 92042 h 1157500"/>
              <a:gd name="connsiteX143" fmla="*/ 11310949 w 12192000"/>
              <a:gd name="connsiteY143" fmla="*/ 97842 h 1157500"/>
              <a:gd name="connsiteX144" fmla="*/ 11345279 w 12192000"/>
              <a:gd name="connsiteY144" fmla="*/ 95451 h 1157500"/>
              <a:gd name="connsiteX145" fmla="*/ 11354597 w 12192000"/>
              <a:gd name="connsiteY145" fmla="*/ 97953 h 1157500"/>
              <a:gd name="connsiteX146" fmla="*/ 11367725 w 12192000"/>
              <a:gd name="connsiteY146" fmla="*/ 97999 h 1157500"/>
              <a:gd name="connsiteX147" fmla="*/ 11399832 w 12192000"/>
              <a:gd name="connsiteY147" fmla="*/ 110616 h 1157500"/>
              <a:gd name="connsiteX148" fmla="*/ 11487595 w 12192000"/>
              <a:gd name="connsiteY148" fmla="*/ 152322 h 1157500"/>
              <a:gd name="connsiteX149" fmla="*/ 11590850 w 12192000"/>
              <a:gd name="connsiteY149" fmla="*/ 238552 h 1157500"/>
              <a:gd name="connsiteX150" fmla="*/ 11736204 w 12192000"/>
              <a:gd name="connsiteY150" fmla="*/ 277509 h 1157500"/>
              <a:gd name="connsiteX151" fmla="*/ 11760331 w 12192000"/>
              <a:gd name="connsiteY151" fmla="*/ 291936 h 1157500"/>
              <a:gd name="connsiteX152" fmla="*/ 11819139 w 12192000"/>
              <a:gd name="connsiteY152" fmla="*/ 304143 h 1157500"/>
              <a:gd name="connsiteX153" fmla="*/ 11821967 w 12192000"/>
              <a:gd name="connsiteY153" fmla="*/ 305790 h 1157500"/>
              <a:gd name="connsiteX154" fmla="*/ 11847125 w 12192000"/>
              <a:gd name="connsiteY154" fmla="*/ 297401 h 1157500"/>
              <a:gd name="connsiteX155" fmla="*/ 11980134 w 12192000"/>
              <a:gd name="connsiteY155" fmla="*/ 321911 h 1157500"/>
              <a:gd name="connsiteX156" fmla="*/ 12174576 w 12192000"/>
              <a:gd name="connsiteY156" fmla="*/ 376108 h 1157500"/>
              <a:gd name="connsiteX157" fmla="*/ 12192000 w 12192000"/>
              <a:gd name="connsiteY157" fmla="*/ 379233 h 1157500"/>
              <a:gd name="connsiteX158" fmla="*/ 12192000 w 12192000"/>
              <a:gd name="connsiteY158" fmla="*/ 1157500 h 1157500"/>
              <a:gd name="connsiteX159" fmla="*/ 0 w 12192000"/>
              <a:gd name="connsiteY159" fmla="*/ 1157500 h 1157500"/>
              <a:gd name="connsiteX160" fmla="*/ 0 w 12192000"/>
              <a:gd name="connsiteY160" fmla="*/ 483545 h 1157500"/>
              <a:gd name="connsiteX161" fmla="*/ 5331 w 12192000"/>
              <a:gd name="connsiteY161" fmla="*/ 482797 h 1157500"/>
              <a:gd name="connsiteX162" fmla="*/ 39902 w 12192000"/>
              <a:gd name="connsiteY162" fmla="*/ 472284 h 1157500"/>
              <a:gd name="connsiteX163" fmla="*/ 117880 w 12192000"/>
              <a:gd name="connsiteY163" fmla="*/ 420956 h 1157500"/>
              <a:gd name="connsiteX164" fmla="*/ 238140 w 12192000"/>
              <a:gd name="connsiteY164" fmla="*/ 379297 h 1157500"/>
              <a:gd name="connsiteX165" fmla="*/ 249589 w 12192000"/>
              <a:gd name="connsiteY165" fmla="*/ 379517 h 1157500"/>
              <a:gd name="connsiteX166" fmla="*/ 296963 w 12192000"/>
              <a:gd name="connsiteY166" fmla="*/ 356102 h 1157500"/>
              <a:gd name="connsiteX167" fmla="*/ 339235 w 12192000"/>
              <a:gd name="connsiteY167" fmla="*/ 324425 h 1157500"/>
              <a:gd name="connsiteX168" fmla="*/ 447152 w 12192000"/>
              <a:gd name="connsiteY168" fmla="*/ 327423 h 1157500"/>
              <a:gd name="connsiteX169" fmla="*/ 475247 w 12192000"/>
              <a:gd name="connsiteY169" fmla="*/ 336714 h 1157500"/>
              <a:gd name="connsiteX170" fmla="*/ 477967 w 12192000"/>
              <a:gd name="connsiteY170" fmla="*/ 337960 h 1157500"/>
              <a:gd name="connsiteX171" fmla="*/ 703732 w 12192000"/>
              <a:gd name="connsiteY171" fmla="*/ 316599 h 1157500"/>
              <a:gd name="connsiteX172" fmla="*/ 853391 w 12192000"/>
              <a:gd name="connsiteY172" fmla="*/ 303591 h 1157500"/>
              <a:gd name="connsiteX173" fmla="*/ 925332 w 12192000"/>
              <a:gd name="connsiteY173" fmla="*/ 298686 h 1157500"/>
              <a:gd name="connsiteX174" fmla="*/ 941286 w 12192000"/>
              <a:gd name="connsiteY174" fmla="*/ 288932 h 1157500"/>
              <a:gd name="connsiteX175" fmla="*/ 950845 w 12192000"/>
              <a:gd name="connsiteY175" fmla="*/ 286595 h 1157500"/>
              <a:gd name="connsiteX176" fmla="*/ 953292 w 12192000"/>
              <a:gd name="connsiteY176" fmla="*/ 280892 h 1157500"/>
              <a:gd name="connsiteX177" fmla="*/ 967499 w 12192000"/>
              <a:gd name="connsiteY177" fmla="*/ 273760 h 1157500"/>
              <a:gd name="connsiteX178" fmla="*/ 1069267 w 12192000"/>
              <a:gd name="connsiteY178" fmla="*/ 262766 h 1157500"/>
              <a:gd name="connsiteX179" fmla="*/ 1138407 w 12192000"/>
              <a:gd name="connsiteY179" fmla="*/ 246567 h 1157500"/>
              <a:gd name="connsiteX180" fmla="*/ 1164931 w 12192000"/>
              <a:gd name="connsiteY180" fmla="*/ 238622 h 1157500"/>
              <a:gd name="connsiteX181" fmla="*/ 1211622 w 12192000"/>
              <a:gd name="connsiteY181" fmla="*/ 220676 h 1157500"/>
              <a:gd name="connsiteX182" fmla="*/ 1274567 w 12192000"/>
              <a:gd name="connsiteY182" fmla="*/ 203380 h 1157500"/>
              <a:gd name="connsiteX183" fmla="*/ 1325029 w 12192000"/>
              <a:gd name="connsiteY183" fmla="*/ 207937 h 1157500"/>
              <a:gd name="connsiteX184" fmla="*/ 1356805 w 12192000"/>
              <a:gd name="connsiteY184" fmla="*/ 203622 h 1157500"/>
              <a:gd name="connsiteX185" fmla="*/ 1468752 w 12192000"/>
              <a:gd name="connsiteY185" fmla="*/ 214604 h 1157500"/>
              <a:gd name="connsiteX186" fmla="*/ 1650750 w 12192000"/>
              <a:gd name="connsiteY186" fmla="*/ 165090 h 1157500"/>
              <a:gd name="connsiteX187" fmla="*/ 1655056 w 12192000"/>
              <a:gd name="connsiteY187" fmla="*/ 172106 h 1157500"/>
              <a:gd name="connsiteX188" fmla="*/ 1683220 w 12192000"/>
              <a:gd name="connsiteY188" fmla="*/ 169652 h 1157500"/>
              <a:gd name="connsiteX189" fmla="*/ 1685599 w 12192000"/>
              <a:gd name="connsiteY189" fmla="*/ 165388 h 1157500"/>
              <a:gd name="connsiteX190" fmla="*/ 1735783 w 12192000"/>
              <a:gd name="connsiteY190" fmla="*/ 177400 h 1157500"/>
              <a:gd name="connsiteX191" fmla="*/ 1797102 w 12192000"/>
              <a:gd name="connsiteY191" fmla="*/ 182289 h 1157500"/>
              <a:gd name="connsiteX192" fmla="*/ 1845638 w 12192000"/>
              <a:gd name="connsiteY192" fmla="*/ 163774 h 1157500"/>
              <a:gd name="connsiteX193" fmla="*/ 1848980 w 12192000"/>
              <a:gd name="connsiteY193" fmla="*/ 167516 h 1157500"/>
              <a:gd name="connsiteX194" fmla="*/ 1880587 w 12192000"/>
              <a:gd name="connsiteY194" fmla="*/ 165506 h 1157500"/>
              <a:gd name="connsiteX195" fmla="*/ 1995803 w 12192000"/>
              <a:gd name="connsiteY195" fmla="*/ 131847 h 1157500"/>
              <a:gd name="connsiteX196" fmla="*/ 2057448 w 12192000"/>
              <a:gd name="connsiteY196" fmla="*/ 128650 h 1157500"/>
              <a:gd name="connsiteX197" fmla="*/ 2119088 w 12192000"/>
              <a:gd name="connsiteY197" fmla="*/ 113508 h 1157500"/>
              <a:gd name="connsiteX198" fmla="*/ 2138831 w 12192000"/>
              <a:gd name="connsiteY198" fmla="*/ 116194 h 1157500"/>
              <a:gd name="connsiteX199" fmla="*/ 2214259 w 12192000"/>
              <a:gd name="connsiteY199" fmla="*/ 110542 h 1157500"/>
              <a:gd name="connsiteX200" fmla="*/ 2264911 w 12192000"/>
              <a:gd name="connsiteY200" fmla="*/ 101639 h 1157500"/>
              <a:gd name="connsiteX201" fmla="*/ 2454058 w 12192000"/>
              <a:gd name="connsiteY201" fmla="*/ 67266 h 1157500"/>
              <a:gd name="connsiteX202" fmla="*/ 2534188 w 12192000"/>
              <a:gd name="connsiteY202" fmla="*/ 63730 h 1157500"/>
              <a:gd name="connsiteX203" fmla="*/ 2616912 w 12192000"/>
              <a:gd name="connsiteY203" fmla="*/ 44757 h 1157500"/>
              <a:gd name="connsiteX204" fmla="*/ 2698592 w 12192000"/>
              <a:gd name="connsiteY204" fmla="*/ 35873 h 1157500"/>
              <a:gd name="connsiteX205" fmla="*/ 2891953 w 12192000"/>
              <a:gd name="connsiteY205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502019 w 12192000"/>
              <a:gd name="connsiteY51" fmla="*/ 192356 h 1157500"/>
              <a:gd name="connsiteX52" fmla="*/ 6518229 w 12192000"/>
              <a:gd name="connsiteY52" fmla="*/ 191407 h 1157500"/>
              <a:gd name="connsiteX53" fmla="*/ 6595639 w 12192000"/>
              <a:gd name="connsiteY53" fmla="*/ 168164 h 1157500"/>
              <a:gd name="connsiteX54" fmla="*/ 6692265 w 12192000"/>
              <a:gd name="connsiteY54" fmla="*/ 164829 h 1157500"/>
              <a:gd name="connsiteX55" fmla="*/ 6697219 w 12192000"/>
              <a:gd name="connsiteY55" fmla="*/ 165301 h 1157500"/>
              <a:gd name="connsiteX56" fmla="*/ 6713656 w 12192000"/>
              <a:gd name="connsiteY56" fmla="*/ 153600 h 1157500"/>
              <a:gd name="connsiteX57" fmla="*/ 6714383 w 12192000"/>
              <a:gd name="connsiteY57" fmla="*/ 150425 h 1157500"/>
              <a:gd name="connsiteX58" fmla="*/ 6774793 w 12192000"/>
              <a:gd name="connsiteY58" fmla="*/ 159713 h 1157500"/>
              <a:gd name="connsiteX59" fmla="*/ 6782112 w 12192000"/>
              <a:gd name="connsiteY59" fmla="*/ 155255 h 1157500"/>
              <a:gd name="connsiteX60" fmla="*/ 6878958 w 12192000"/>
              <a:gd name="connsiteY60" fmla="*/ 180824 h 1157500"/>
              <a:gd name="connsiteX61" fmla="*/ 6894439 w 12192000"/>
              <a:gd name="connsiteY61" fmla="*/ 177642 h 1157500"/>
              <a:gd name="connsiteX62" fmla="*/ 6963220 w 12192000"/>
              <a:gd name="connsiteY62" fmla="*/ 167304 h 1157500"/>
              <a:gd name="connsiteX63" fmla="*/ 6976706 w 12192000"/>
              <a:gd name="connsiteY63" fmla="*/ 170894 h 1157500"/>
              <a:gd name="connsiteX64" fmla="*/ 6987064 w 12192000"/>
              <a:gd name="connsiteY64" fmla="*/ 160402 h 1157500"/>
              <a:gd name="connsiteX65" fmla="*/ 7058714 w 12192000"/>
              <a:gd name="connsiteY65" fmla="*/ 175992 h 1157500"/>
              <a:gd name="connsiteX66" fmla="*/ 7060499 w 12192000"/>
              <a:gd name="connsiteY66" fmla="*/ 176063 h 1157500"/>
              <a:gd name="connsiteX67" fmla="*/ 7176563 w 12192000"/>
              <a:gd name="connsiteY67" fmla="*/ 173244 h 1157500"/>
              <a:gd name="connsiteX68" fmla="*/ 7205529 w 12192000"/>
              <a:gd name="connsiteY68" fmla="*/ 181011 h 1157500"/>
              <a:gd name="connsiteX69" fmla="*/ 7310118 w 12192000"/>
              <a:gd name="connsiteY69" fmla="*/ 162605 h 1157500"/>
              <a:gd name="connsiteX70" fmla="*/ 7673859 w 12192000"/>
              <a:gd name="connsiteY70" fmla="*/ 150336 h 1157500"/>
              <a:gd name="connsiteX71" fmla="*/ 7692748 w 12192000"/>
              <a:gd name="connsiteY71" fmla="*/ 161537 h 1157500"/>
              <a:gd name="connsiteX72" fmla="*/ 7756672 w 12192000"/>
              <a:gd name="connsiteY72" fmla="*/ 157372 h 1157500"/>
              <a:gd name="connsiteX73" fmla="*/ 7974189 w 12192000"/>
              <a:gd name="connsiteY73" fmla="*/ 154819 h 1157500"/>
              <a:gd name="connsiteX74" fmla="*/ 8101969 w 12192000"/>
              <a:gd name="connsiteY74" fmla="*/ 144495 h 1157500"/>
              <a:gd name="connsiteX75" fmla="*/ 8106826 w 12192000"/>
              <a:gd name="connsiteY75" fmla="*/ 139853 h 1157500"/>
              <a:gd name="connsiteX76" fmla="*/ 8162058 w 12192000"/>
              <a:gd name="connsiteY76" fmla="*/ 96704 h 1157500"/>
              <a:gd name="connsiteX77" fmla="*/ 8184568 w 12192000"/>
              <a:gd name="connsiteY77" fmla="*/ 93990 h 1157500"/>
              <a:gd name="connsiteX78" fmla="*/ 8228227 w 12192000"/>
              <a:gd name="connsiteY78" fmla="*/ 105972 h 1157500"/>
              <a:gd name="connsiteX79" fmla="*/ 8237963 w 12192000"/>
              <a:gd name="connsiteY79" fmla="*/ 106996 h 1157500"/>
              <a:gd name="connsiteX80" fmla="*/ 8248358 w 12192000"/>
              <a:gd name="connsiteY80" fmla="*/ 106062 h 1157500"/>
              <a:gd name="connsiteX81" fmla="*/ 8249309 w 12192000"/>
              <a:gd name="connsiteY81" fmla="*/ 106698 h 1157500"/>
              <a:gd name="connsiteX82" fmla="*/ 8249997 w 12192000"/>
              <a:gd name="connsiteY82" fmla="*/ 105915 h 1157500"/>
              <a:gd name="connsiteX83" fmla="*/ 8272162 w 12192000"/>
              <a:gd name="connsiteY83" fmla="*/ 103924 h 1157500"/>
              <a:gd name="connsiteX84" fmla="*/ 8292349 w 12192000"/>
              <a:gd name="connsiteY84" fmla="*/ 97480 h 1157500"/>
              <a:gd name="connsiteX85" fmla="*/ 8307239 w 12192000"/>
              <a:gd name="connsiteY85" fmla="*/ 94591 h 1157500"/>
              <a:gd name="connsiteX86" fmla="*/ 8339282 w 12192000"/>
              <a:gd name="connsiteY86" fmla="*/ 108942 h 1157500"/>
              <a:gd name="connsiteX87" fmla="*/ 8346156 w 12192000"/>
              <a:gd name="connsiteY87" fmla="*/ 111227 h 1157500"/>
              <a:gd name="connsiteX88" fmla="*/ 8346467 w 12192000"/>
              <a:gd name="connsiteY88" fmla="*/ 111024 h 1157500"/>
              <a:gd name="connsiteX89" fmla="*/ 8354069 w 12192000"/>
              <a:gd name="connsiteY89" fmla="*/ 112942 h 1157500"/>
              <a:gd name="connsiteX90" fmla="*/ 8358687 w 12192000"/>
              <a:gd name="connsiteY90" fmla="*/ 115393 h 1157500"/>
              <a:gd name="connsiteX91" fmla="*/ 8433385 w 12192000"/>
              <a:gd name="connsiteY91" fmla="*/ 99669 h 1157500"/>
              <a:gd name="connsiteX92" fmla="*/ 8533779 w 12192000"/>
              <a:gd name="connsiteY92" fmla="*/ 98374 h 1157500"/>
              <a:gd name="connsiteX93" fmla="*/ 8632833 w 12192000"/>
              <a:gd name="connsiteY93" fmla="*/ 100532 h 1157500"/>
              <a:gd name="connsiteX94" fmla="*/ 8668523 w 12192000"/>
              <a:gd name="connsiteY94" fmla="*/ 102979 h 1157500"/>
              <a:gd name="connsiteX95" fmla="*/ 8732893 w 12192000"/>
              <a:gd name="connsiteY95" fmla="*/ 99991 h 1157500"/>
              <a:gd name="connsiteX96" fmla="*/ 8764071 w 12192000"/>
              <a:gd name="connsiteY96" fmla="*/ 94587 h 1157500"/>
              <a:gd name="connsiteX97" fmla="*/ 8767004 w 12192000"/>
              <a:gd name="connsiteY97" fmla="*/ 91519 h 1157500"/>
              <a:gd name="connsiteX98" fmla="*/ 8772553 w 12192000"/>
              <a:gd name="connsiteY98" fmla="*/ 90314 h 1157500"/>
              <a:gd name="connsiteX99" fmla="*/ 8787201 w 12192000"/>
              <a:gd name="connsiteY99" fmla="*/ 92033 h 1157500"/>
              <a:gd name="connsiteX100" fmla="*/ 8792624 w 12192000"/>
              <a:gd name="connsiteY100" fmla="*/ 93503 h 1157500"/>
              <a:gd name="connsiteX101" fmla="*/ 8800741 w 12192000"/>
              <a:gd name="connsiteY101" fmla="*/ 93897 h 1157500"/>
              <a:gd name="connsiteX102" fmla="*/ 8800966 w 12192000"/>
              <a:gd name="connsiteY102" fmla="*/ 93645 h 1157500"/>
              <a:gd name="connsiteX103" fmla="*/ 8808513 w 12192000"/>
              <a:gd name="connsiteY103" fmla="*/ 94530 h 1157500"/>
              <a:gd name="connsiteX104" fmla="*/ 8845110 w 12192000"/>
              <a:gd name="connsiteY104" fmla="*/ 102179 h 1157500"/>
              <a:gd name="connsiteX105" fmla="*/ 8917529 w 12192000"/>
              <a:gd name="connsiteY105" fmla="*/ 76373 h 1157500"/>
              <a:gd name="connsiteX106" fmla="*/ 9026654 w 12192000"/>
              <a:gd name="connsiteY106" fmla="*/ 93420 h 1157500"/>
              <a:gd name="connsiteX107" fmla="*/ 9088505 w 12192000"/>
              <a:gd name="connsiteY107" fmla="*/ 113002 h 1157500"/>
              <a:gd name="connsiteX108" fmla="*/ 9203241 w 12192000"/>
              <a:gd name="connsiteY108" fmla="*/ 111713 h 1157500"/>
              <a:gd name="connsiteX109" fmla="*/ 9415584 w 12192000"/>
              <a:gd name="connsiteY109" fmla="*/ 157156 h 1157500"/>
              <a:gd name="connsiteX110" fmla="*/ 9505102 w 12192000"/>
              <a:gd name="connsiteY110" fmla="*/ 141042 h 1157500"/>
              <a:gd name="connsiteX111" fmla="*/ 9643040 w 12192000"/>
              <a:gd name="connsiteY111" fmla="*/ 158233 h 1157500"/>
              <a:gd name="connsiteX112" fmla="*/ 9762999 w 12192000"/>
              <a:gd name="connsiteY112" fmla="*/ 162623 h 1157500"/>
              <a:gd name="connsiteX113" fmla="*/ 9776183 w 12192000"/>
              <a:gd name="connsiteY113" fmla="*/ 162191 h 1157500"/>
              <a:gd name="connsiteX114" fmla="*/ 9780532 w 12192000"/>
              <a:gd name="connsiteY114" fmla="*/ 155823 h 1157500"/>
              <a:gd name="connsiteX115" fmla="*/ 9910588 w 12192000"/>
              <a:gd name="connsiteY115" fmla="*/ 154327 h 1157500"/>
              <a:gd name="connsiteX116" fmla="*/ 9924173 w 12192000"/>
              <a:gd name="connsiteY116" fmla="*/ 158591 h 1157500"/>
              <a:gd name="connsiteX117" fmla="*/ 10010969 w 12192000"/>
              <a:gd name="connsiteY117" fmla="*/ 155802 h 1157500"/>
              <a:gd name="connsiteX118" fmla="*/ 10070699 w 12192000"/>
              <a:gd name="connsiteY118" fmla="*/ 157854 h 1157500"/>
              <a:gd name="connsiteX119" fmla="*/ 10155104 w 12192000"/>
              <a:gd name="connsiteY119" fmla="*/ 151613 h 1157500"/>
              <a:gd name="connsiteX120" fmla="*/ 10250982 w 12192000"/>
              <a:gd name="connsiteY120" fmla="*/ 128642 h 1157500"/>
              <a:gd name="connsiteX121" fmla="*/ 10343301 w 12192000"/>
              <a:gd name="connsiteY121" fmla="*/ 90884 h 1157500"/>
              <a:gd name="connsiteX122" fmla="*/ 10366625 w 12192000"/>
              <a:gd name="connsiteY122" fmla="*/ 79428 h 1157500"/>
              <a:gd name="connsiteX123" fmla="*/ 10433505 w 12192000"/>
              <a:gd name="connsiteY123" fmla="*/ 65000 h 1157500"/>
              <a:gd name="connsiteX124" fmla="*/ 10547510 w 12192000"/>
              <a:gd name="connsiteY124" fmla="*/ 47246 h 1157500"/>
              <a:gd name="connsiteX125" fmla="*/ 10588150 w 12192000"/>
              <a:gd name="connsiteY125" fmla="*/ 32287 h 1157500"/>
              <a:gd name="connsiteX126" fmla="*/ 10589457 w 12192000"/>
              <a:gd name="connsiteY126" fmla="*/ 25296 h 1157500"/>
              <a:gd name="connsiteX127" fmla="*/ 10699976 w 12192000"/>
              <a:gd name="connsiteY127" fmla="*/ 43345 h 1157500"/>
              <a:gd name="connsiteX128" fmla="*/ 10812237 w 12192000"/>
              <a:gd name="connsiteY128" fmla="*/ 46327 h 1157500"/>
              <a:gd name="connsiteX129" fmla="*/ 10869837 w 12192000"/>
              <a:gd name="connsiteY129" fmla="*/ 65795 h 1157500"/>
              <a:gd name="connsiteX130" fmla="*/ 10881770 w 12192000"/>
              <a:gd name="connsiteY130" fmla="*/ 73672 h 1157500"/>
              <a:gd name="connsiteX131" fmla="*/ 10896899 w 12192000"/>
              <a:gd name="connsiteY131" fmla="*/ 70731 h 1157500"/>
              <a:gd name="connsiteX132" fmla="*/ 10901748 w 12192000"/>
              <a:gd name="connsiteY132" fmla="*/ 66352 h 1157500"/>
              <a:gd name="connsiteX133" fmla="*/ 10947419 w 12192000"/>
              <a:gd name="connsiteY133" fmla="*/ 83316 h 1157500"/>
              <a:gd name="connsiteX134" fmla="*/ 10953034 w 12192000"/>
              <a:gd name="connsiteY134" fmla="*/ 84438 h 1157500"/>
              <a:gd name="connsiteX135" fmla="*/ 10992070 w 12192000"/>
              <a:gd name="connsiteY135" fmla="*/ 88841 h 1157500"/>
              <a:gd name="connsiteX136" fmla="*/ 11112372 w 12192000"/>
              <a:gd name="connsiteY136" fmla="*/ 82247 h 1157500"/>
              <a:gd name="connsiteX137" fmla="*/ 11147719 w 12192000"/>
              <a:gd name="connsiteY137" fmla="*/ 80560 h 1157500"/>
              <a:gd name="connsiteX138" fmla="*/ 11172617 w 12192000"/>
              <a:gd name="connsiteY138" fmla="*/ 76265 h 1157500"/>
              <a:gd name="connsiteX139" fmla="*/ 11240397 w 12192000"/>
              <a:gd name="connsiteY139" fmla="*/ 81830 h 1157500"/>
              <a:gd name="connsiteX140" fmla="*/ 11270034 w 12192000"/>
              <a:gd name="connsiteY140" fmla="*/ 91947 h 1157500"/>
              <a:gd name="connsiteX141" fmla="*/ 11293091 w 12192000"/>
              <a:gd name="connsiteY141" fmla="*/ 92042 h 1157500"/>
              <a:gd name="connsiteX142" fmla="*/ 11310949 w 12192000"/>
              <a:gd name="connsiteY142" fmla="*/ 97842 h 1157500"/>
              <a:gd name="connsiteX143" fmla="*/ 11345279 w 12192000"/>
              <a:gd name="connsiteY143" fmla="*/ 95451 h 1157500"/>
              <a:gd name="connsiteX144" fmla="*/ 11354597 w 12192000"/>
              <a:gd name="connsiteY144" fmla="*/ 97953 h 1157500"/>
              <a:gd name="connsiteX145" fmla="*/ 11367725 w 12192000"/>
              <a:gd name="connsiteY145" fmla="*/ 97999 h 1157500"/>
              <a:gd name="connsiteX146" fmla="*/ 11399832 w 12192000"/>
              <a:gd name="connsiteY146" fmla="*/ 110616 h 1157500"/>
              <a:gd name="connsiteX147" fmla="*/ 11487595 w 12192000"/>
              <a:gd name="connsiteY147" fmla="*/ 152322 h 1157500"/>
              <a:gd name="connsiteX148" fmla="*/ 11590850 w 12192000"/>
              <a:gd name="connsiteY148" fmla="*/ 238552 h 1157500"/>
              <a:gd name="connsiteX149" fmla="*/ 11736204 w 12192000"/>
              <a:gd name="connsiteY149" fmla="*/ 277509 h 1157500"/>
              <a:gd name="connsiteX150" fmla="*/ 11760331 w 12192000"/>
              <a:gd name="connsiteY150" fmla="*/ 291936 h 1157500"/>
              <a:gd name="connsiteX151" fmla="*/ 11819139 w 12192000"/>
              <a:gd name="connsiteY151" fmla="*/ 304143 h 1157500"/>
              <a:gd name="connsiteX152" fmla="*/ 11821967 w 12192000"/>
              <a:gd name="connsiteY152" fmla="*/ 305790 h 1157500"/>
              <a:gd name="connsiteX153" fmla="*/ 11847125 w 12192000"/>
              <a:gd name="connsiteY153" fmla="*/ 297401 h 1157500"/>
              <a:gd name="connsiteX154" fmla="*/ 11980134 w 12192000"/>
              <a:gd name="connsiteY154" fmla="*/ 321911 h 1157500"/>
              <a:gd name="connsiteX155" fmla="*/ 12174576 w 12192000"/>
              <a:gd name="connsiteY155" fmla="*/ 376108 h 1157500"/>
              <a:gd name="connsiteX156" fmla="*/ 12192000 w 12192000"/>
              <a:gd name="connsiteY156" fmla="*/ 379233 h 1157500"/>
              <a:gd name="connsiteX157" fmla="*/ 12192000 w 12192000"/>
              <a:gd name="connsiteY157" fmla="*/ 1157500 h 1157500"/>
              <a:gd name="connsiteX158" fmla="*/ 0 w 12192000"/>
              <a:gd name="connsiteY158" fmla="*/ 1157500 h 1157500"/>
              <a:gd name="connsiteX159" fmla="*/ 0 w 12192000"/>
              <a:gd name="connsiteY159" fmla="*/ 483545 h 1157500"/>
              <a:gd name="connsiteX160" fmla="*/ 5331 w 12192000"/>
              <a:gd name="connsiteY160" fmla="*/ 482797 h 1157500"/>
              <a:gd name="connsiteX161" fmla="*/ 39902 w 12192000"/>
              <a:gd name="connsiteY161" fmla="*/ 472284 h 1157500"/>
              <a:gd name="connsiteX162" fmla="*/ 117880 w 12192000"/>
              <a:gd name="connsiteY162" fmla="*/ 420956 h 1157500"/>
              <a:gd name="connsiteX163" fmla="*/ 238140 w 12192000"/>
              <a:gd name="connsiteY163" fmla="*/ 379297 h 1157500"/>
              <a:gd name="connsiteX164" fmla="*/ 249589 w 12192000"/>
              <a:gd name="connsiteY164" fmla="*/ 379517 h 1157500"/>
              <a:gd name="connsiteX165" fmla="*/ 296963 w 12192000"/>
              <a:gd name="connsiteY165" fmla="*/ 356102 h 1157500"/>
              <a:gd name="connsiteX166" fmla="*/ 339235 w 12192000"/>
              <a:gd name="connsiteY166" fmla="*/ 324425 h 1157500"/>
              <a:gd name="connsiteX167" fmla="*/ 447152 w 12192000"/>
              <a:gd name="connsiteY167" fmla="*/ 327423 h 1157500"/>
              <a:gd name="connsiteX168" fmla="*/ 475247 w 12192000"/>
              <a:gd name="connsiteY168" fmla="*/ 336714 h 1157500"/>
              <a:gd name="connsiteX169" fmla="*/ 477967 w 12192000"/>
              <a:gd name="connsiteY169" fmla="*/ 337960 h 1157500"/>
              <a:gd name="connsiteX170" fmla="*/ 703732 w 12192000"/>
              <a:gd name="connsiteY170" fmla="*/ 316599 h 1157500"/>
              <a:gd name="connsiteX171" fmla="*/ 853391 w 12192000"/>
              <a:gd name="connsiteY171" fmla="*/ 303591 h 1157500"/>
              <a:gd name="connsiteX172" fmla="*/ 925332 w 12192000"/>
              <a:gd name="connsiteY172" fmla="*/ 298686 h 1157500"/>
              <a:gd name="connsiteX173" fmla="*/ 941286 w 12192000"/>
              <a:gd name="connsiteY173" fmla="*/ 288932 h 1157500"/>
              <a:gd name="connsiteX174" fmla="*/ 950845 w 12192000"/>
              <a:gd name="connsiteY174" fmla="*/ 286595 h 1157500"/>
              <a:gd name="connsiteX175" fmla="*/ 953292 w 12192000"/>
              <a:gd name="connsiteY175" fmla="*/ 280892 h 1157500"/>
              <a:gd name="connsiteX176" fmla="*/ 967499 w 12192000"/>
              <a:gd name="connsiteY176" fmla="*/ 273760 h 1157500"/>
              <a:gd name="connsiteX177" fmla="*/ 1069267 w 12192000"/>
              <a:gd name="connsiteY177" fmla="*/ 262766 h 1157500"/>
              <a:gd name="connsiteX178" fmla="*/ 1138407 w 12192000"/>
              <a:gd name="connsiteY178" fmla="*/ 246567 h 1157500"/>
              <a:gd name="connsiteX179" fmla="*/ 1164931 w 12192000"/>
              <a:gd name="connsiteY179" fmla="*/ 238622 h 1157500"/>
              <a:gd name="connsiteX180" fmla="*/ 1211622 w 12192000"/>
              <a:gd name="connsiteY180" fmla="*/ 220676 h 1157500"/>
              <a:gd name="connsiteX181" fmla="*/ 1274567 w 12192000"/>
              <a:gd name="connsiteY181" fmla="*/ 203380 h 1157500"/>
              <a:gd name="connsiteX182" fmla="*/ 1325029 w 12192000"/>
              <a:gd name="connsiteY182" fmla="*/ 207937 h 1157500"/>
              <a:gd name="connsiteX183" fmla="*/ 1356805 w 12192000"/>
              <a:gd name="connsiteY183" fmla="*/ 203622 h 1157500"/>
              <a:gd name="connsiteX184" fmla="*/ 1468752 w 12192000"/>
              <a:gd name="connsiteY184" fmla="*/ 214604 h 1157500"/>
              <a:gd name="connsiteX185" fmla="*/ 1650750 w 12192000"/>
              <a:gd name="connsiteY185" fmla="*/ 165090 h 1157500"/>
              <a:gd name="connsiteX186" fmla="*/ 1655056 w 12192000"/>
              <a:gd name="connsiteY186" fmla="*/ 172106 h 1157500"/>
              <a:gd name="connsiteX187" fmla="*/ 1683220 w 12192000"/>
              <a:gd name="connsiteY187" fmla="*/ 169652 h 1157500"/>
              <a:gd name="connsiteX188" fmla="*/ 1685599 w 12192000"/>
              <a:gd name="connsiteY188" fmla="*/ 165388 h 1157500"/>
              <a:gd name="connsiteX189" fmla="*/ 1735783 w 12192000"/>
              <a:gd name="connsiteY189" fmla="*/ 177400 h 1157500"/>
              <a:gd name="connsiteX190" fmla="*/ 1797102 w 12192000"/>
              <a:gd name="connsiteY190" fmla="*/ 182289 h 1157500"/>
              <a:gd name="connsiteX191" fmla="*/ 1845638 w 12192000"/>
              <a:gd name="connsiteY191" fmla="*/ 163774 h 1157500"/>
              <a:gd name="connsiteX192" fmla="*/ 1848980 w 12192000"/>
              <a:gd name="connsiteY192" fmla="*/ 167516 h 1157500"/>
              <a:gd name="connsiteX193" fmla="*/ 1880587 w 12192000"/>
              <a:gd name="connsiteY193" fmla="*/ 165506 h 1157500"/>
              <a:gd name="connsiteX194" fmla="*/ 1995803 w 12192000"/>
              <a:gd name="connsiteY194" fmla="*/ 131847 h 1157500"/>
              <a:gd name="connsiteX195" fmla="*/ 2057448 w 12192000"/>
              <a:gd name="connsiteY195" fmla="*/ 128650 h 1157500"/>
              <a:gd name="connsiteX196" fmla="*/ 2119088 w 12192000"/>
              <a:gd name="connsiteY196" fmla="*/ 113508 h 1157500"/>
              <a:gd name="connsiteX197" fmla="*/ 2138831 w 12192000"/>
              <a:gd name="connsiteY197" fmla="*/ 116194 h 1157500"/>
              <a:gd name="connsiteX198" fmla="*/ 2214259 w 12192000"/>
              <a:gd name="connsiteY198" fmla="*/ 110542 h 1157500"/>
              <a:gd name="connsiteX199" fmla="*/ 2264911 w 12192000"/>
              <a:gd name="connsiteY199" fmla="*/ 101639 h 1157500"/>
              <a:gd name="connsiteX200" fmla="*/ 2454058 w 12192000"/>
              <a:gd name="connsiteY200" fmla="*/ 67266 h 1157500"/>
              <a:gd name="connsiteX201" fmla="*/ 2534188 w 12192000"/>
              <a:gd name="connsiteY201" fmla="*/ 63730 h 1157500"/>
              <a:gd name="connsiteX202" fmla="*/ 2616912 w 12192000"/>
              <a:gd name="connsiteY202" fmla="*/ 44757 h 1157500"/>
              <a:gd name="connsiteX203" fmla="*/ 2698592 w 12192000"/>
              <a:gd name="connsiteY203" fmla="*/ 35873 h 1157500"/>
              <a:gd name="connsiteX204" fmla="*/ 2891953 w 12192000"/>
              <a:gd name="connsiteY204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502019 w 12192000"/>
              <a:gd name="connsiteY51" fmla="*/ 192356 h 1157500"/>
              <a:gd name="connsiteX52" fmla="*/ 6518229 w 12192000"/>
              <a:gd name="connsiteY52" fmla="*/ 191407 h 1157500"/>
              <a:gd name="connsiteX53" fmla="*/ 6595639 w 12192000"/>
              <a:gd name="connsiteY53" fmla="*/ 168164 h 1157500"/>
              <a:gd name="connsiteX54" fmla="*/ 6692265 w 12192000"/>
              <a:gd name="connsiteY54" fmla="*/ 164829 h 1157500"/>
              <a:gd name="connsiteX55" fmla="*/ 6697219 w 12192000"/>
              <a:gd name="connsiteY55" fmla="*/ 165301 h 1157500"/>
              <a:gd name="connsiteX56" fmla="*/ 6713656 w 12192000"/>
              <a:gd name="connsiteY56" fmla="*/ 153600 h 1157500"/>
              <a:gd name="connsiteX57" fmla="*/ 6714383 w 12192000"/>
              <a:gd name="connsiteY57" fmla="*/ 150425 h 1157500"/>
              <a:gd name="connsiteX58" fmla="*/ 6774793 w 12192000"/>
              <a:gd name="connsiteY58" fmla="*/ 159713 h 1157500"/>
              <a:gd name="connsiteX59" fmla="*/ 6782112 w 12192000"/>
              <a:gd name="connsiteY59" fmla="*/ 155255 h 1157500"/>
              <a:gd name="connsiteX60" fmla="*/ 6878958 w 12192000"/>
              <a:gd name="connsiteY60" fmla="*/ 180824 h 1157500"/>
              <a:gd name="connsiteX61" fmla="*/ 6894439 w 12192000"/>
              <a:gd name="connsiteY61" fmla="*/ 177642 h 1157500"/>
              <a:gd name="connsiteX62" fmla="*/ 6963220 w 12192000"/>
              <a:gd name="connsiteY62" fmla="*/ 167304 h 1157500"/>
              <a:gd name="connsiteX63" fmla="*/ 6976706 w 12192000"/>
              <a:gd name="connsiteY63" fmla="*/ 170894 h 1157500"/>
              <a:gd name="connsiteX64" fmla="*/ 6987064 w 12192000"/>
              <a:gd name="connsiteY64" fmla="*/ 160402 h 1157500"/>
              <a:gd name="connsiteX65" fmla="*/ 7058714 w 12192000"/>
              <a:gd name="connsiteY65" fmla="*/ 175992 h 1157500"/>
              <a:gd name="connsiteX66" fmla="*/ 7060499 w 12192000"/>
              <a:gd name="connsiteY66" fmla="*/ 176063 h 1157500"/>
              <a:gd name="connsiteX67" fmla="*/ 7176563 w 12192000"/>
              <a:gd name="connsiteY67" fmla="*/ 173244 h 1157500"/>
              <a:gd name="connsiteX68" fmla="*/ 7205529 w 12192000"/>
              <a:gd name="connsiteY68" fmla="*/ 181011 h 1157500"/>
              <a:gd name="connsiteX69" fmla="*/ 7310118 w 12192000"/>
              <a:gd name="connsiteY69" fmla="*/ 162605 h 1157500"/>
              <a:gd name="connsiteX70" fmla="*/ 7673859 w 12192000"/>
              <a:gd name="connsiteY70" fmla="*/ 150336 h 1157500"/>
              <a:gd name="connsiteX71" fmla="*/ 7692748 w 12192000"/>
              <a:gd name="connsiteY71" fmla="*/ 161537 h 1157500"/>
              <a:gd name="connsiteX72" fmla="*/ 7756672 w 12192000"/>
              <a:gd name="connsiteY72" fmla="*/ 157372 h 1157500"/>
              <a:gd name="connsiteX73" fmla="*/ 7974189 w 12192000"/>
              <a:gd name="connsiteY73" fmla="*/ 154819 h 1157500"/>
              <a:gd name="connsiteX74" fmla="*/ 8101969 w 12192000"/>
              <a:gd name="connsiteY74" fmla="*/ 144495 h 1157500"/>
              <a:gd name="connsiteX75" fmla="*/ 8106826 w 12192000"/>
              <a:gd name="connsiteY75" fmla="*/ 139853 h 1157500"/>
              <a:gd name="connsiteX76" fmla="*/ 8162058 w 12192000"/>
              <a:gd name="connsiteY76" fmla="*/ 96704 h 1157500"/>
              <a:gd name="connsiteX77" fmla="*/ 8184568 w 12192000"/>
              <a:gd name="connsiteY77" fmla="*/ 93990 h 1157500"/>
              <a:gd name="connsiteX78" fmla="*/ 8228227 w 12192000"/>
              <a:gd name="connsiteY78" fmla="*/ 105972 h 1157500"/>
              <a:gd name="connsiteX79" fmla="*/ 8237963 w 12192000"/>
              <a:gd name="connsiteY79" fmla="*/ 106996 h 1157500"/>
              <a:gd name="connsiteX80" fmla="*/ 8248358 w 12192000"/>
              <a:gd name="connsiteY80" fmla="*/ 106062 h 1157500"/>
              <a:gd name="connsiteX81" fmla="*/ 8249309 w 12192000"/>
              <a:gd name="connsiteY81" fmla="*/ 106698 h 1157500"/>
              <a:gd name="connsiteX82" fmla="*/ 8249997 w 12192000"/>
              <a:gd name="connsiteY82" fmla="*/ 105915 h 1157500"/>
              <a:gd name="connsiteX83" fmla="*/ 8272162 w 12192000"/>
              <a:gd name="connsiteY83" fmla="*/ 103924 h 1157500"/>
              <a:gd name="connsiteX84" fmla="*/ 8292349 w 12192000"/>
              <a:gd name="connsiteY84" fmla="*/ 97480 h 1157500"/>
              <a:gd name="connsiteX85" fmla="*/ 8307239 w 12192000"/>
              <a:gd name="connsiteY85" fmla="*/ 94591 h 1157500"/>
              <a:gd name="connsiteX86" fmla="*/ 8339282 w 12192000"/>
              <a:gd name="connsiteY86" fmla="*/ 108942 h 1157500"/>
              <a:gd name="connsiteX87" fmla="*/ 8346156 w 12192000"/>
              <a:gd name="connsiteY87" fmla="*/ 111227 h 1157500"/>
              <a:gd name="connsiteX88" fmla="*/ 8346467 w 12192000"/>
              <a:gd name="connsiteY88" fmla="*/ 111024 h 1157500"/>
              <a:gd name="connsiteX89" fmla="*/ 8354069 w 12192000"/>
              <a:gd name="connsiteY89" fmla="*/ 112942 h 1157500"/>
              <a:gd name="connsiteX90" fmla="*/ 8358687 w 12192000"/>
              <a:gd name="connsiteY90" fmla="*/ 115393 h 1157500"/>
              <a:gd name="connsiteX91" fmla="*/ 8433385 w 12192000"/>
              <a:gd name="connsiteY91" fmla="*/ 99669 h 1157500"/>
              <a:gd name="connsiteX92" fmla="*/ 8533779 w 12192000"/>
              <a:gd name="connsiteY92" fmla="*/ 98374 h 1157500"/>
              <a:gd name="connsiteX93" fmla="*/ 8632833 w 12192000"/>
              <a:gd name="connsiteY93" fmla="*/ 100532 h 1157500"/>
              <a:gd name="connsiteX94" fmla="*/ 8668523 w 12192000"/>
              <a:gd name="connsiteY94" fmla="*/ 102979 h 1157500"/>
              <a:gd name="connsiteX95" fmla="*/ 8732893 w 12192000"/>
              <a:gd name="connsiteY95" fmla="*/ 99991 h 1157500"/>
              <a:gd name="connsiteX96" fmla="*/ 8764071 w 12192000"/>
              <a:gd name="connsiteY96" fmla="*/ 94587 h 1157500"/>
              <a:gd name="connsiteX97" fmla="*/ 8767004 w 12192000"/>
              <a:gd name="connsiteY97" fmla="*/ 91519 h 1157500"/>
              <a:gd name="connsiteX98" fmla="*/ 8772553 w 12192000"/>
              <a:gd name="connsiteY98" fmla="*/ 90314 h 1157500"/>
              <a:gd name="connsiteX99" fmla="*/ 8787201 w 12192000"/>
              <a:gd name="connsiteY99" fmla="*/ 92033 h 1157500"/>
              <a:gd name="connsiteX100" fmla="*/ 8792624 w 12192000"/>
              <a:gd name="connsiteY100" fmla="*/ 93503 h 1157500"/>
              <a:gd name="connsiteX101" fmla="*/ 8800741 w 12192000"/>
              <a:gd name="connsiteY101" fmla="*/ 93897 h 1157500"/>
              <a:gd name="connsiteX102" fmla="*/ 8800966 w 12192000"/>
              <a:gd name="connsiteY102" fmla="*/ 93645 h 1157500"/>
              <a:gd name="connsiteX103" fmla="*/ 8808513 w 12192000"/>
              <a:gd name="connsiteY103" fmla="*/ 94530 h 1157500"/>
              <a:gd name="connsiteX104" fmla="*/ 8845110 w 12192000"/>
              <a:gd name="connsiteY104" fmla="*/ 102179 h 1157500"/>
              <a:gd name="connsiteX105" fmla="*/ 8917529 w 12192000"/>
              <a:gd name="connsiteY105" fmla="*/ 76373 h 1157500"/>
              <a:gd name="connsiteX106" fmla="*/ 9026654 w 12192000"/>
              <a:gd name="connsiteY106" fmla="*/ 93420 h 1157500"/>
              <a:gd name="connsiteX107" fmla="*/ 9088505 w 12192000"/>
              <a:gd name="connsiteY107" fmla="*/ 113002 h 1157500"/>
              <a:gd name="connsiteX108" fmla="*/ 9203241 w 12192000"/>
              <a:gd name="connsiteY108" fmla="*/ 111713 h 1157500"/>
              <a:gd name="connsiteX109" fmla="*/ 9415584 w 12192000"/>
              <a:gd name="connsiteY109" fmla="*/ 157156 h 1157500"/>
              <a:gd name="connsiteX110" fmla="*/ 9505102 w 12192000"/>
              <a:gd name="connsiteY110" fmla="*/ 141042 h 1157500"/>
              <a:gd name="connsiteX111" fmla="*/ 9643040 w 12192000"/>
              <a:gd name="connsiteY111" fmla="*/ 158233 h 1157500"/>
              <a:gd name="connsiteX112" fmla="*/ 9762999 w 12192000"/>
              <a:gd name="connsiteY112" fmla="*/ 162623 h 1157500"/>
              <a:gd name="connsiteX113" fmla="*/ 9776183 w 12192000"/>
              <a:gd name="connsiteY113" fmla="*/ 162191 h 1157500"/>
              <a:gd name="connsiteX114" fmla="*/ 9780532 w 12192000"/>
              <a:gd name="connsiteY114" fmla="*/ 155823 h 1157500"/>
              <a:gd name="connsiteX115" fmla="*/ 9910588 w 12192000"/>
              <a:gd name="connsiteY115" fmla="*/ 154327 h 1157500"/>
              <a:gd name="connsiteX116" fmla="*/ 9924173 w 12192000"/>
              <a:gd name="connsiteY116" fmla="*/ 158591 h 1157500"/>
              <a:gd name="connsiteX117" fmla="*/ 10010969 w 12192000"/>
              <a:gd name="connsiteY117" fmla="*/ 155802 h 1157500"/>
              <a:gd name="connsiteX118" fmla="*/ 10070699 w 12192000"/>
              <a:gd name="connsiteY118" fmla="*/ 157854 h 1157500"/>
              <a:gd name="connsiteX119" fmla="*/ 10155104 w 12192000"/>
              <a:gd name="connsiteY119" fmla="*/ 151613 h 1157500"/>
              <a:gd name="connsiteX120" fmla="*/ 10250982 w 12192000"/>
              <a:gd name="connsiteY120" fmla="*/ 128642 h 1157500"/>
              <a:gd name="connsiteX121" fmla="*/ 10343301 w 12192000"/>
              <a:gd name="connsiteY121" fmla="*/ 90884 h 1157500"/>
              <a:gd name="connsiteX122" fmla="*/ 10366625 w 12192000"/>
              <a:gd name="connsiteY122" fmla="*/ 79428 h 1157500"/>
              <a:gd name="connsiteX123" fmla="*/ 10433505 w 12192000"/>
              <a:gd name="connsiteY123" fmla="*/ 65000 h 1157500"/>
              <a:gd name="connsiteX124" fmla="*/ 10547510 w 12192000"/>
              <a:gd name="connsiteY124" fmla="*/ 47246 h 1157500"/>
              <a:gd name="connsiteX125" fmla="*/ 10588150 w 12192000"/>
              <a:gd name="connsiteY125" fmla="*/ 32287 h 1157500"/>
              <a:gd name="connsiteX126" fmla="*/ 10589457 w 12192000"/>
              <a:gd name="connsiteY126" fmla="*/ 25296 h 1157500"/>
              <a:gd name="connsiteX127" fmla="*/ 10699976 w 12192000"/>
              <a:gd name="connsiteY127" fmla="*/ 43345 h 1157500"/>
              <a:gd name="connsiteX128" fmla="*/ 10812237 w 12192000"/>
              <a:gd name="connsiteY128" fmla="*/ 46327 h 1157500"/>
              <a:gd name="connsiteX129" fmla="*/ 10869837 w 12192000"/>
              <a:gd name="connsiteY129" fmla="*/ 65795 h 1157500"/>
              <a:gd name="connsiteX130" fmla="*/ 10881770 w 12192000"/>
              <a:gd name="connsiteY130" fmla="*/ 73672 h 1157500"/>
              <a:gd name="connsiteX131" fmla="*/ 10896899 w 12192000"/>
              <a:gd name="connsiteY131" fmla="*/ 70731 h 1157500"/>
              <a:gd name="connsiteX132" fmla="*/ 10901748 w 12192000"/>
              <a:gd name="connsiteY132" fmla="*/ 66352 h 1157500"/>
              <a:gd name="connsiteX133" fmla="*/ 10947419 w 12192000"/>
              <a:gd name="connsiteY133" fmla="*/ 83316 h 1157500"/>
              <a:gd name="connsiteX134" fmla="*/ 10953034 w 12192000"/>
              <a:gd name="connsiteY134" fmla="*/ 84438 h 1157500"/>
              <a:gd name="connsiteX135" fmla="*/ 10992070 w 12192000"/>
              <a:gd name="connsiteY135" fmla="*/ 88841 h 1157500"/>
              <a:gd name="connsiteX136" fmla="*/ 11112372 w 12192000"/>
              <a:gd name="connsiteY136" fmla="*/ 82247 h 1157500"/>
              <a:gd name="connsiteX137" fmla="*/ 11147719 w 12192000"/>
              <a:gd name="connsiteY137" fmla="*/ 80560 h 1157500"/>
              <a:gd name="connsiteX138" fmla="*/ 11172617 w 12192000"/>
              <a:gd name="connsiteY138" fmla="*/ 76265 h 1157500"/>
              <a:gd name="connsiteX139" fmla="*/ 11240397 w 12192000"/>
              <a:gd name="connsiteY139" fmla="*/ 81830 h 1157500"/>
              <a:gd name="connsiteX140" fmla="*/ 11270034 w 12192000"/>
              <a:gd name="connsiteY140" fmla="*/ 91947 h 1157500"/>
              <a:gd name="connsiteX141" fmla="*/ 11293091 w 12192000"/>
              <a:gd name="connsiteY141" fmla="*/ 92042 h 1157500"/>
              <a:gd name="connsiteX142" fmla="*/ 11310949 w 12192000"/>
              <a:gd name="connsiteY142" fmla="*/ 97842 h 1157500"/>
              <a:gd name="connsiteX143" fmla="*/ 11345279 w 12192000"/>
              <a:gd name="connsiteY143" fmla="*/ 95451 h 1157500"/>
              <a:gd name="connsiteX144" fmla="*/ 11354597 w 12192000"/>
              <a:gd name="connsiteY144" fmla="*/ 97953 h 1157500"/>
              <a:gd name="connsiteX145" fmla="*/ 11367725 w 12192000"/>
              <a:gd name="connsiteY145" fmla="*/ 97999 h 1157500"/>
              <a:gd name="connsiteX146" fmla="*/ 11399832 w 12192000"/>
              <a:gd name="connsiteY146" fmla="*/ 110616 h 1157500"/>
              <a:gd name="connsiteX147" fmla="*/ 11487595 w 12192000"/>
              <a:gd name="connsiteY147" fmla="*/ 152322 h 1157500"/>
              <a:gd name="connsiteX148" fmla="*/ 11736204 w 12192000"/>
              <a:gd name="connsiteY148" fmla="*/ 277509 h 1157500"/>
              <a:gd name="connsiteX149" fmla="*/ 11760331 w 12192000"/>
              <a:gd name="connsiteY149" fmla="*/ 291936 h 1157500"/>
              <a:gd name="connsiteX150" fmla="*/ 11819139 w 12192000"/>
              <a:gd name="connsiteY150" fmla="*/ 304143 h 1157500"/>
              <a:gd name="connsiteX151" fmla="*/ 11821967 w 12192000"/>
              <a:gd name="connsiteY151" fmla="*/ 305790 h 1157500"/>
              <a:gd name="connsiteX152" fmla="*/ 11847125 w 12192000"/>
              <a:gd name="connsiteY152" fmla="*/ 297401 h 1157500"/>
              <a:gd name="connsiteX153" fmla="*/ 11980134 w 12192000"/>
              <a:gd name="connsiteY153" fmla="*/ 321911 h 1157500"/>
              <a:gd name="connsiteX154" fmla="*/ 12174576 w 12192000"/>
              <a:gd name="connsiteY154" fmla="*/ 376108 h 1157500"/>
              <a:gd name="connsiteX155" fmla="*/ 12192000 w 12192000"/>
              <a:gd name="connsiteY155" fmla="*/ 379233 h 1157500"/>
              <a:gd name="connsiteX156" fmla="*/ 12192000 w 12192000"/>
              <a:gd name="connsiteY156" fmla="*/ 1157500 h 1157500"/>
              <a:gd name="connsiteX157" fmla="*/ 0 w 12192000"/>
              <a:gd name="connsiteY157" fmla="*/ 1157500 h 1157500"/>
              <a:gd name="connsiteX158" fmla="*/ 0 w 12192000"/>
              <a:gd name="connsiteY158" fmla="*/ 483545 h 1157500"/>
              <a:gd name="connsiteX159" fmla="*/ 5331 w 12192000"/>
              <a:gd name="connsiteY159" fmla="*/ 482797 h 1157500"/>
              <a:gd name="connsiteX160" fmla="*/ 39902 w 12192000"/>
              <a:gd name="connsiteY160" fmla="*/ 472284 h 1157500"/>
              <a:gd name="connsiteX161" fmla="*/ 117880 w 12192000"/>
              <a:gd name="connsiteY161" fmla="*/ 420956 h 1157500"/>
              <a:gd name="connsiteX162" fmla="*/ 238140 w 12192000"/>
              <a:gd name="connsiteY162" fmla="*/ 379297 h 1157500"/>
              <a:gd name="connsiteX163" fmla="*/ 249589 w 12192000"/>
              <a:gd name="connsiteY163" fmla="*/ 379517 h 1157500"/>
              <a:gd name="connsiteX164" fmla="*/ 296963 w 12192000"/>
              <a:gd name="connsiteY164" fmla="*/ 356102 h 1157500"/>
              <a:gd name="connsiteX165" fmla="*/ 339235 w 12192000"/>
              <a:gd name="connsiteY165" fmla="*/ 324425 h 1157500"/>
              <a:gd name="connsiteX166" fmla="*/ 447152 w 12192000"/>
              <a:gd name="connsiteY166" fmla="*/ 327423 h 1157500"/>
              <a:gd name="connsiteX167" fmla="*/ 475247 w 12192000"/>
              <a:gd name="connsiteY167" fmla="*/ 336714 h 1157500"/>
              <a:gd name="connsiteX168" fmla="*/ 477967 w 12192000"/>
              <a:gd name="connsiteY168" fmla="*/ 337960 h 1157500"/>
              <a:gd name="connsiteX169" fmla="*/ 703732 w 12192000"/>
              <a:gd name="connsiteY169" fmla="*/ 316599 h 1157500"/>
              <a:gd name="connsiteX170" fmla="*/ 853391 w 12192000"/>
              <a:gd name="connsiteY170" fmla="*/ 303591 h 1157500"/>
              <a:gd name="connsiteX171" fmla="*/ 925332 w 12192000"/>
              <a:gd name="connsiteY171" fmla="*/ 298686 h 1157500"/>
              <a:gd name="connsiteX172" fmla="*/ 941286 w 12192000"/>
              <a:gd name="connsiteY172" fmla="*/ 288932 h 1157500"/>
              <a:gd name="connsiteX173" fmla="*/ 950845 w 12192000"/>
              <a:gd name="connsiteY173" fmla="*/ 286595 h 1157500"/>
              <a:gd name="connsiteX174" fmla="*/ 953292 w 12192000"/>
              <a:gd name="connsiteY174" fmla="*/ 280892 h 1157500"/>
              <a:gd name="connsiteX175" fmla="*/ 967499 w 12192000"/>
              <a:gd name="connsiteY175" fmla="*/ 273760 h 1157500"/>
              <a:gd name="connsiteX176" fmla="*/ 1069267 w 12192000"/>
              <a:gd name="connsiteY176" fmla="*/ 262766 h 1157500"/>
              <a:gd name="connsiteX177" fmla="*/ 1138407 w 12192000"/>
              <a:gd name="connsiteY177" fmla="*/ 246567 h 1157500"/>
              <a:gd name="connsiteX178" fmla="*/ 1164931 w 12192000"/>
              <a:gd name="connsiteY178" fmla="*/ 238622 h 1157500"/>
              <a:gd name="connsiteX179" fmla="*/ 1211622 w 12192000"/>
              <a:gd name="connsiteY179" fmla="*/ 220676 h 1157500"/>
              <a:gd name="connsiteX180" fmla="*/ 1274567 w 12192000"/>
              <a:gd name="connsiteY180" fmla="*/ 203380 h 1157500"/>
              <a:gd name="connsiteX181" fmla="*/ 1325029 w 12192000"/>
              <a:gd name="connsiteY181" fmla="*/ 207937 h 1157500"/>
              <a:gd name="connsiteX182" fmla="*/ 1356805 w 12192000"/>
              <a:gd name="connsiteY182" fmla="*/ 203622 h 1157500"/>
              <a:gd name="connsiteX183" fmla="*/ 1468752 w 12192000"/>
              <a:gd name="connsiteY183" fmla="*/ 214604 h 1157500"/>
              <a:gd name="connsiteX184" fmla="*/ 1650750 w 12192000"/>
              <a:gd name="connsiteY184" fmla="*/ 165090 h 1157500"/>
              <a:gd name="connsiteX185" fmla="*/ 1655056 w 12192000"/>
              <a:gd name="connsiteY185" fmla="*/ 172106 h 1157500"/>
              <a:gd name="connsiteX186" fmla="*/ 1683220 w 12192000"/>
              <a:gd name="connsiteY186" fmla="*/ 169652 h 1157500"/>
              <a:gd name="connsiteX187" fmla="*/ 1685599 w 12192000"/>
              <a:gd name="connsiteY187" fmla="*/ 165388 h 1157500"/>
              <a:gd name="connsiteX188" fmla="*/ 1735783 w 12192000"/>
              <a:gd name="connsiteY188" fmla="*/ 177400 h 1157500"/>
              <a:gd name="connsiteX189" fmla="*/ 1797102 w 12192000"/>
              <a:gd name="connsiteY189" fmla="*/ 182289 h 1157500"/>
              <a:gd name="connsiteX190" fmla="*/ 1845638 w 12192000"/>
              <a:gd name="connsiteY190" fmla="*/ 163774 h 1157500"/>
              <a:gd name="connsiteX191" fmla="*/ 1848980 w 12192000"/>
              <a:gd name="connsiteY191" fmla="*/ 167516 h 1157500"/>
              <a:gd name="connsiteX192" fmla="*/ 1880587 w 12192000"/>
              <a:gd name="connsiteY192" fmla="*/ 165506 h 1157500"/>
              <a:gd name="connsiteX193" fmla="*/ 1995803 w 12192000"/>
              <a:gd name="connsiteY193" fmla="*/ 131847 h 1157500"/>
              <a:gd name="connsiteX194" fmla="*/ 2057448 w 12192000"/>
              <a:gd name="connsiteY194" fmla="*/ 128650 h 1157500"/>
              <a:gd name="connsiteX195" fmla="*/ 2119088 w 12192000"/>
              <a:gd name="connsiteY195" fmla="*/ 113508 h 1157500"/>
              <a:gd name="connsiteX196" fmla="*/ 2138831 w 12192000"/>
              <a:gd name="connsiteY196" fmla="*/ 116194 h 1157500"/>
              <a:gd name="connsiteX197" fmla="*/ 2214259 w 12192000"/>
              <a:gd name="connsiteY197" fmla="*/ 110542 h 1157500"/>
              <a:gd name="connsiteX198" fmla="*/ 2264911 w 12192000"/>
              <a:gd name="connsiteY198" fmla="*/ 101639 h 1157500"/>
              <a:gd name="connsiteX199" fmla="*/ 2454058 w 12192000"/>
              <a:gd name="connsiteY199" fmla="*/ 67266 h 1157500"/>
              <a:gd name="connsiteX200" fmla="*/ 2534188 w 12192000"/>
              <a:gd name="connsiteY200" fmla="*/ 63730 h 1157500"/>
              <a:gd name="connsiteX201" fmla="*/ 2616912 w 12192000"/>
              <a:gd name="connsiteY201" fmla="*/ 44757 h 1157500"/>
              <a:gd name="connsiteX202" fmla="*/ 2698592 w 12192000"/>
              <a:gd name="connsiteY202" fmla="*/ 35873 h 1157500"/>
              <a:gd name="connsiteX203" fmla="*/ 2891953 w 12192000"/>
              <a:gd name="connsiteY203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502019 w 12192000"/>
              <a:gd name="connsiteY51" fmla="*/ 192356 h 1157500"/>
              <a:gd name="connsiteX52" fmla="*/ 6518229 w 12192000"/>
              <a:gd name="connsiteY52" fmla="*/ 191407 h 1157500"/>
              <a:gd name="connsiteX53" fmla="*/ 6595639 w 12192000"/>
              <a:gd name="connsiteY53" fmla="*/ 168164 h 1157500"/>
              <a:gd name="connsiteX54" fmla="*/ 6692265 w 12192000"/>
              <a:gd name="connsiteY54" fmla="*/ 164829 h 1157500"/>
              <a:gd name="connsiteX55" fmla="*/ 6697219 w 12192000"/>
              <a:gd name="connsiteY55" fmla="*/ 165301 h 1157500"/>
              <a:gd name="connsiteX56" fmla="*/ 6713656 w 12192000"/>
              <a:gd name="connsiteY56" fmla="*/ 153600 h 1157500"/>
              <a:gd name="connsiteX57" fmla="*/ 6714383 w 12192000"/>
              <a:gd name="connsiteY57" fmla="*/ 150425 h 1157500"/>
              <a:gd name="connsiteX58" fmla="*/ 6774793 w 12192000"/>
              <a:gd name="connsiteY58" fmla="*/ 159713 h 1157500"/>
              <a:gd name="connsiteX59" fmla="*/ 6782112 w 12192000"/>
              <a:gd name="connsiteY59" fmla="*/ 155255 h 1157500"/>
              <a:gd name="connsiteX60" fmla="*/ 6878958 w 12192000"/>
              <a:gd name="connsiteY60" fmla="*/ 180824 h 1157500"/>
              <a:gd name="connsiteX61" fmla="*/ 6894439 w 12192000"/>
              <a:gd name="connsiteY61" fmla="*/ 177642 h 1157500"/>
              <a:gd name="connsiteX62" fmla="*/ 6963220 w 12192000"/>
              <a:gd name="connsiteY62" fmla="*/ 167304 h 1157500"/>
              <a:gd name="connsiteX63" fmla="*/ 6976706 w 12192000"/>
              <a:gd name="connsiteY63" fmla="*/ 170894 h 1157500"/>
              <a:gd name="connsiteX64" fmla="*/ 6987064 w 12192000"/>
              <a:gd name="connsiteY64" fmla="*/ 160402 h 1157500"/>
              <a:gd name="connsiteX65" fmla="*/ 7058714 w 12192000"/>
              <a:gd name="connsiteY65" fmla="*/ 175992 h 1157500"/>
              <a:gd name="connsiteX66" fmla="*/ 7060499 w 12192000"/>
              <a:gd name="connsiteY66" fmla="*/ 176063 h 1157500"/>
              <a:gd name="connsiteX67" fmla="*/ 7176563 w 12192000"/>
              <a:gd name="connsiteY67" fmla="*/ 173244 h 1157500"/>
              <a:gd name="connsiteX68" fmla="*/ 7205529 w 12192000"/>
              <a:gd name="connsiteY68" fmla="*/ 181011 h 1157500"/>
              <a:gd name="connsiteX69" fmla="*/ 7310118 w 12192000"/>
              <a:gd name="connsiteY69" fmla="*/ 162605 h 1157500"/>
              <a:gd name="connsiteX70" fmla="*/ 7673859 w 12192000"/>
              <a:gd name="connsiteY70" fmla="*/ 150336 h 1157500"/>
              <a:gd name="connsiteX71" fmla="*/ 7692748 w 12192000"/>
              <a:gd name="connsiteY71" fmla="*/ 161537 h 1157500"/>
              <a:gd name="connsiteX72" fmla="*/ 7756672 w 12192000"/>
              <a:gd name="connsiteY72" fmla="*/ 157372 h 1157500"/>
              <a:gd name="connsiteX73" fmla="*/ 7974189 w 12192000"/>
              <a:gd name="connsiteY73" fmla="*/ 154819 h 1157500"/>
              <a:gd name="connsiteX74" fmla="*/ 8101969 w 12192000"/>
              <a:gd name="connsiteY74" fmla="*/ 144495 h 1157500"/>
              <a:gd name="connsiteX75" fmla="*/ 8106826 w 12192000"/>
              <a:gd name="connsiteY75" fmla="*/ 139853 h 1157500"/>
              <a:gd name="connsiteX76" fmla="*/ 8162058 w 12192000"/>
              <a:gd name="connsiteY76" fmla="*/ 96704 h 1157500"/>
              <a:gd name="connsiteX77" fmla="*/ 8184568 w 12192000"/>
              <a:gd name="connsiteY77" fmla="*/ 93990 h 1157500"/>
              <a:gd name="connsiteX78" fmla="*/ 8228227 w 12192000"/>
              <a:gd name="connsiteY78" fmla="*/ 105972 h 1157500"/>
              <a:gd name="connsiteX79" fmla="*/ 8237963 w 12192000"/>
              <a:gd name="connsiteY79" fmla="*/ 106996 h 1157500"/>
              <a:gd name="connsiteX80" fmla="*/ 8248358 w 12192000"/>
              <a:gd name="connsiteY80" fmla="*/ 106062 h 1157500"/>
              <a:gd name="connsiteX81" fmla="*/ 8249309 w 12192000"/>
              <a:gd name="connsiteY81" fmla="*/ 106698 h 1157500"/>
              <a:gd name="connsiteX82" fmla="*/ 8249997 w 12192000"/>
              <a:gd name="connsiteY82" fmla="*/ 105915 h 1157500"/>
              <a:gd name="connsiteX83" fmla="*/ 8272162 w 12192000"/>
              <a:gd name="connsiteY83" fmla="*/ 103924 h 1157500"/>
              <a:gd name="connsiteX84" fmla="*/ 8292349 w 12192000"/>
              <a:gd name="connsiteY84" fmla="*/ 97480 h 1157500"/>
              <a:gd name="connsiteX85" fmla="*/ 8307239 w 12192000"/>
              <a:gd name="connsiteY85" fmla="*/ 94591 h 1157500"/>
              <a:gd name="connsiteX86" fmla="*/ 8339282 w 12192000"/>
              <a:gd name="connsiteY86" fmla="*/ 108942 h 1157500"/>
              <a:gd name="connsiteX87" fmla="*/ 8346156 w 12192000"/>
              <a:gd name="connsiteY87" fmla="*/ 111227 h 1157500"/>
              <a:gd name="connsiteX88" fmla="*/ 8346467 w 12192000"/>
              <a:gd name="connsiteY88" fmla="*/ 111024 h 1157500"/>
              <a:gd name="connsiteX89" fmla="*/ 8354069 w 12192000"/>
              <a:gd name="connsiteY89" fmla="*/ 112942 h 1157500"/>
              <a:gd name="connsiteX90" fmla="*/ 8358687 w 12192000"/>
              <a:gd name="connsiteY90" fmla="*/ 115393 h 1157500"/>
              <a:gd name="connsiteX91" fmla="*/ 8433385 w 12192000"/>
              <a:gd name="connsiteY91" fmla="*/ 99669 h 1157500"/>
              <a:gd name="connsiteX92" fmla="*/ 8533779 w 12192000"/>
              <a:gd name="connsiteY92" fmla="*/ 98374 h 1157500"/>
              <a:gd name="connsiteX93" fmla="*/ 8632833 w 12192000"/>
              <a:gd name="connsiteY93" fmla="*/ 100532 h 1157500"/>
              <a:gd name="connsiteX94" fmla="*/ 8668523 w 12192000"/>
              <a:gd name="connsiteY94" fmla="*/ 102979 h 1157500"/>
              <a:gd name="connsiteX95" fmla="*/ 8732893 w 12192000"/>
              <a:gd name="connsiteY95" fmla="*/ 99991 h 1157500"/>
              <a:gd name="connsiteX96" fmla="*/ 8764071 w 12192000"/>
              <a:gd name="connsiteY96" fmla="*/ 94587 h 1157500"/>
              <a:gd name="connsiteX97" fmla="*/ 8767004 w 12192000"/>
              <a:gd name="connsiteY97" fmla="*/ 91519 h 1157500"/>
              <a:gd name="connsiteX98" fmla="*/ 8772553 w 12192000"/>
              <a:gd name="connsiteY98" fmla="*/ 90314 h 1157500"/>
              <a:gd name="connsiteX99" fmla="*/ 8787201 w 12192000"/>
              <a:gd name="connsiteY99" fmla="*/ 92033 h 1157500"/>
              <a:gd name="connsiteX100" fmla="*/ 8792624 w 12192000"/>
              <a:gd name="connsiteY100" fmla="*/ 93503 h 1157500"/>
              <a:gd name="connsiteX101" fmla="*/ 8800741 w 12192000"/>
              <a:gd name="connsiteY101" fmla="*/ 93897 h 1157500"/>
              <a:gd name="connsiteX102" fmla="*/ 8800966 w 12192000"/>
              <a:gd name="connsiteY102" fmla="*/ 93645 h 1157500"/>
              <a:gd name="connsiteX103" fmla="*/ 8808513 w 12192000"/>
              <a:gd name="connsiteY103" fmla="*/ 94530 h 1157500"/>
              <a:gd name="connsiteX104" fmla="*/ 8845110 w 12192000"/>
              <a:gd name="connsiteY104" fmla="*/ 102179 h 1157500"/>
              <a:gd name="connsiteX105" fmla="*/ 8917529 w 12192000"/>
              <a:gd name="connsiteY105" fmla="*/ 76373 h 1157500"/>
              <a:gd name="connsiteX106" fmla="*/ 9026654 w 12192000"/>
              <a:gd name="connsiteY106" fmla="*/ 93420 h 1157500"/>
              <a:gd name="connsiteX107" fmla="*/ 9088505 w 12192000"/>
              <a:gd name="connsiteY107" fmla="*/ 113002 h 1157500"/>
              <a:gd name="connsiteX108" fmla="*/ 9203241 w 12192000"/>
              <a:gd name="connsiteY108" fmla="*/ 111713 h 1157500"/>
              <a:gd name="connsiteX109" fmla="*/ 9415584 w 12192000"/>
              <a:gd name="connsiteY109" fmla="*/ 157156 h 1157500"/>
              <a:gd name="connsiteX110" fmla="*/ 9505102 w 12192000"/>
              <a:gd name="connsiteY110" fmla="*/ 141042 h 1157500"/>
              <a:gd name="connsiteX111" fmla="*/ 9643040 w 12192000"/>
              <a:gd name="connsiteY111" fmla="*/ 158233 h 1157500"/>
              <a:gd name="connsiteX112" fmla="*/ 9762999 w 12192000"/>
              <a:gd name="connsiteY112" fmla="*/ 162623 h 1157500"/>
              <a:gd name="connsiteX113" fmla="*/ 9776183 w 12192000"/>
              <a:gd name="connsiteY113" fmla="*/ 162191 h 1157500"/>
              <a:gd name="connsiteX114" fmla="*/ 9780532 w 12192000"/>
              <a:gd name="connsiteY114" fmla="*/ 155823 h 1157500"/>
              <a:gd name="connsiteX115" fmla="*/ 9910588 w 12192000"/>
              <a:gd name="connsiteY115" fmla="*/ 154327 h 1157500"/>
              <a:gd name="connsiteX116" fmla="*/ 9924173 w 12192000"/>
              <a:gd name="connsiteY116" fmla="*/ 158591 h 1157500"/>
              <a:gd name="connsiteX117" fmla="*/ 10010969 w 12192000"/>
              <a:gd name="connsiteY117" fmla="*/ 155802 h 1157500"/>
              <a:gd name="connsiteX118" fmla="*/ 10070699 w 12192000"/>
              <a:gd name="connsiteY118" fmla="*/ 157854 h 1157500"/>
              <a:gd name="connsiteX119" fmla="*/ 10155104 w 12192000"/>
              <a:gd name="connsiteY119" fmla="*/ 151613 h 1157500"/>
              <a:gd name="connsiteX120" fmla="*/ 10250982 w 12192000"/>
              <a:gd name="connsiteY120" fmla="*/ 128642 h 1157500"/>
              <a:gd name="connsiteX121" fmla="*/ 10343301 w 12192000"/>
              <a:gd name="connsiteY121" fmla="*/ 90884 h 1157500"/>
              <a:gd name="connsiteX122" fmla="*/ 10366625 w 12192000"/>
              <a:gd name="connsiteY122" fmla="*/ 79428 h 1157500"/>
              <a:gd name="connsiteX123" fmla="*/ 10433505 w 12192000"/>
              <a:gd name="connsiteY123" fmla="*/ 65000 h 1157500"/>
              <a:gd name="connsiteX124" fmla="*/ 10547510 w 12192000"/>
              <a:gd name="connsiteY124" fmla="*/ 47246 h 1157500"/>
              <a:gd name="connsiteX125" fmla="*/ 10588150 w 12192000"/>
              <a:gd name="connsiteY125" fmla="*/ 32287 h 1157500"/>
              <a:gd name="connsiteX126" fmla="*/ 10589457 w 12192000"/>
              <a:gd name="connsiteY126" fmla="*/ 25296 h 1157500"/>
              <a:gd name="connsiteX127" fmla="*/ 10699976 w 12192000"/>
              <a:gd name="connsiteY127" fmla="*/ 43345 h 1157500"/>
              <a:gd name="connsiteX128" fmla="*/ 10812237 w 12192000"/>
              <a:gd name="connsiteY128" fmla="*/ 46327 h 1157500"/>
              <a:gd name="connsiteX129" fmla="*/ 10869837 w 12192000"/>
              <a:gd name="connsiteY129" fmla="*/ 65795 h 1157500"/>
              <a:gd name="connsiteX130" fmla="*/ 10881770 w 12192000"/>
              <a:gd name="connsiteY130" fmla="*/ 73672 h 1157500"/>
              <a:gd name="connsiteX131" fmla="*/ 10896899 w 12192000"/>
              <a:gd name="connsiteY131" fmla="*/ 70731 h 1157500"/>
              <a:gd name="connsiteX132" fmla="*/ 10901748 w 12192000"/>
              <a:gd name="connsiteY132" fmla="*/ 66352 h 1157500"/>
              <a:gd name="connsiteX133" fmla="*/ 10947419 w 12192000"/>
              <a:gd name="connsiteY133" fmla="*/ 83316 h 1157500"/>
              <a:gd name="connsiteX134" fmla="*/ 10953034 w 12192000"/>
              <a:gd name="connsiteY134" fmla="*/ 84438 h 1157500"/>
              <a:gd name="connsiteX135" fmla="*/ 10992070 w 12192000"/>
              <a:gd name="connsiteY135" fmla="*/ 88841 h 1157500"/>
              <a:gd name="connsiteX136" fmla="*/ 11112372 w 12192000"/>
              <a:gd name="connsiteY136" fmla="*/ 82247 h 1157500"/>
              <a:gd name="connsiteX137" fmla="*/ 11147719 w 12192000"/>
              <a:gd name="connsiteY137" fmla="*/ 80560 h 1157500"/>
              <a:gd name="connsiteX138" fmla="*/ 11172617 w 12192000"/>
              <a:gd name="connsiteY138" fmla="*/ 76265 h 1157500"/>
              <a:gd name="connsiteX139" fmla="*/ 11240397 w 12192000"/>
              <a:gd name="connsiteY139" fmla="*/ 81830 h 1157500"/>
              <a:gd name="connsiteX140" fmla="*/ 11270034 w 12192000"/>
              <a:gd name="connsiteY140" fmla="*/ 91947 h 1157500"/>
              <a:gd name="connsiteX141" fmla="*/ 11293091 w 12192000"/>
              <a:gd name="connsiteY141" fmla="*/ 92042 h 1157500"/>
              <a:gd name="connsiteX142" fmla="*/ 11310949 w 12192000"/>
              <a:gd name="connsiteY142" fmla="*/ 97842 h 1157500"/>
              <a:gd name="connsiteX143" fmla="*/ 11345279 w 12192000"/>
              <a:gd name="connsiteY143" fmla="*/ 95451 h 1157500"/>
              <a:gd name="connsiteX144" fmla="*/ 11354597 w 12192000"/>
              <a:gd name="connsiteY144" fmla="*/ 97953 h 1157500"/>
              <a:gd name="connsiteX145" fmla="*/ 11367725 w 12192000"/>
              <a:gd name="connsiteY145" fmla="*/ 97999 h 1157500"/>
              <a:gd name="connsiteX146" fmla="*/ 11399832 w 12192000"/>
              <a:gd name="connsiteY146" fmla="*/ 110616 h 1157500"/>
              <a:gd name="connsiteX147" fmla="*/ 11487595 w 12192000"/>
              <a:gd name="connsiteY147" fmla="*/ 152322 h 1157500"/>
              <a:gd name="connsiteX148" fmla="*/ 11736204 w 12192000"/>
              <a:gd name="connsiteY148" fmla="*/ 277509 h 1157500"/>
              <a:gd name="connsiteX149" fmla="*/ 11705740 w 12192000"/>
              <a:gd name="connsiteY149" fmla="*/ 250993 h 1157500"/>
              <a:gd name="connsiteX150" fmla="*/ 11819139 w 12192000"/>
              <a:gd name="connsiteY150" fmla="*/ 304143 h 1157500"/>
              <a:gd name="connsiteX151" fmla="*/ 11821967 w 12192000"/>
              <a:gd name="connsiteY151" fmla="*/ 305790 h 1157500"/>
              <a:gd name="connsiteX152" fmla="*/ 11847125 w 12192000"/>
              <a:gd name="connsiteY152" fmla="*/ 297401 h 1157500"/>
              <a:gd name="connsiteX153" fmla="*/ 11980134 w 12192000"/>
              <a:gd name="connsiteY153" fmla="*/ 321911 h 1157500"/>
              <a:gd name="connsiteX154" fmla="*/ 12174576 w 12192000"/>
              <a:gd name="connsiteY154" fmla="*/ 376108 h 1157500"/>
              <a:gd name="connsiteX155" fmla="*/ 12192000 w 12192000"/>
              <a:gd name="connsiteY155" fmla="*/ 379233 h 1157500"/>
              <a:gd name="connsiteX156" fmla="*/ 12192000 w 12192000"/>
              <a:gd name="connsiteY156" fmla="*/ 1157500 h 1157500"/>
              <a:gd name="connsiteX157" fmla="*/ 0 w 12192000"/>
              <a:gd name="connsiteY157" fmla="*/ 1157500 h 1157500"/>
              <a:gd name="connsiteX158" fmla="*/ 0 w 12192000"/>
              <a:gd name="connsiteY158" fmla="*/ 483545 h 1157500"/>
              <a:gd name="connsiteX159" fmla="*/ 5331 w 12192000"/>
              <a:gd name="connsiteY159" fmla="*/ 482797 h 1157500"/>
              <a:gd name="connsiteX160" fmla="*/ 39902 w 12192000"/>
              <a:gd name="connsiteY160" fmla="*/ 472284 h 1157500"/>
              <a:gd name="connsiteX161" fmla="*/ 117880 w 12192000"/>
              <a:gd name="connsiteY161" fmla="*/ 420956 h 1157500"/>
              <a:gd name="connsiteX162" fmla="*/ 238140 w 12192000"/>
              <a:gd name="connsiteY162" fmla="*/ 379297 h 1157500"/>
              <a:gd name="connsiteX163" fmla="*/ 249589 w 12192000"/>
              <a:gd name="connsiteY163" fmla="*/ 379517 h 1157500"/>
              <a:gd name="connsiteX164" fmla="*/ 296963 w 12192000"/>
              <a:gd name="connsiteY164" fmla="*/ 356102 h 1157500"/>
              <a:gd name="connsiteX165" fmla="*/ 339235 w 12192000"/>
              <a:gd name="connsiteY165" fmla="*/ 324425 h 1157500"/>
              <a:gd name="connsiteX166" fmla="*/ 447152 w 12192000"/>
              <a:gd name="connsiteY166" fmla="*/ 327423 h 1157500"/>
              <a:gd name="connsiteX167" fmla="*/ 475247 w 12192000"/>
              <a:gd name="connsiteY167" fmla="*/ 336714 h 1157500"/>
              <a:gd name="connsiteX168" fmla="*/ 477967 w 12192000"/>
              <a:gd name="connsiteY168" fmla="*/ 337960 h 1157500"/>
              <a:gd name="connsiteX169" fmla="*/ 703732 w 12192000"/>
              <a:gd name="connsiteY169" fmla="*/ 316599 h 1157500"/>
              <a:gd name="connsiteX170" fmla="*/ 853391 w 12192000"/>
              <a:gd name="connsiteY170" fmla="*/ 303591 h 1157500"/>
              <a:gd name="connsiteX171" fmla="*/ 925332 w 12192000"/>
              <a:gd name="connsiteY171" fmla="*/ 298686 h 1157500"/>
              <a:gd name="connsiteX172" fmla="*/ 941286 w 12192000"/>
              <a:gd name="connsiteY172" fmla="*/ 288932 h 1157500"/>
              <a:gd name="connsiteX173" fmla="*/ 950845 w 12192000"/>
              <a:gd name="connsiteY173" fmla="*/ 286595 h 1157500"/>
              <a:gd name="connsiteX174" fmla="*/ 953292 w 12192000"/>
              <a:gd name="connsiteY174" fmla="*/ 280892 h 1157500"/>
              <a:gd name="connsiteX175" fmla="*/ 967499 w 12192000"/>
              <a:gd name="connsiteY175" fmla="*/ 273760 h 1157500"/>
              <a:gd name="connsiteX176" fmla="*/ 1069267 w 12192000"/>
              <a:gd name="connsiteY176" fmla="*/ 262766 h 1157500"/>
              <a:gd name="connsiteX177" fmla="*/ 1138407 w 12192000"/>
              <a:gd name="connsiteY177" fmla="*/ 246567 h 1157500"/>
              <a:gd name="connsiteX178" fmla="*/ 1164931 w 12192000"/>
              <a:gd name="connsiteY178" fmla="*/ 238622 h 1157500"/>
              <a:gd name="connsiteX179" fmla="*/ 1211622 w 12192000"/>
              <a:gd name="connsiteY179" fmla="*/ 220676 h 1157500"/>
              <a:gd name="connsiteX180" fmla="*/ 1274567 w 12192000"/>
              <a:gd name="connsiteY180" fmla="*/ 203380 h 1157500"/>
              <a:gd name="connsiteX181" fmla="*/ 1325029 w 12192000"/>
              <a:gd name="connsiteY181" fmla="*/ 207937 h 1157500"/>
              <a:gd name="connsiteX182" fmla="*/ 1356805 w 12192000"/>
              <a:gd name="connsiteY182" fmla="*/ 203622 h 1157500"/>
              <a:gd name="connsiteX183" fmla="*/ 1468752 w 12192000"/>
              <a:gd name="connsiteY183" fmla="*/ 214604 h 1157500"/>
              <a:gd name="connsiteX184" fmla="*/ 1650750 w 12192000"/>
              <a:gd name="connsiteY184" fmla="*/ 165090 h 1157500"/>
              <a:gd name="connsiteX185" fmla="*/ 1655056 w 12192000"/>
              <a:gd name="connsiteY185" fmla="*/ 172106 h 1157500"/>
              <a:gd name="connsiteX186" fmla="*/ 1683220 w 12192000"/>
              <a:gd name="connsiteY186" fmla="*/ 169652 h 1157500"/>
              <a:gd name="connsiteX187" fmla="*/ 1685599 w 12192000"/>
              <a:gd name="connsiteY187" fmla="*/ 165388 h 1157500"/>
              <a:gd name="connsiteX188" fmla="*/ 1735783 w 12192000"/>
              <a:gd name="connsiteY188" fmla="*/ 177400 h 1157500"/>
              <a:gd name="connsiteX189" fmla="*/ 1797102 w 12192000"/>
              <a:gd name="connsiteY189" fmla="*/ 182289 h 1157500"/>
              <a:gd name="connsiteX190" fmla="*/ 1845638 w 12192000"/>
              <a:gd name="connsiteY190" fmla="*/ 163774 h 1157500"/>
              <a:gd name="connsiteX191" fmla="*/ 1848980 w 12192000"/>
              <a:gd name="connsiteY191" fmla="*/ 167516 h 1157500"/>
              <a:gd name="connsiteX192" fmla="*/ 1880587 w 12192000"/>
              <a:gd name="connsiteY192" fmla="*/ 165506 h 1157500"/>
              <a:gd name="connsiteX193" fmla="*/ 1995803 w 12192000"/>
              <a:gd name="connsiteY193" fmla="*/ 131847 h 1157500"/>
              <a:gd name="connsiteX194" fmla="*/ 2057448 w 12192000"/>
              <a:gd name="connsiteY194" fmla="*/ 128650 h 1157500"/>
              <a:gd name="connsiteX195" fmla="*/ 2119088 w 12192000"/>
              <a:gd name="connsiteY195" fmla="*/ 113508 h 1157500"/>
              <a:gd name="connsiteX196" fmla="*/ 2138831 w 12192000"/>
              <a:gd name="connsiteY196" fmla="*/ 116194 h 1157500"/>
              <a:gd name="connsiteX197" fmla="*/ 2214259 w 12192000"/>
              <a:gd name="connsiteY197" fmla="*/ 110542 h 1157500"/>
              <a:gd name="connsiteX198" fmla="*/ 2264911 w 12192000"/>
              <a:gd name="connsiteY198" fmla="*/ 101639 h 1157500"/>
              <a:gd name="connsiteX199" fmla="*/ 2454058 w 12192000"/>
              <a:gd name="connsiteY199" fmla="*/ 67266 h 1157500"/>
              <a:gd name="connsiteX200" fmla="*/ 2534188 w 12192000"/>
              <a:gd name="connsiteY200" fmla="*/ 63730 h 1157500"/>
              <a:gd name="connsiteX201" fmla="*/ 2616912 w 12192000"/>
              <a:gd name="connsiteY201" fmla="*/ 44757 h 1157500"/>
              <a:gd name="connsiteX202" fmla="*/ 2698592 w 12192000"/>
              <a:gd name="connsiteY202" fmla="*/ 35873 h 1157500"/>
              <a:gd name="connsiteX203" fmla="*/ 2891953 w 12192000"/>
              <a:gd name="connsiteY203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502019 w 12192000"/>
              <a:gd name="connsiteY51" fmla="*/ 192356 h 1157500"/>
              <a:gd name="connsiteX52" fmla="*/ 6518229 w 12192000"/>
              <a:gd name="connsiteY52" fmla="*/ 191407 h 1157500"/>
              <a:gd name="connsiteX53" fmla="*/ 6595639 w 12192000"/>
              <a:gd name="connsiteY53" fmla="*/ 168164 h 1157500"/>
              <a:gd name="connsiteX54" fmla="*/ 6692265 w 12192000"/>
              <a:gd name="connsiteY54" fmla="*/ 164829 h 1157500"/>
              <a:gd name="connsiteX55" fmla="*/ 6697219 w 12192000"/>
              <a:gd name="connsiteY55" fmla="*/ 165301 h 1157500"/>
              <a:gd name="connsiteX56" fmla="*/ 6713656 w 12192000"/>
              <a:gd name="connsiteY56" fmla="*/ 153600 h 1157500"/>
              <a:gd name="connsiteX57" fmla="*/ 6714383 w 12192000"/>
              <a:gd name="connsiteY57" fmla="*/ 150425 h 1157500"/>
              <a:gd name="connsiteX58" fmla="*/ 6774793 w 12192000"/>
              <a:gd name="connsiteY58" fmla="*/ 159713 h 1157500"/>
              <a:gd name="connsiteX59" fmla="*/ 6782112 w 12192000"/>
              <a:gd name="connsiteY59" fmla="*/ 155255 h 1157500"/>
              <a:gd name="connsiteX60" fmla="*/ 6878958 w 12192000"/>
              <a:gd name="connsiteY60" fmla="*/ 180824 h 1157500"/>
              <a:gd name="connsiteX61" fmla="*/ 6894439 w 12192000"/>
              <a:gd name="connsiteY61" fmla="*/ 177642 h 1157500"/>
              <a:gd name="connsiteX62" fmla="*/ 6963220 w 12192000"/>
              <a:gd name="connsiteY62" fmla="*/ 167304 h 1157500"/>
              <a:gd name="connsiteX63" fmla="*/ 6976706 w 12192000"/>
              <a:gd name="connsiteY63" fmla="*/ 170894 h 1157500"/>
              <a:gd name="connsiteX64" fmla="*/ 6987064 w 12192000"/>
              <a:gd name="connsiteY64" fmla="*/ 160402 h 1157500"/>
              <a:gd name="connsiteX65" fmla="*/ 7058714 w 12192000"/>
              <a:gd name="connsiteY65" fmla="*/ 175992 h 1157500"/>
              <a:gd name="connsiteX66" fmla="*/ 7060499 w 12192000"/>
              <a:gd name="connsiteY66" fmla="*/ 176063 h 1157500"/>
              <a:gd name="connsiteX67" fmla="*/ 7176563 w 12192000"/>
              <a:gd name="connsiteY67" fmla="*/ 173244 h 1157500"/>
              <a:gd name="connsiteX68" fmla="*/ 7205529 w 12192000"/>
              <a:gd name="connsiteY68" fmla="*/ 181011 h 1157500"/>
              <a:gd name="connsiteX69" fmla="*/ 7310118 w 12192000"/>
              <a:gd name="connsiteY69" fmla="*/ 162605 h 1157500"/>
              <a:gd name="connsiteX70" fmla="*/ 7673859 w 12192000"/>
              <a:gd name="connsiteY70" fmla="*/ 150336 h 1157500"/>
              <a:gd name="connsiteX71" fmla="*/ 7692748 w 12192000"/>
              <a:gd name="connsiteY71" fmla="*/ 161537 h 1157500"/>
              <a:gd name="connsiteX72" fmla="*/ 7756672 w 12192000"/>
              <a:gd name="connsiteY72" fmla="*/ 157372 h 1157500"/>
              <a:gd name="connsiteX73" fmla="*/ 7974189 w 12192000"/>
              <a:gd name="connsiteY73" fmla="*/ 154819 h 1157500"/>
              <a:gd name="connsiteX74" fmla="*/ 8101969 w 12192000"/>
              <a:gd name="connsiteY74" fmla="*/ 144495 h 1157500"/>
              <a:gd name="connsiteX75" fmla="*/ 8106826 w 12192000"/>
              <a:gd name="connsiteY75" fmla="*/ 139853 h 1157500"/>
              <a:gd name="connsiteX76" fmla="*/ 8162058 w 12192000"/>
              <a:gd name="connsiteY76" fmla="*/ 96704 h 1157500"/>
              <a:gd name="connsiteX77" fmla="*/ 8184568 w 12192000"/>
              <a:gd name="connsiteY77" fmla="*/ 93990 h 1157500"/>
              <a:gd name="connsiteX78" fmla="*/ 8228227 w 12192000"/>
              <a:gd name="connsiteY78" fmla="*/ 105972 h 1157500"/>
              <a:gd name="connsiteX79" fmla="*/ 8237963 w 12192000"/>
              <a:gd name="connsiteY79" fmla="*/ 106996 h 1157500"/>
              <a:gd name="connsiteX80" fmla="*/ 8248358 w 12192000"/>
              <a:gd name="connsiteY80" fmla="*/ 106062 h 1157500"/>
              <a:gd name="connsiteX81" fmla="*/ 8249309 w 12192000"/>
              <a:gd name="connsiteY81" fmla="*/ 106698 h 1157500"/>
              <a:gd name="connsiteX82" fmla="*/ 8249997 w 12192000"/>
              <a:gd name="connsiteY82" fmla="*/ 105915 h 1157500"/>
              <a:gd name="connsiteX83" fmla="*/ 8272162 w 12192000"/>
              <a:gd name="connsiteY83" fmla="*/ 103924 h 1157500"/>
              <a:gd name="connsiteX84" fmla="*/ 8292349 w 12192000"/>
              <a:gd name="connsiteY84" fmla="*/ 97480 h 1157500"/>
              <a:gd name="connsiteX85" fmla="*/ 8307239 w 12192000"/>
              <a:gd name="connsiteY85" fmla="*/ 94591 h 1157500"/>
              <a:gd name="connsiteX86" fmla="*/ 8339282 w 12192000"/>
              <a:gd name="connsiteY86" fmla="*/ 108942 h 1157500"/>
              <a:gd name="connsiteX87" fmla="*/ 8346156 w 12192000"/>
              <a:gd name="connsiteY87" fmla="*/ 111227 h 1157500"/>
              <a:gd name="connsiteX88" fmla="*/ 8346467 w 12192000"/>
              <a:gd name="connsiteY88" fmla="*/ 111024 h 1157500"/>
              <a:gd name="connsiteX89" fmla="*/ 8354069 w 12192000"/>
              <a:gd name="connsiteY89" fmla="*/ 112942 h 1157500"/>
              <a:gd name="connsiteX90" fmla="*/ 8358687 w 12192000"/>
              <a:gd name="connsiteY90" fmla="*/ 115393 h 1157500"/>
              <a:gd name="connsiteX91" fmla="*/ 8433385 w 12192000"/>
              <a:gd name="connsiteY91" fmla="*/ 99669 h 1157500"/>
              <a:gd name="connsiteX92" fmla="*/ 8533779 w 12192000"/>
              <a:gd name="connsiteY92" fmla="*/ 98374 h 1157500"/>
              <a:gd name="connsiteX93" fmla="*/ 8632833 w 12192000"/>
              <a:gd name="connsiteY93" fmla="*/ 100532 h 1157500"/>
              <a:gd name="connsiteX94" fmla="*/ 8668523 w 12192000"/>
              <a:gd name="connsiteY94" fmla="*/ 102979 h 1157500"/>
              <a:gd name="connsiteX95" fmla="*/ 8732893 w 12192000"/>
              <a:gd name="connsiteY95" fmla="*/ 99991 h 1157500"/>
              <a:gd name="connsiteX96" fmla="*/ 8764071 w 12192000"/>
              <a:gd name="connsiteY96" fmla="*/ 94587 h 1157500"/>
              <a:gd name="connsiteX97" fmla="*/ 8767004 w 12192000"/>
              <a:gd name="connsiteY97" fmla="*/ 91519 h 1157500"/>
              <a:gd name="connsiteX98" fmla="*/ 8772553 w 12192000"/>
              <a:gd name="connsiteY98" fmla="*/ 90314 h 1157500"/>
              <a:gd name="connsiteX99" fmla="*/ 8787201 w 12192000"/>
              <a:gd name="connsiteY99" fmla="*/ 92033 h 1157500"/>
              <a:gd name="connsiteX100" fmla="*/ 8792624 w 12192000"/>
              <a:gd name="connsiteY100" fmla="*/ 93503 h 1157500"/>
              <a:gd name="connsiteX101" fmla="*/ 8800741 w 12192000"/>
              <a:gd name="connsiteY101" fmla="*/ 93897 h 1157500"/>
              <a:gd name="connsiteX102" fmla="*/ 8800966 w 12192000"/>
              <a:gd name="connsiteY102" fmla="*/ 93645 h 1157500"/>
              <a:gd name="connsiteX103" fmla="*/ 8808513 w 12192000"/>
              <a:gd name="connsiteY103" fmla="*/ 94530 h 1157500"/>
              <a:gd name="connsiteX104" fmla="*/ 8845110 w 12192000"/>
              <a:gd name="connsiteY104" fmla="*/ 102179 h 1157500"/>
              <a:gd name="connsiteX105" fmla="*/ 8917529 w 12192000"/>
              <a:gd name="connsiteY105" fmla="*/ 76373 h 1157500"/>
              <a:gd name="connsiteX106" fmla="*/ 9026654 w 12192000"/>
              <a:gd name="connsiteY106" fmla="*/ 93420 h 1157500"/>
              <a:gd name="connsiteX107" fmla="*/ 9088505 w 12192000"/>
              <a:gd name="connsiteY107" fmla="*/ 113002 h 1157500"/>
              <a:gd name="connsiteX108" fmla="*/ 9203241 w 12192000"/>
              <a:gd name="connsiteY108" fmla="*/ 111713 h 1157500"/>
              <a:gd name="connsiteX109" fmla="*/ 9415584 w 12192000"/>
              <a:gd name="connsiteY109" fmla="*/ 157156 h 1157500"/>
              <a:gd name="connsiteX110" fmla="*/ 9505102 w 12192000"/>
              <a:gd name="connsiteY110" fmla="*/ 141042 h 1157500"/>
              <a:gd name="connsiteX111" fmla="*/ 9643040 w 12192000"/>
              <a:gd name="connsiteY111" fmla="*/ 158233 h 1157500"/>
              <a:gd name="connsiteX112" fmla="*/ 9762999 w 12192000"/>
              <a:gd name="connsiteY112" fmla="*/ 162623 h 1157500"/>
              <a:gd name="connsiteX113" fmla="*/ 9776183 w 12192000"/>
              <a:gd name="connsiteY113" fmla="*/ 162191 h 1157500"/>
              <a:gd name="connsiteX114" fmla="*/ 9780532 w 12192000"/>
              <a:gd name="connsiteY114" fmla="*/ 155823 h 1157500"/>
              <a:gd name="connsiteX115" fmla="*/ 9910588 w 12192000"/>
              <a:gd name="connsiteY115" fmla="*/ 154327 h 1157500"/>
              <a:gd name="connsiteX116" fmla="*/ 9924173 w 12192000"/>
              <a:gd name="connsiteY116" fmla="*/ 158591 h 1157500"/>
              <a:gd name="connsiteX117" fmla="*/ 10010969 w 12192000"/>
              <a:gd name="connsiteY117" fmla="*/ 155802 h 1157500"/>
              <a:gd name="connsiteX118" fmla="*/ 10070699 w 12192000"/>
              <a:gd name="connsiteY118" fmla="*/ 157854 h 1157500"/>
              <a:gd name="connsiteX119" fmla="*/ 10155104 w 12192000"/>
              <a:gd name="connsiteY119" fmla="*/ 151613 h 1157500"/>
              <a:gd name="connsiteX120" fmla="*/ 10250982 w 12192000"/>
              <a:gd name="connsiteY120" fmla="*/ 128642 h 1157500"/>
              <a:gd name="connsiteX121" fmla="*/ 10343301 w 12192000"/>
              <a:gd name="connsiteY121" fmla="*/ 90884 h 1157500"/>
              <a:gd name="connsiteX122" fmla="*/ 10366625 w 12192000"/>
              <a:gd name="connsiteY122" fmla="*/ 79428 h 1157500"/>
              <a:gd name="connsiteX123" fmla="*/ 10433505 w 12192000"/>
              <a:gd name="connsiteY123" fmla="*/ 65000 h 1157500"/>
              <a:gd name="connsiteX124" fmla="*/ 10547510 w 12192000"/>
              <a:gd name="connsiteY124" fmla="*/ 47246 h 1157500"/>
              <a:gd name="connsiteX125" fmla="*/ 10588150 w 12192000"/>
              <a:gd name="connsiteY125" fmla="*/ 32287 h 1157500"/>
              <a:gd name="connsiteX126" fmla="*/ 10589457 w 12192000"/>
              <a:gd name="connsiteY126" fmla="*/ 25296 h 1157500"/>
              <a:gd name="connsiteX127" fmla="*/ 10699976 w 12192000"/>
              <a:gd name="connsiteY127" fmla="*/ 43345 h 1157500"/>
              <a:gd name="connsiteX128" fmla="*/ 10812237 w 12192000"/>
              <a:gd name="connsiteY128" fmla="*/ 46327 h 1157500"/>
              <a:gd name="connsiteX129" fmla="*/ 10869837 w 12192000"/>
              <a:gd name="connsiteY129" fmla="*/ 65795 h 1157500"/>
              <a:gd name="connsiteX130" fmla="*/ 10881770 w 12192000"/>
              <a:gd name="connsiteY130" fmla="*/ 73672 h 1157500"/>
              <a:gd name="connsiteX131" fmla="*/ 10896899 w 12192000"/>
              <a:gd name="connsiteY131" fmla="*/ 70731 h 1157500"/>
              <a:gd name="connsiteX132" fmla="*/ 10901748 w 12192000"/>
              <a:gd name="connsiteY132" fmla="*/ 66352 h 1157500"/>
              <a:gd name="connsiteX133" fmla="*/ 10947419 w 12192000"/>
              <a:gd name="connsiteY133" fmla="*/ 83316 h 1157500"/>
              <a:gd name="connsiteX134" fmla="*/ 10953034 w 12192000"/>
              <a:gd name="connsiteY134" fmla="*/ 84438 h 1157500"/>
              <a:gd name="connsiteX135" fmla="*/ 10992070 w 12192000"/>
              <a:gd name="connsiteY135" fmla="*/ 88841 h 1157500"/>
              <a:gd name="connsiteX136" fmla="*/ 11112372 w 12192000"/>
              <a:gd name="connsiteY136" fmla="*/ 82247 h 1157500"/>
              <a:gd name="connsiteX137" fmla="*/ 11147719 w 12192000"/>
              <a:gd name="connsiteY137" fmla="*/ 80560 h 1157500"/>
              <a:gd name="connsiteX138" fmla="*/ 11172617 w 12192000"/>
              <a:gd name="connsiteY138" fmla="*/ 76265 h 1157500"/>
              <a:gd name="connsiteX139" fmla="*/ 11240397 w 12192000"/>
              <a:gd name="connsiteY139" fmla="*/ 81830 h 1157500"/>
              <a:gd name="connsiteX140" fmla="*/ 11270034 w 12192000"/>
              <a:gd name="connsiteY140" fmla="*/ 91947 h 1157500"/>
              <a:gd name="connsiteX141" fmla="*/ 11293091 w 12192000"/>
              <a:gd name="connsiteY141" fmla="*/ 92042 h 1157500"/>
              <a:gd name="connsiteX142" fmla="*/ 11310949 w 12192000"/>
              <a:gd name="connsiteY142" fmla="*/ 97842 h 1157500"/>
              <a:gd name="connsiteX143" fmla="*/ 11345279 w 12192000"/>
              <a:gd name="connsiteY143" fmla="*/ 95451 h 1157500"/>
              <a:gd name="connsiteX144" fmla="*/ 11354597 w 12192000"/>
              <a:gd name="connsiteY144" fmla="*/ 97953 h 1157500"/>
              <a:gd name="connsiteX145" fmla="*/ 11367725 w 12192000"/>
              <a:gd name="connsiteY145" fmla="*/ 97999 h 1157500"/>
              <a:gd name="connsiteX146" fmla="*/ 11399832 w 12192000"/>
              <a:gd name="connsiteY146" fmla="*/ 110616 h 1157500"/>
              <a:gd name="connsiteX147" fmla="*/ 11487595 w 12192000"/>
              <a:gd name="connsiteY147" fmla="*/ 152322 h 1157500"/>
              <a:gd name="connsiteX148" fmla="*/ 11736204 w 12192000"/>
              <a:gd name="connsiteY148" fmla="*/ 277509 h 1157500"/>
              <a:gd name="connsiteX149" fmla="*/ 11705740 w 12192000"/>
              <a:gd name="connsiteY149" fmla="*/ 250993 h 1157500"/>
              <a:gd name="connsiteX150" fmla="*/ 11819139 w 12192000"/>
              <a:gd name="connsiteY150" fmla="*/ 304143 h 1157500"/>
              <a:gd name="connsiteX151" fmla="*/ 11821967 w 12192000"/>
              <a:gd name="connsiteY151" fmla="*/ 305790 h 1157500"/>
              <a:gd name="connsiteX152" fmla="*/ 11980134 w 12192000"/>
              <a:gd name="connsiteY152" fmla="*/ 321911 h 1157500"/>
              <a:gd name="connsiteX153" fmla="*/ 12174576 w 12192000"/>
              <a:gd name="connsiteY153" fmla="*/ 376108 h 1157500"/>
              <a:gd name="connsiteX154" fmla="*/ 12192000 w 12192000"/>
              <a:gd name="connsiteY154" fmla="*/ 379233 h 1157500"/>
              <a:gd name="connsiteX155" fmla="*/ 12192000 w 12192000"/>
              <a:gd name="connsiteY155" fmla="*/ 1157500 h 1157500"/>
              <a:gd name="connsiteX156" fmla="*/ 0 w 12192000"/>
              <a:gd name="connsiteY156" fmla="*/ 1157500 h 1157500"/>
              <a:gd name="connsiteX157" fmla="*/ 0 w 12192000"/>
              <a:gd name="connsiteY157" fmla="*/ 483545 h 1157500"/>
              <a:gd name="connsiteX158" fmla="*/ 5331 w 12192000"/>
              <a:gd name="connsiteY158" fmla="*/ 482797 h 1157500"/>
              <a:gd name="connsiteX159" fmla="*/ 39902 w 12192000"/>
              <a:gd name="connsiteY159" fmla="*/ 472284 h 1157500"/>
              <a:gd name="connsiteX160" fmla="*/ 117880 w 12192000"/>
              <a:gd name="connsiteY160" fmla="*/ 420956 h 1157500"/>
              <a:gd name="connsiteX161" fmla="*/ 238140 w 12192000"/>
              <a:gd name="connsiteY161" fmla="*/ 379297 h 1157500"/>
              <a:gd name="connsiteX162" fmla="*/ 249589 w 12192000"/>
              <a:gd name="connsiteY162" fmla="*/ 379517 h 1157500"/>
              <a:gd name="connsiteX163" fmla="*/ 296963 w 12192000"/>
              <a:gd name="connsiteY163" fmla="*/ 356102 h 1157500"/>
              <a:gd name="connsiteX164" fmla="*/ 339235 w 12192000"/>
              <a:gd name="connsiteY164" fmla="*/ 324425 h 1157500"/>
              <a:gd name="connsiteX165" fmla="*/ 447152 w 12192000"/>
              <a:gd name="connsiteY165" fmla="*/ 327423 h 1157500"/>
              <a:gd name="connsiteX166" fmla="*/ 475247 w 12192000"/>
              <a:gd name="connsiteY166" fmla="*/ 336714 h 1157500"/>
              <a:gd name="connsiteX167" fmla="*/ 477967 w 12192000"/>
              <a:gd name="connsiteY167" fmla="*/ 337960 h 1157500"/>
              <a:gd name="connsiteX168" fmla="*/ 703732 w 12192000"/>
              <a:gd name="connsiteY168" fmla="*/ 316599 h 1157500"/>
              <a:gd name="connsiteX169" fmla="*/ 853391 w 12192000"/>
              <a:gd name="connsiteY169" fmla="*/ 303591 h 1157500"/>
              <a:gd name="connsiteX170" fmla="*/ 925332 w 12192000"/>
              <a:gd name="connsiteY170" fmla="*/ 298686 h 1157500"/>
              <a:gd name="connsiteX171" fmla="*/ 941286 w 12192000"/>
              <a:gd name="connsiteY171" fmla="*/ 288932 h 1157500"/>
              <a:gd name="connsiteX172" fmla="*/ 950845 w 12192000"/>
              <a:gd name="connsiteY172" fmla="*/ 286595 h 1157500"/>
              <a:gd name="connsiteX173" fmla="*/ 953292 w 12192000"/>
              <a:gd name="connsiteY173" fmla="*/ 280892 h 1157500"/>
              <a:gd name="connsiteX174" fmla="*/ 967499 w 12192000"/>
              <a:gd name="connsiteY174" fmla="*/ 273760 h 1157500"/>
              <a:gd name="connsiteX175" fmla="*/ 1069267 w 12192000"/>
              <a:gd name="connsiteY175" fmla="*/ 262766 h 1157500"/>
              <a:gd name="connsiteX176" fmla="*/ 1138407 w 12192000"/>
              <a:gd name="connsiteY176" fmla="*/ 246567 h 1157500"/>
              <a:gd name="connsiteX177" fmla="*/ 1164931 w 12192000"/>
              <a:gd name="connsiteY177" fmla="*/ 238622 h 1157500"/>
              <a:gd name="connsiteX178" fmla="*/ 1211622 w 12192000"/>
              <a:gd name="connsiteY178" fmla="*/ 220676 h 1157500"/>
              <a:gd name="connsiteX179" fmla="*/ 1274567 w 12192000"/>
              <a:gd name="connsiteY179" fmla="*/ 203380 h 1157500"/>
              <a:gd name="connsiteX180" fmla="*/ 1325029 w 12192000"/>
              <a:gd name="connsiteY180" fmla="*/ 207937 h 1157500"/>
              <a:gd name="connsiteX181" fmla="*/ 1356805 w 12192000"/>
              <a:gd name="connsiteY181" fmla="*/ 203622 h 1157500"/>
              <a:gd name="connsiteX182" fmla="*/ 1468752 w 12192000"/>
              <a:gd name="connsiteY182" fmla="*/ 214604 h 1157500"/>
              <a:gd name="connsiteX183" fmla="*/ 1650750 w 12192000"/>
              <a:gd name="connsiteY183" fmla="*/ 165090 h 1157500"/>
              <a:gd name="connsiteX184" fmla="*/ 1655056 w 12192000"/>
              <a:gd name="connsiteY184" fmla="*/ 172106 h 1157500"/>
              <a:gd name="connsiteX185" fmla="*/ 1683220 w 12192000"/>
              <a:gd name="connsiteY185" fmla="*/ 169652 h 1157500"/>
              <a:gd name="connsiteX186" fmla="*/ 1685599 w 12192000"/>
              <a:gd name="connsiteY186" fmla="*/ 165388 h 1157500"/>
              <a:gd name="connsiteX187" fmla="*/ 1735783 w 12192000"/>
              <a:gd name="connsiteY187" fmla="*/ 177400 h 1157500"/>
              <a:gd name="connsiteX188" fmla="*/ 1797102 w 12192000"/>
              <a:gd name="connsiteY188" fmla="*/ 182289 h 1157500"/>
              <a:gd name="connsiteX189" fmla="*/ 1845638 w 12192000"/>
              <a:gd name="connsiteY189" fmla="*/ 163774 h 1157500"/>
              <a:gd name="connsiteX190" fmla="*/ 1848980 w 12192000"/>
              <a:gd name="connsiteY190" fmla="*/ 167516 h 1157500"/>
              <a:gd name="connsiteX191" fmla="*/ 1880587 w 12192000"/>
              <a:gd name="connsiteY191" fmla="*/ 165506 h 1157500"/>
              <a:gd name="connsiteX192" fmla="*/ 1995803 w 12192000"/>
              <a:gd name="connsiteY192" fmla="*/ 131847 h 1157500"/>
              <a:gd name="connsiteX193" fmla="*/ 2057448 w 12192000"/>
              <a:gd name="connsiteY193" fmla="*/ 128650 h 1157500"/>
              <a:gd name="connsiteX194" fmla="*/ 2119088 w 12192000"/>
              <a:gd name="connsiteY194" fmla="*/ 113508 h 1157500"/>
              <a:gd name="connsiteX195" fmla="*/ 2138831 w 12192000"/>
              <a:gd name="connsiteY195" fmla="*/ 116194 h 1157500"/>
              <a:gd name="connsiteX196" fmla="*/ 2214259 w 12192000"/>
              <a:gd name="connsiteY196" fmla="*/ 110542 h 1157500"/>
              <a:gd name="connsiteX197" fmla="*/ 2264911 w 12192000"/>
              <a:gd name="connsiteY197" fmla="*/ 101639 h 1157500"/>
              <a:gd name="connsiteX198" fmla="*/ 2454058 w 12192000"/>
              <a:gd name="connsiteY198" fmla="*/ 67266 h 1157500"/>
              <a:gd name="connsiteX199" fmla="*/ 2534188 w 12192000"/>
              <a:gd name="connsiteY199" fmla="*/ 63730 h 1157500"/>
              <a:gd name="connsiteX200" fmla="*/ 2616912 w 12192000"/>
              <a:gd name="connsiteY200" fmla="*/ 44757 h 1157500"/>
              <a:gd name="connsiteX201" fmla="*/ 2698592 w 12192000"/>
              <a:gd name="connsiteY201" fmla="*/ 35873 h 1157500"/>
              <a:gd name="connsiteX202" fmla="*/ 2891953 w 12192000"/>
              <a:gd name="connsiteY202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502019 w 12192000"/>
              <a:gd name="connsiteY51" fmla="*/ 192356 h 1157500"/>
              <a:gd name="connsiteX52" fmla="*/ 6518229 w 12192000"/>
              <a:gd name="connsiteY52" fmla="*/ 191407 h 1157500"/>
              <a:gd name="connsiteX53" fmla="*/ 6595639 w 12192000"/>
              <a:gd name="connsiteY53" fmla="*/ 168164 h 1157500"/>
              <a:gd name="connsiteX54" fmla="*/ 6692265 w 12192000"/>
              <a:gd name="connsiteY54" fmla="*/ 164829 h 1157500"/>
              <a:gd name="connsiteX55" fmla="*/ 6697219 w 12192000"/>
              <a:gd name="connsiteY55" fmla="*/ 165301 h 1157500"/>
              <a:gd name="connsiteX56" fmla="*/ 6713656 w 12192000"/>
              <a:gd name="connsiteY56" fmla="*/ 153600 h 1157500"/>
              <a:gd name="connsiteX57" fmla="*/ 6714383 w 12192000"/>
              <a:gd name="connsiteY57" fmla="*/ 150425 h 1157500"/>
              <a:gd name="connsiteX58" fmla="*/ 6774793 w 12192000"/>
              <a:gd name="connsiteY58" fmla="*/ 159713 h 1157500"/>
              <a:gd name="connsiteX59" fmla="*/ 6782112 w 12192000"/>
              <a:gd name="connsiteY59" fmla="*/ 155255 h 1157500"/>
              <a:gd name="connsiteX60" fmla="*/ 6878958 w 12192000"/>
              <a:gd name="connsiteY60" fmla="*/ 180824 h 1157500"/>
              <a:gd name="connsiteX61" fmla="*/ 6894439 w 12192000"/>
              <a:gd name="connsiteY61" fmla="*/ 177642 h 1157500"/>
              <a:gd name="connsiteX62" fmla="*/ 6963220 w 12192000"/>
              <a:gd name="connsiteY62" fmla="*/ 167304 h 1157500"/>
              <a:gd name="connsiteX63" fmla="*/ 6976706 w 12192000"/>
              <a:gd name="connsiteY63" fmla="*/ 170894 h 1157500"/>
              <a:gd name="connsiteX64" fmla="*/ 6987064 w 12192000"/>
              <a:gd name="connsiteY64" fmla="*/ 160402 h 1157500"/>
              <a:gd name="connsiteX65" fmla="*/ 7058714 w 12192000"/>
              <a:gd name="connsiteY65" fmla="*/ 175992 h 1157500"/>
              <a:gd name="connsiteX66" fmla="*/ 7060499 w 12192000"/>
              <a:gd name="connsiteY66" fmla="*/ 176063 h 1157500"/>
              <a:gd name="connsiteX67" fmla="*/ 7176563 w 12192000"/>
              <a:gd name="connsiteY67" fmla="*/ 173244 h 1157500"/>
              <a:gd name="connsiteX68" fmla="*/ 7205529 w 12192000"/>
              <a:gd name="connsiteY68" fmla="*/ 181011 h 1157500"/>
              <a:gd name="connsiteX69" fmla="*/ 7310118 w 12192000"/>
              <a:gd name="connsiteY69" fmla="*/ 162605 h 1157500"/>
              <a:gd name="connsiteX70" fmla="*/ 7673859 w 12192000"/>
              <a:gd name="connsiteY70" fmla="*/ 150336 h 1157500"/>
              <a:gd name="connsiteX71" fmla="*/ 7692748 w 12192000"/>
              <a:gd name="connsiteY71" fmla="*/ 161537 h 1157500"/>
              <a:gd name="connsiteX72" fmla="*/ 7756672 w 12192000"/>
              <a:gd name="connsiteY72" fmla="*/ 157372 h 1157500"/>
              <a:gd name="connsiteX73" fmla="*/ 7974189 w 12192000"/>
              <a:gd name="connsiteY73" fmla="*/ 154819 h 1157500"/>
              <a:gd name="connsiteX74" fmla="*/ 8101969 w 12192000"/>
              <a:gd name="connsiteY74" fmla="*/ 144495 h 1157500"/>
              <a:gd name="connsiteX75" fmla="*/ 8106826 w 12192000"/>
              <a:gd name="connsiteY75" fmla="*/ 139853 h 1157500"/>
              <a:gd name="connsiteX76" fmla="*/ 8162058 w 12192000"/>
              <a:gd name="connsiteY76" fmla="*/ 96704 h 1157500"/>
              <a:gd name="connsiteX77" fmla="*/ 8184568 w 12192000"/>
              <a:gd name="connsiteY77" fmla="*/ 93990 h 1157500"/>
              <a:gd name="connsiteX78" fmla="*/ 8228227 w 12192000"/>
              <a:gd name="connsiteY78" fmla="*/ 105972 h 1157500"/>
              <a:gd name="connsiteX79" fmla="*/ 8237963 w 12192000"/>
              <a:gd name="connsiteY79" fmla="*/ 106996 h 1157500"/>
              <a:gd name="connsiteX80" fmla="*/ 8248358 w 12192000"/>
              <a:gd name="connsiteY80" fmla="*/ 106062 h 1157500"/>
              <a:gd name="connsiteX81" fmla="*/ 8249309 w 12192000"/>
              <a:gd name="connsiteY81" fmla="*/ 106698 h 1157500"/>
              <a:gd name="connsiteX82" fmla="*/ 8249997 w 12192000"/>
              <a:gd name="connsiteY82" fmla="*/ 105915 h 1157500"/>
              <a:gd name="connsiteX83" fmla="*/ 8272162 w 12192000"/>
              <a:gd name="connsiteY83" fmla="*/ 103924 h 1157500"/>
              <a:gd name="connsiteX84" fmla="*/ 8292349 w 12192000"/>
              <a:gd name="connsiteY84" fmla="*/ 97480 h 1157500"/>
              <a:gd name="connsiteX85" fmla="*/ 8307239 w 12192000"/>
              <a:gd name="connsiteY85" fmla="*/ 94591 h 1157500"/>
              <a:gd name="connsiteX86" fmla="*/ 8339282 w 12192000"/>
              <a:gd name="connsiteY86" fmla="*/ 108942 h 1157500"/>
              <a:gd name="connsiteX87" fmla="*/ 8346156 w 12192000"/>
              <a:gd name="connsiteY87" fmla="*/ 111227 h 1157500"/>
              <a:gd name="connsiteX88" fmla="*/ 8346467 w 12192000"/>
              <a:gd name="connsiteY88" fmla="*/ 111024 h 1157500"/>
              <a:gd name="connsiteX89" fmla="*/ 8354069 w 12192000"/>
              <a:gd name="connsiteY89" fmla="*/ 112942 h 1157500"/>
              <a:gd name="connsiteX90" fmla="*/ 8358687 w 12192000"/>
              <a:gd name="connsiteY90" fmla="*/ 115393 h 1157500"/>
              <a:gd name="connsiteX91" fmla="*/ 8433385 w 12192000"/>
              <a:gd name="connsiteY91" fmla="*/ 99669 h 1157500"/>
              <a:gd name="connsiteX92" fmla="*/ 8533779 w 12192000"/>
              <a:gd name="connsiteY92" fmla="*/ 98374 h 1157500"/>
              <a:gd name="connsiteX93" fmla="*/ 8632833 w 12192000"/>
              <a:gd name="connsiteY93" fmla="*/ 100532 h 1157500"/>
              <a:gd name="connsiteX94" fmla="*/ 8668523 w 12192000"/>
              <a:gd name="connsiteY94" fmla="*/ 102979 h 1157500"/>
              <a:gd name="connsiteX95" fmla="*/ 8732893 w 12192000"/>
              <a:gd name="connsiteY95" fmla="*/ 99991 h 1157500"/>
              <a:gd name="connsiteX96" fmla="*/ 8764071 w 12192000"/>
              <a:gd name="connsiteY96" fmla="*/ 94587 h 1157500"/>
              <a:gd name="connsiteX97" fmla="*/ 8767004 w 12192000"/>
              <a:gd name="connsiteY97" fmla="*/ 91519 h 1157500"/>
              <a:gd name="connsiteX98" fmla="*/ 8772553 w 12192000"/>
              <a:gd name="connsiteY98" fmla="*/ 90314 h 1157500"/>
              <a:gd name="connsiteX99" fmla="*/ 8787201 w 12192000"/>
              <a:gd name="connsiteY99" fmla="*/ 92033 h 1157500"/>
              <a:gd name="connsiteX100" fmla="*/ 8792624 w 12192000"/>
              <a:gd name="connsiteY100" fmla="*/ 93503 h 1157500"/>
              <a:gd name="connsiteX101" fmla="*/ 8800741 w 12192000"/>
              <a:gd name="connsiteY101" fmla="*/ 93897 h 1157500"/>
              <a:gd name="connsiteX102" fmla="*/ 8800966 w 12192000"/>
              <a:gd name="connsiteY102" fmla="*/ 93645 h 1157500"/>
              <a:gd name="connsiteX103" fmla="*/ 8808513 w 12192000"/>
              <a:gd name="connsiteY103" fmla="*/ 94530 h 1157500"/>
              <a:gd name="connsiteX104" fmla="*/ 8845110 w 12192000"/>
              <a:gd name="connsiteY104" fmla="*/ 102179 h 1157500"/>
              <a:gd name="connsiteX105" fmla="*/ 8917529 w 12192000"/>
              <a:gd name="connsiteY105" fmla="*/ 76373 h 1157500"/>
              <a:gd name="connsiteX106" fmla="*/ 9026654 w 12192000"/>
              <a:gd name="connsiteY106" fmla="*/ 93420 h 1157500"/>
              <a:gd name="connsiteX107" fmla="*/ 9088505 w 12192000"/>
              <a:gd name="connsiteY107" fmla="*/ 113002 h 1157500"/>
              <a:gd name="connsiteX108" fmla="*/ 9203241 w 12192000"/>
              <a:gd name="connsiteY108" fmla="*/ 111713 h 1157500"/>
              <a:gd name="connsiteX109" fmla="*/ 9415584 w 12192000"/>
              <a:gd name="connsiteY109" fmla="*/ 157156 h 1157500"/>
              <a:gd name="connsiteX110" fmla="*/ 9505102 w 12192000"/>
              <a:gd name="connsiteY110" fmla="*/ 141042 h 1157500"/>
              <a:gd name="connsiteX111" fmla="*/ 9643040 w 12192000"/>
              <a:gd name="connsiteY111" fmla="*/ 158233 h 1157500"/>
              <a:gd name="connsiteX112" fmla="*/ 9762999 w 12192000"/>
              <a:gd name="connsiteY112" fmla="*/ 162623 h 1157500"/>
              <a:gd name="connsiteX113" fmla="*/ 9776183 w 12192000"/>
              <a:gd name="connsiteY113" fmla="*/ 162191 h 1157500"/>
              <a:gd name="connsiteX114" fmla="*/ 9780532 w 12192000"/>
              <a:gd name="connsiteY114" fmla="*/ 155823 h 1157500"/>
              <a:gd name="connsiteX115" fmla="*/ 9910588 w 12192000"/>
              <a:gd name="connsiteY115" fmla="*/ 154327 h 1157500"/>
              <a:gd name="connsiteX116" fmla="*/ 9924173 w 12192000"/>
              <a:gd name="connsiteY116" fmla="*/ 158591 h 1157500"/>
              <a:gd name="connsiteX117" fmla="*/ 10010969 w 12192000"/>
              <a:gd name="connsiteY117" fmla="*/ 155802 h 1157500"/>
              <a:gd name="connsiteX118" fmla="*/ 10070699 w 12192000"/>
              <a:gd name="connsiteY118" fmla="*/ 157854 h 1157500"/>
              <a:gd name="connsiteX119" fmla="*/ 10155104 w 12192000"/>
              <a:gd name="connsiteY119" fmla="*/ 151613 h 1157500"/>
              <a:gd name="connsiteX120" fmla="*/ 10250982 w 12192000"/>
              <a:gd name="connsiteY120" fmla="*/ 128642 h 1157500"/>
              <a:gd name="connsiteX121" fmla="*/ 10343301 w 12192000"/>
              <a:gd name="connsiteY121" fmla="*/ 90884 h 1157500"/>
              <a:gd name="connsiteX122" fmla="*/ 10366625 w 12192000"/>
              <a:gd name="connsiteY122" fmla="*/ 79428 h 1157500"/>
              <a:gd name="connsiteX123" fmla="*/ 10433505 w 12192000"/>
              <a:gd name="connsiteY123" fmla="*/ 65000 h 1157500"/>
              <a:gd name="connsiteX124" fmla="*/ 10547510 w 12192000"/>
              <a:gd name="connsiteY124" fmla="*/ 47246 h 1157500"/>
              <a:gd name="connsiteX125" fmla="*/ 10588150 w 12192000"/>
              <a:gd name="connsiteY125" fmla="*/ 32287 h 1157500"/>
              <a:gd name="connsiteX126" fmla="*/ 10589457 w 12192000"/>
              <a:gd name="connsiteY126" fmla="*/ 25296 h 1157500"/>
              <a:gd name="connsiteX127" fmla="*/ 10699976 w 12192000"/>
              <a:gd name="connsiteY127" fmla="*/ 43345 h 1157500"/>
              <a:gd name="connsiteX128" fmla="*/ 10812237 w 12192000"/>
              <a:gd name="connsiteY128" fmla="*/ 46327 h 1157500"/>
              <a:gd name="connsiteX129" fmla="*/ 10869837 w 12192000"/>
              <a:gd name="connsiteY129" fmla="*/ 65795 h 1157500"/>
              <a:gd name="connsiteX130" fmla="*/ 10881770 w 12192000"/>
              <a:gd name="connsiteY130" fmla="*/ 73672 h 1157500"/>
              <a:gd name="connsiteX131" fmla="*/ 10896899 w 12192000"/>
              <a:gd name="connsiteY131" fmla="*/ 70731 h 1157500"/>
              <a:gd name="connsiteX132" fmla="*/ 10901748 w 12192000"/>
              <a:gd name="connsiteY132" fmla="*/ 66352 h 1157500"/>
              <a:gd name="connsiteX133" fmla="*/ 10947419 w 12192000"/>
              <a:gd name="connsiteY133" fmla="*/ 83316 h 1157500"/>
              <a:gd name="connsiteX134" fmla="*/ 10953034 w 12192000"/>
              <a:gd name="connsiteY134" fmla="*/ 84438 h 1157500"/>
              <a:gd name="connsiteX135" fmla="*/ 10992070 w 12192000"/>
              <a:gd name="connsiteY135" fmla="*/ 88841 h 1157500"/>
              <a:gd name="connsiteX136" fmla="*/ 11112372 w 12192000"/>
              <a:gd name="connsiteY136" fmla="*/ 82247 h 1157500"/>
              <a:gd name="connsiteX137" fmla="*/ 11147719 w 12192000"/>
              <a:gd name="connsiteY137" fmla="*/ 80560 h 1157500"/>
              <a:gd name="connsiteX138" fmla="*/ 11172617 w 12192000"/>
              <a:gd name="connsiteY138" fmla="*/ 76265 h 1157500"/>
              <a:gd name="connsiteX139" fmla="*/ 11240397 w 12192000"/>
              <a:gd name="connsiteY139" fmla="*/ 81830 h 1157500"/>
              <a:gd name="connsiteX140" fmla="*/ 11270034 w 12192000"/>
              <a:gd name="connsiteY140" fmla="*/ 91947 h 1157500"/>
              <a:gd name="connsiteX141" fmla="*/ 11293091 w 12192000"/>
              <a:gd name="connsiteY141" fmla="*/ 92042 h 1157500"/>
              <a:gd name="connsiteX142" fmla="*/ 11310949 w 12192000"/>
              <a:gd name="connsiteY142" fmla="*/ 97842 h 1157500"/>
              <a:gd name="connsiteX143" fmla="*/ 11345279 w 12192000"/>
              <a:gd name="connsiteY143" fmla="*/ 95451 h 1157500"/>
              <a:gd name="connsiteX144" fmla="*/ 11354597 w 12192000"/>
              <a:gd name="connsiteY144" fmla="*/ 97953 h 1157500"/>
              <a:gd name="connsiteX145" fmla="*/ 11367725 w 12192000"/>
              <a:gd name="connsiteY145" fmla="*/ 97999 h 1157500"/>
              <a:gd name="connsiteX146" fmla="*/ 11399832 w 12192000"/>
              <a:gd name="connsiteY146" fmla="*/ 110616 h 1157500"/>
              <a:gd name="connsiteX147" fmla="*/ 11487595 w 12192000"/>
              <a:gd name="connsiteY147" fmla="*/ 152322 h 1157500"/>
              <a:gd name="connsiteX148" fmla="*/ 11736204 w 12192000"/>
              <a:gd name="connsiteY148" fmla="*/ 277509 h 1157500"/>
              <a:gd name="connsiteX149" fmla="*/ 11705740 w 12192000"/>
              <a:gd name="connsiteY149" fmla="*/ 250993 h 1157500"/>
              <a:gd name="connsiteX150" fmla="*/ 11819139 w 12192000"/>
              <a:gd name="connsiteY150" fmla="*/ 304143 h 1157500"/>
              <a:gd name="connsiteX151" fmla="*/ 11835615 w 12192000"/>
              <a:gd name="connsiteY151" fmla="*/ 305790 h 1157500"/>
              <a:gd name="connsiteX152" fmla="*/ 11980134 w 12192000"/>
              <a:gd name="connsiteY152" fmla="*/ 321911 h 1157500"/>
              <a:gd name="connsiteX153" fmla="*/ 12174576 w 12192000"/>
              <a:gd name="connsiteY153" fmla="*/ 376108 h 1157500"/>
              <a:gd name="connsiteX154" fmla="*/ 12192000 w 12192000"/>
              <a:gd name="connsiteY154" fmla="*/ 379233 h 1157500"/>
              <a:gd name="connsiteX155" fmla="*/ 12192000 w 12192000"/>
              <a:gd name="connsiteY155" fmla="*/ 1157500 h 1157500"/>
              <a:gd name="connsiteX156" fmla="*/ 0 w 12192000"/>
              <a:gd name="connsiteY156" fmla="*/ 1157500 h 1157500"/>
              <a:gd name="connsiteX157" fmla="*/ 0 w 12192000"/>
              <a:gd name="connsiteY157" fmla="*/ 483545 h 1157500"/>
              <a:gd name="connsiteX158" fmla="*/ 5331 w 12192000"/>
              <a:gd name="connsiteY158" fmla="*/ 482797 h 1157500"/>
              <a:gd name="connsiteX159" fmla="*/ 39902 w 12192000"/>
              <a:gd name="connsiteY159" fmla="*/ 472284 h 1157500"/>
              <a:gd name="connsiteX160" fmla="*/ 117880 w 12192000"/>
              <a:gd name="connsiteY160" fmla="*/ 420956 h 1157500"/>
              <a:gd name="connsiteX161" fmla="*/ 238140 w 12192000"/>
              <a:gd name="connsiteY161" fmla="*/ 379297 h 1157500"/>
              <a:gd name="connsiteX162" fmla="*/ 249589 w 12192000"/>
              <a:gd name="connsiteY162" fmla="*/ 379517 h 1157500"/>
              <a:gd name="connsiteX163" fmla="*/ 296963 w 12192000"/>
              <a:gd name="connsiteY163" fmla="*/ 356102 h 1157500"/>
              <a:gd name="connsiteX164" fmla="*/ 339235 w 12192000"/>
              <a:gd name="connsiteY164" fmla="*/ 324425 h 1157500"/>
              <a:gd name="connsiteX165" fmla="*/ 447152 w 12192000"/>
              <a:gd name="connsiteY165" fmla="*/ 327423 h 1157500"/>
              <a:gd name="connsiteX166" fmla="*/ 475247 w 12192000"/>
              <a:gd name="connsiteY166" fmla="*/ 336714 h 1157500"/>
              <a:gd name="connsiteX167" fmla="*/ 477967 w 12192000"/>
              <a:gd name="connsiteY167" fmla="*/ 337960 h 1157500"/>
              <a:gd name="connsiteX168" fmla="*/ 703732 w 12192000"/>
              <a:gd name="connsiteY168" fmla="*/ 316599 h 1157500"/>
              <a:gd name="connsiteX169" fmla="*/ 853391 w 12192000"/>
              <a:gd name="connsiteY169" fmla="*/ 303591 h 1157500"/>
              <a:gd name="connsiteX170" fmla="*/ 925332 w 12192000"/>
              <a:gd name="connsiteY170" fmla="*/ 298686 h 1157500"/>
              <a:gd name="connsiteX171" fmla="*/ 941286 w 12192000"/>
              <a:gd name="connsiteY171" fmla="*/ 288932 h 1157500"/>
              <a:gd name="connsiteX172" fmla="*/ 950845 w 12192000"/>
              <a:gd name="connsiteY172" fmla="*/ 286595 h 1157500"/>
              <a:gd name="connsiteX173" fmla="*/ 953292 w 12192000"/>
              <a:gd name="connsiteY173" fmla="*/ 280892 h 1157500"/>
              <a:gd name="connsiteX174" fmla="*/ 967499 w 12192000"/>
              <a:gd name="connsiteY174" fmla="*/ 273760 h 1157500"/>
              <a:gd name="connsiteX175" fmla="*/ 1069267 w 12192000"/>
              <a:gd name="connsiteY175" fmla="*/ 262766 h 1157500"/>
              <a:gd name="connsiteX176" fmla="*/ 1138407 w 12192000"/>
              <a:gd name="connsiteY176" fmla="*/ 246567 h 1157500"/>
              <a:gd name="connsiteX177" fmla="*/ 1164931 w 12192000"/>
              <a:gd name="connsiteY177" fmla="*/ 238622 h 1157500"/>
              <a:gd name="connsiteX178" fmla="*/ 1211622 w 12192000"/>
              <a:gd name="connsiteY178" fmla="*/ 220676 h 1157500"/>
              <a:gd name="connsiteX179" fmla="*/ 1274567 w 12192000"/>
              <a:gd name="connsiteY179" fmla="*/ 203380 h 1157500"/>
              <a:gd name="connsiteX180" fmla="*/ 1325029 w 12192000"/>
              <a:gd name="connsiteY180" fmla="*/ 207937 h 1157500"/>
              <a:gd name="connsiteX181" fmla="*/ 1356805 w 12192000"/>
              <a:gd name="connsiteY181" fmla="*/ 203622 h 1157500"/>
              <a:gd name="connsiteX182" fmla="*/ 1468752 w 12192000"/>
              <a:gd name="connsiteY182" fmla="*/ 214604 h 1157500"/>
              <a:gd name="connsiteX183" fmla="*/ 1650750 w 12192000"/>
              <a:gd name="connsiteY183" fmla="*/ 165090 h 1157500"/>
              <a:gd name="connsiteX184" fmla="*/ 1655056 w 12192000"/>
              <a:gd name="connsiteY184" fmla="*/ 172106 h 1157500"/>
              <a:gd name="connsiteX185" fmla="*/ 1683220 w 12192000"/>
              <a:gd name="connsiteY185" fmla="*/ 169652 h 1157500"/>
              <a:gd name="connsiteX186" fmla="*/ 1685599 w 12192000"/>
              <a:gd name="connsiteY186" fmla="*/ 165388 h 1157500"/>
              <a:gd name="connsiteX187" fmla="*/ 1735783 w 12192000"/>
              <a:gd name="connsiteY187" fmla="*/ 177400 h 1157500"/>
              <a:gd name="connsiteX188" fmla="*/ 1797102 w 12192000"/>
              <a:gd name="connsiteY188" fmla="*/ 182289 h 1157500"/>
              <a:gd name="connsiteX189" fmla="*/ 1845638 w 12192000"/>
              <a:gd name="connsiteY189" fmla="*/ 163774 h 1157500"/>
              <a:gd name="connsiteX190" fmla="*/ 1848980 w 12192000"/>
              <a:gd name="connsiteY190" fmla="*/ 167516 h 1157500"/>
              <a:gd name="connsiteX191" fmla="*/ 1880587 w 12192000"/>
              <a:gd name="connsiteY191" fmla="*/ 165506 h 1157500"/>
              <a:gd name="connsiteX192" fmla="*/ 1995803 w 12192000"/>
              <a:gd name="connsiteY192" fmla="*/ 131847 h 1157500"/>
              <a:gd name="connsiteX193" fmla="*/ 2057448 w 12192000"/>
              <a:gd name="connsiteY193" fmla="*/ 128650 h 1157500"/>
              <a:gd name="connsiteX194" fmla="*/ 2119088 w 12192000"/>
              <a:gd name="connsiteY194" fmla="*/ 113508 h 1157500"/>
              <a:gd name="connsiteX195" fmla="*/ 2138831 w 12192000"/>
              <a:gd name="connsiteY195" fmla="*/ 116194 h 1157500"/>
              <a:gd name="connsiteX196" fmla="*/ 2214259 w 12192000"/>
              <a:gd name="connsiteY196" fmla="*/ 110542 h 1157500"/>
              <a:gd name="connsiteX197" fmla="*/ 2264911 w 12192000"/>
              <a:gd name="connsiteY197" fmla="*/ 101639 h 1157500"/>
              <a:gd name="connsiteX198" fmla="*/ 2454058 w 12192000"/>
              <a:gd name="connsiteY198" fmla="*/ 67266 h 1157500"/>
              <a:gd name="connsiteX199" fmla="*/ 2534188 w 12192000"/>
              <a:gd name="connsiteY199" fmla="*/ 63730 h 1157500"/>
              <a:gd name="connsiteX200" fmla="*/ 2616912 w 12192000"/>
              <a:gd name="connsiteY200" fmla="*/ 44757 h 1157500"/>
              <a:gd name="connsiteX201" fmla="*/ 2698592 w 12192000"/>
              <a:gd name="connsiteY201" fmla="*/ 35873 h 1157500"/>
              <a:gd name="connsiteX202" fmla="*/ 2891953 w 12192000"/>
              <a:gd name="connsiteY202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502019 w 12192000"/>
              <a:gd name="connsiteY51" fmla="*/ 192356 h 1157500"/>
              <a:gd name="connsiteX52" fmla="*/ 6518229 w 12192000"/>
              <a:gd name="connsiteY52" fmla="*/ 191407 h 1157500"/>
              <a:gd name="connsiteX53" fmla="*/ 6595639 w 12192000"/>
              <a:gd name="connsiteY53" fmla="*/ 168164 h 1157500"/>
              <a:gd name="connsiteX54" fmla="*/ 6692265 w 12192000"/>
              <a:gd name="connsiteY54" fmla="*/ 164829 h 1157500"/>
              <a:gd name="connsiteX55" fmla="*/ 6697219 w 12192000"/>
              <a:gd name="connsiteY55" fmla="*/ 165301 h 1157500"/>
              <a:gd name="connsiteX56" fmla="*/ 6713656 w 12192000"/>
              <a:gd name="connsiteY56" fmla="*/ 153600 h 1157500"/>
              <a:gd name="connsiteX57" fmla="*/ 6714383 w 12192000"/>
              <a:gd name="connsiteY57" fmla="*/ 150425 h 1157500"/>
              <a:gd name="connsiteX58" fmla="*/ 6774793 w 12192000"/>
              <a:gd name="connsiteY58" fmla="*/ 159713 h 1157500"/>
              <a:gd name="connsiteX59" fmla="*/ 6782112 w 12192000"/>
              <a:gd name="connsiteY59" fmla="*/ 155255 h 1157500"/>
              <a:gd name="connsiteX60" fmla="*/ 6878958 w 12192000"/>
              <a:gd name="connsiteY60" fmla="*/ 180824 h 1157500"/>
              <a:gd name="connsiteX61" fmla="*/ 6894439 w 12192000"/>
              <a:gd name="connsiteY61" fmla="*/ 177642 h 1157500"/>
              <a:gd name="connsiteX62" fmla="*/ 6963220 w 12192000"/>
              <a:gd name="connsiteY62" fmla="*/ 167304 h 1157500"/>
              <a:gd name="connsiteX63" fmla="*/ 6976706 w 12192000"/>
              <a:gd name="connsiteY63" fmla="*/ 170894 h 1157500"/>
              <a:gd name="connsiteX64" fmla="*/ 6987064 w 12192000"/>
              <a:gd name="connsiteY64" fmla="*/ 160402 h 1157500"/>
              <a:gd name="connsiteX65" fmla="*/ 7058714 w 12192000"/>
              <a:gd name="connsiteY65" fmla="*/ 175992 h 1157500"/>
              <a:gd name="connsiteX66" fmla="*/ 7060499 w 12192000"/>
              <a:gd name="connsiteY66" fmla="*/ 176063 h 1157500"/>
              <a:gd name="connsiteX67" fmla="*/ 7176563 w 12192000"/>
              <a:gd name="connsiteY67" fmla="*/ 173244 h 1157500"/>
              <a:gd name="connsiteX68" fmla="*/ 7205529 w 12192000"/>
              <a:gd name="connsiteY68" fmla="*/ 181011 h 1157500"/>
              <a:gd name="connsiteX69" fmla="*/ 7310118 w 12192000"/>
              <a:gd name="connsiteY69" fmla="*/ 162605 h 1157500"/>
              <a:gd name="connsiteX70" fmla="*/ 7673859 w 12192000"/>
              <a:gd name="connsiteY70" fmla="*/ 150336 h 1157500"/>
              <a:gd name="connsiteX71" fmla="*/ 7692748 w 12192000"/>
              <a:gd name="connsiteY71" fmla="*/ 161537 h 1157500"/>
              <a:gd name="connsiteX72" fmla="*/ 7756672 w 12192000"/>
              <a:gd name="connsiteY72" fmla="*/ 157372 h 1157500"/>
              <a:gd name="connsiteX73" fmla="*/ 7974189 w 12192000"/>
              <a:gd name="connsiteY73" fmla="*/ 154819 h 1157500"/>
              <a:gd name="connsiteX74" fmla="*/ 8101969 w 12192000"/>
              <a:gd name="connsiteY74" fmla="*/ 144495 h 1157500"/>
              <a:gd name="connsiteX75" fmla="*/ 8106826 w 12192000"/>
              <a:gd name="connsiteY75" fmla="*/ 139853 h 1157500"/>
              <a:gd name="connsiteX76" fmla="*/ 8162058 w 12192000"/>
              <a:gd name="connsiteY76" fmla="*/ 96704 h 1157500"/>
              <a:gd name="connsiteX77" fmla="*/ 8184568 w 12192000"/>
              <a:gd name="connsiteY77" fmla="*/ 93990 h 1157500"/>
              <a:gd name="connsiteX78" fmla="*/ 8228227 w 12192000"/>
              <a:gd name="connsiteY78" fmla="*/ 105972 h 1157500"/>
              <a:gd name="connsiteX79" fmla="*/ 8237963 w 12192000"/>
              <a:gd name="connsiteY79" fmla="*/ 106996 h 1157500"/>
              <a:gd name="connsiteX80" fmla="*/ 8248358 w 12192000"/>
              <a:gd name="connsiteY80" fmla="*/ 106062 h 1157500"/>
              <a:gd name="connsiteX81" fmla="*/ 8249309 w 12192000"/>
              <a:gd name="connsiteY81" fmla="*/ 106698 h 1157500"/>
              <a:gd name="connsiteX82" fmla="*/ 8249997 w 12192000"/>
              <a:gd name="connsiteY82" fmla="*/ 105915 h 1157500"/>
              <a:gd name="connsiteX83" fmla="*/ 8272162 w 12192000"/>
              <a:gd name="connsiteY83" fmla="*/ 103924 h 1157500"/>
              <a:gd name="connsiteX84" fmla="*/ 8292349 w 12192000"/>
              <a:gd name="connsiteY84" fmla="*/ 97480 h 1157500"/>
              <a:gd name="connsiteX85" fmla="*/ 8307239 w 12192000"/>
              <a:gd name="connsiteY85" fmla="*/ 94591 h 1157500"/>
              <a:gd name="connsiteX86" fmla="*/ 8339282 w 12192000"/>
              <a:gd name="connsiteY86" fmla="*/ 108942 h 1157500"/>
              <a:gd name="connsiteX87" fmla="*/ 8346156 w 12192000"/>
              <a:gd name="connsiteY87" fmla="*/ 111227 h 1157500"/>
              <a:gd name="connsiteX88" fmla="*/ 8346467 w 12192000"/>
              <a:gd name="connsiteY88" fmla="*/ 111024 h 1157500"/>
              <a:gd name="connsiteX89" fmla="*/ 8354069 w 12192000"/>
              <a:gd name="connsiteY89" fmla="*/ 112942 h 1157500"/>
              <a:gd name="connsiteX90" fmla="*/ 8358687 w 12192000"/>
              <a:gd name="connsiteY90" fmla="*/ 115393 h 1157500"/>
              <a:gd name="connsiteX91" fmla="*/ 8433385 w 12192000"/>
              <a:gd name="connsiteY91" fmla="*/ 99669 h 1157500"/>
              <a:gd name="connsiteX92" fmla="*/ 8533779 w 12192000"/>
              <a:gd name="connsiteY92" fmla="*/ 98374 h 1157500"/>
              <a:gd name="connsiteX93" fmla="*/ 8632833 w 12192000"/>
              <a:gd name="connsiteY93" fmla="*/ 100532 h 1157500"/>
              <a:gd name="connsiteX94" fmla="*/ 8668523 w 12192000"/>
              <a:gd name="connsiteY94" fmla="*/ 102979 h 1157500"/>
              <a:gd name="connsiteX95" fmla="*/ 8732893 w 12192000"/>
              <a:gd name="connsiteY95" fmla="*/ 99991 h 1157500"/>
              <a:gd name="connsiteX96" fmla="*/ 8764071 w 12192000"/>
              <a:gd name="connsiteY96" fmla="*/ 94587 h 1157500"/>
              <a:gd name="connsiteX97" fmla="*/ 8767004 w 12192000"/>
              <a:gd name="connsiteY97" fmla="*/ 91519 h 1157500"/>
              <a:gd name="connsiteX98" fmla="*/ 8772553 w 12192000"/>
              <a:gd name="connsiteY98" fmla="*/ 90314 h 1157500"/>
              <a:gd name="connsiteX99" fmla="*/ 8787201 w 12192000"/>
              <a:gd name="connsiteY99" fmla="*/ 92033 h 1157500"/>
              <a:gd name="connsiteX100" fmla="*/ 8792624 w 12192000"/>
              <a:gd name="connsiteY100" fmla="*/ 93503 h 1157500"/>
              <a:gd name="connsiteX101" fmla="*/ 8800741 w 12192000"/>
              <a:gd name="connsiteY101" fmla="*/ 93897 h 1157500"/>
              <a:gd name="connsiteX102" fmla="*/ 8800966 w 12192000"/>
              <a:gd name="connsiteY102" fmla="*/ 93645 h 1157500"/>
              <a:gd name="connsiteX103" fmla="*/ 8808513 w 12192000"/>
              <a:gd name="connsiteY103" fmla="*/ 94530 h 1157500"/>
              <a:gd name="connsiteX104" fmla="*/ 8845110 w 12192000"/>
              <a:gd name="connsiteY104" fmla="*/ 102179 h 1157500"/>
              <a:gd name="connsiteX105" fmla="*/ 8917529 w 12192000"/>
              <a:gd name="connsiteY105" fmla="*/ 76373 h 1157500"/>
              <a:gd name="connsiteX106" fmla="*/ 9026654 w 12192000"/>
              <a:gd name="connsiteY106" fmla="*/ 93420 h 1157500"/>
              <a:gd name="connsiteX107" fmla="*/ 9088505 w 12192000"/>
              <a:gd name="connsiteY107" fmla="*/ 113002 h 1157500"/>
              <a:gd name="connsiteX108" fmla="*/ 9203241 w 12192000"/>
              <a:gd name="connsiteY108" fmla="*/ 111713 h 1157500"/>
              <a:gd name="connsiteX109" fmla="*/ 9415584 w 12192000"/>
              <a:gd name="connsiteY109" fmla="*/ 157156 h 1157500"/>
              <a:gd name="connsiteX110" fmla="*/ 9505102 w 12192000"/>
              <a:gd name="connsiteY110" fmla="*/ 141042 h 1157500"/>
              <a:gd name="connsiteX111" fmla="*/ 9643040 w 12192000"/>
              <a:gd name="connsiteY111" fmla="*/ 158233 h 1157500"/>
              <a:gd name="connsiteX112" fmla="*/ 9762999 w 12192000"/>
              <a:gd name="connsiteY112" fmla="*/ 162623 h 1157500"/>
              <a:gd name="connsiteX113" fmla="*/ 9776183 w 12192000"/>
              <a:gd name="connsiteY113" fmla="*/ 162191 h 1157500"/>
              <a:gd name="connsiteX114" fmla="*/ 9780532 w 12192000"/>
              <a:gd name="connsiteY114" fmla="*/ 155823 h 1157500"/>
              <a:gd name="connsiteX115" fmla="*/ 9910588 w 12192000"/>
              <a:gd name="connsiteY115" fmla="*/ 154327 h 1157500"/>
              <a:gd name="connsiteX116" fmla="*/ 9924173 w 12192000"/>
              <a:gd name="connsiteY116" fmla="*/ 158591 h 1157500"/>
              <a:gd name="connsiteX117" fmla="*/ 10010969 w 12192000"/>
              <a:gd name="connsiteY117" fmla="*/ 155802 h 1157500"/>
              <a:gd name="connsiteX118" fmla="*/ 10070699 w 12192000"/>
              <a:gd name="connsiteY118" fmla="*/ 157854 h 1157500"/>
              <a:gd name="connsiteX119" fmla="*/ 10155104 w 12192000"/>
              <a:gd name="connsiteY119" fmla="*/ 151613 h 1157500"/>
              <a:gd name="connsiteX120" fmla="*/ 10250982 w 12192000"/>
              <a:gd name="connsiteY120" fmla="*/ 128642 h 1157500"/>
              <a:gd name="connsiteX121" fmla="*/ 10343301 w 12192000"/>
              <a:gd name="connsiteY121" fmla="*/ 90884 h 1157500"/>
              <a:gd name="connsiteX122" fmla="*/ 10366625 w 12192000"/>
              <a:gd name="connsiteY122" fmla="*/ 79428 h 1157500"/>
              <a:gd name="connsiteX123" fmla="*/ 10433505 w 12192000"/>
              <a:gd name="connsiteY123" fmla="*/ 65000 h 1157500"/>
              <a:gd name="connsiteX124" fmla="*/ 10547510 w 12192000"/>
              <a:gd name="connsiteY124" fmla="*/ 47246 h 1157500"/>
              <a:gd name="connsiteX125" fmla="*/ 10588150 w 12192000"/>
              <a:gd name="connsiteY125" fmla="*/ 32287 h 1157500"/>
              <a:gd name="connsiteX126" fmla="*/ 10589457 w 12192000"/>
              <a:gd name="connsiteY126" fmla="*/ 25296 h 1157500"/>
              <a:gd name="connsiteX127" fmla="*/ 10699976 w 12192000"/>
              <a:gd name="connsiteY127" fmla="*/ 43345 h 1157500"/>
              <a:gd name="connsiteX128" fmla="*/ 10812237 w 12192000"/>
              <a:gd name="connsiteY128" fmla="*/ 46327 h 1157500"/>
              <a:gd name="connsiteX129" fmla="*/ 10869837 w 12192000"/>
              <a:gd name="connsiteY129" fmla="*/ 65795 h 1157500"/>
              <a:gd name="connsiteX130" fmla="*/ 10881770 w 12192000"/>
              <a:gd name="connsiteY130" fmla="*/ 73672 h 1157500"/>
              <a:gd name="connsiteX131" fmla="*/ 10896899 w 12192000"/>
              <a:gd name="connsiteY131" fmla="*/ 70731 h 1157500"/>
              <a:gd name="connsiteX132" fmla="*/ 10901748 w 12192000"/>
              <a:gd name="connsiteY132" fmla="*/ 66352 h 1157500"/>
              <a:gd name="connsiteX133" fmla="*/ 10947419 w 12192000"/>
              <a:gd name="connsiteY133" fmla="*/ 83316 h 1157500"/>
              <a:gd name="connsiteX134" fmla="*/ 10953034 w 12192000"/>
              <a:gd name="connsiteY134" fmla="*/ 84438 h 1157500"/>
              <a:gd name="connsiteX135" fmla="*/ 10992070 w 12192000"/>
              <a:gd name="connsiteY135" fmla="*/ 88841 h 1157500"/>
              <a:gd name="connsiteX136" fmla="*/ 11112372 w 12192000"/>
              <a:gd name="connsiteY136" fmla="*/ 82247 h 1157500"/>
              <a:gd name="connsiteX137" fmla="*/ 11147719 w 12192000"/>
              <a:gd name="connsiteY137" fmla="*/ 80560 h 1157500"/>
              <a:gd name="connsiteX138" fmla="*/ 11172617 w 12192000"/>
              <a:gd name="connsiteY138" fmla="*/ 76265 h 1157500"/>
              <a:gd name="connsiteX139" fmla="*/ 11240397 w 12192000"/>
              <a:gd name="connsiteY139" fmla="*/ 81830 h 1157500"/>
              <a:gd name="connsiteX140" fmla="*/ 11270034 w 12192000"/>
              <a:gd name="connsiteY140" fmla="*/ 91947 h 1157500"/>
              <a:gd name="connsiteX141" fmla="*/ 11293091 w 12192000"/>
              <a:gd name="connsiteY141" fmla="*/ 92042 h 1157500"/>
              <a:gd name="connsiteX142" fmla="*/ 11310949 w 12192000"/>
              <a:gd name="connsiteY142" fmla="*/ 97842 h 1157500"/>
              <a:gd name="connsiteX143" fmla="*/ 11345279 w 12192000"/>
              <a:gd name="connsiteY143" fmla="*/ 95451 h 1157500"/>
              <a:gd name="connsiteX144" fmla="*/ 11354597 w 12192000"/>
              <a:gd name="connsiteY144" fmla="*/ 97953 h 1157500"/>
              <a:gd name="connsiteX145" fmla="*/ 11367725 w 12192000"/>
              <a:gd name="connsiteY145" fmla="*/ 97999 h 1157500"/>
              <a:gd name="connsiteX146" fmla="*/ 11399832 w 12192000"/>
              <a:gd name="connsiteY146" fmla="*/ 110616 h 1157500"/>
              <a:gd name="connsiteX147" fmla="*/ 11603601 w 12192000"/>
              <a:gd name="connsiteY147" fmla="*/ 193266 h 1157500"/>
              <a:gd name="connsiteX148" fmla="*/ 11736204 w 12192000"/>
              <a:gd name="connsiteY148" fmla="*/ 277509 h 1157500"/>
              <a:gd name="connsiteX149" fmla="*/ 11705740 w 12192000"/>
              <a:gd name="connsiteY149" fmla="*/ 250993 h 1157500"/>
              <a:gd name="connsiteX150" fmla="*/ 11819139 w 12192000"/>
              <a:gd name="connsiteY150" fmla="*/ 304143 h 1157500"/>
              <a:gd name="connsiteX151" fmla="*/ 11835615 w 12192000"/>
              <a:gd name="connsiteY151" fmla="*/ 305790 h 1157500"/>
              <a:gd name="connsiteX152" fmla="*/ 11980134 w 12192000"/>
              <a:gd name="connsiteY152" fmla="*/ 321911 h 1157500"/>
              <a:gd name="connsiteX153" fmla="*/ 12174576 w 12192000"/>
              <a:gd name="connsiteY153" fmla="*/ 376108 h 1157500"/>
              <a:gd name="connsiteX154" fmla="*/ 12192000 w 12192000"/>
              <a:gd name="connsiteY154" fmla="*/ 379233 h 1157500"/>
              <a:gd name="connsiteX155" fmla="*/ 12192000 w 12192000"/>
              <a:gd name="connsiteY155" fmla="*/ 1157500 h 1157500"/>
              <a:gd name="connsiteX156" fmla="*/ 0 w 12192000"/>
              <a:gd name="connsiteY156" fmla="*/ 1157500 h 1157500"/>
              <a:gd name="connsiteX157" fmla="*/ 0 w 12192000"/>
              <a:gd name="connsiteY157" fmla="*/ 483545 h 1157500"/>
              <a:gd name="connsiteX158" fmla="*/ 5331 w 12192000"/>
              <a:gd name="connsiteY158" fmla="*/ 482797 h 1157500"/>
              <a:gd name="connsiteX159" fmla="*/ 39902 w 12192000"/>
              <a:gd name="connsiteY159" fmla="*/ 472284 h 1157500"/>
              <a:gd name="connsiteX160" fmla="*/ 117880 w 12192000"/>
              <a:gd name="connsiteY160" fmla="*/ 420956 h 1157500"/>
              <a:gd name="connsiteX161" fmla="*/ 238140 w 12192000"/>
              <a:gd name="connsiteY161" fmla="*/ 379297 h 1157500"/>
              <a:gd name="connsiteX162" fmla="*/ 249589 w 12192000"/>
              <a:gd name="connsiteY162" fmla="*/ 379517 h 1157500"/>
              <a:gd name="connsiteX163" fmla="*/ 296963 w 12192000"/>
              <a:gd name="connsiteY163" fmla="*/ 356102 h 1157500"/>
              <a:gd name="connsiteX164" fmla="*/ 339235 w 12192000"/>
              <a:gd name="connsiteY164" fmla="*/ 324425 h 1157500"/>
              <a:gd name="connsiteX165" fmla="*/ 447152 w 12192000"/>
              <a:gd name="connsiteY165" fmla="*/ 327423 h 1157500"/>
              <a:gd name="connsiteX166" fmla="*/ 475247 w 12192000"/>
              <a:gd name="connsiteY166" fmla="*/ 336714 h 1157500"/>
              <a:gd name="connsiteX167" fmla="*/ 477967 w 12192000"/>
              <a:gd name="connsiteY167" fmla="*/ 337960 h 1157500"/>
              <a:gd name="connsiteX168" fmla="*/ 703732 w 12192000"/>
              <a:gd name="connsiteY168" fmla="*/ 316599 h 1157500"/>
              <a:gd name="connsiteX169" fmla="*/ 853391 w 12192000"/>
              <a:gd name="connsiteY169" fmla="*/ 303591 h 1157500"/>
              <a:gd name="connsiteX170" fmla="*/ 925332 w 12192000"/>
              <a:gd name="connsiteY170" fmla="*/ 298686 h 1157500"/>
              <a:gd name="connsiteX171" fmla="*/ 941286 w 12192000"/>
              <a:gd name="connsiteY171" fmla="*/ 288932 h 1157500"/>
              <a:gd name="connsiteX172" fmla="*/ 950845 w 12192000"/>
              <a:gd name="connsiteY172" fmla="*/ 286595 h 1157500"/>
              <a:gd name="connsiteX173" fmla="*/ 953292 w 12192000"/>
              <a:gd name="connsiteY173" fmla="*/ 280892 h 1157500"/>
              <a:gd name="connsiteX174" fmla="*/ 967499 w 12192000"/>
              <a:gd name="connsiteY174" fmla="*/ 273760 h 1157500"/>
              <a:gd name="connsiteX175" fmla="*/ 1069267 w 12192000"/>
              <a:gd name="connsiteY175" fmla="*/ 262766 h 1157500"/>
              <a:gd name="connsiteX176" fmla="*/ 1138407 w 12192000"/>
              <a:gd name="connsiteY176" fmla="*/ 246567 h 1157500"/>
              <a:gd name="connsiteX177" fmla="*/ 1164931 w 12192000"/>
              <a:gd name="connsiteY177" fmla="*/ 238622 h 1157500"/>
              <a:gd name="connsiteX178" fmla="*/ 1211622 w 12192000"/>
              <a:gd name="connsiteY178" fmla="*/ 220676 h 1157500"/>
              <a:gd name="connsiteX179" fmla="*/ 1274567 w 12192000"/>
              <a:gd name="connsiteY179" fmla="*/ 203380 h 1157500"/>
              <a:gd name="connsiteX180" fmla="*/ 1325029 w 12192000"/>
              <a:gd name="connsiteY180" fmla="*/ 207937 h 1157500"/>
              <a:gd name="connsiteX181" fmla="*/ 1356805 w 12192000"/>
              <a:gd name="connsiteY181" fmla="*/ 203622 h 1157500"/>
              <a:gd name="connsiteX182" fmla="*/ 1468752 w 12192000"/>
              <a:gd name="connsiteY182" fmla="*/ 214604 h 1157500"/>
              <a:gd name="connsiteX183" fmla="*/ 1650750 w 12192000"/>
              <a:gd name="connsiteY183" fmla="*/ 165090 h 1157500"/>
              <a:gd name="connsiteX184" fmla="*/ 1655056 w 12192000"/>
              <a:gd name="connsiteY184" fmla="*/ 172106 h 1157500"/>
              <a:gd name="connsiteX185" fmla="*/ 1683220 w 12192000"/>
              <a:gd name="connsiteY185" fmla="*/ 169652 h 1157500"/>
              <a:gd name="connsiteX186" fmla="*/ 1685599 w 12192000"/>
              <a:gd name="connsiteY186" fmla="*/ 165388 h 1157500"/>
              <a:gd name="connsiteX187" fmla="*/ 1735783 w 12192000"/>
              <a:gd name="connsiteY187" fmla="*/ 177400 h 1157500"/>
              <a:gd name="connsiteX188" fmla="*/ 1797102 w 12192000"/>
              <a:gd name="connsiteY188" fmla="*/ 182289 h 1157500"/>
              <a:gd name="connsiteX189" fmla="*/ 1845638 w 12192000"/>
              <a:gd name="connsiteY189" fmla="*/ 163774 h 1157500"/>
              <a:gd name="connsiteX190" fmla="*/ 1848980 w 12192000"/>
              <a:gd name="connsiteY190" fmla="*/ 167516 h 1157500"/>
              <a:gd name="connsiteX191" fmla="*/ 1880587 w 12192000"/>
              <a:gd name="connsiteY191" fmla="*/ 165506 h 1157500"/>
              <a:gd name="connsiteX192" fmla="*/ 1995803 w 12192000"/>
              <a:gd name="connsiteY192" fmla="*/ 131847 h 1157500"/>
              <a:gd name="connsiteX193" fmla="*/ 2057448 w 12192000"/>
              <a:gd name="connsiteY193" fmla="*/ 128650 h 1157500"/>
              <a:gd name="connsiteX194" fmla="*/ 2119088 w 12192000"/>
              <a:gd name="connsiteY194" fmla="*/ 113508 h 1157500"/>
              <a:gd name="connsiteX195" fmla="*/ 2138831 w 12192000"/>
              <a:gd name="connsiteY195" fmla="*/ 116194 h 1157500"/>
              <a:gd name="connsiteX196" fmla="*/ 2214259 w 12192000"/>
              <a:gd name="connsiteY196" fmla="*/ 110542 h 1157500"/>
              <a:gd name="connsiteX197" fmla="*/ 2264911 w 12192000"/>
              <a:gd name="connsiteY197" fmla="*/ 101639 h 1157500"/>
              <a:gd name="connsiteX198" fmla="*/ 2454058 w 12192000"/>
              <a:gd name="connsiteY198" fmla="*/ 67266 h 1157500"/>
              <a:gd name="connsiteX199" fmla="*/ 2534188 w 12192000"/>
              <a:gd name="connsiteY199" fmla="*/ 63730 h 1157500"/>
              <a:gd name="connsiteX200" fmla="*/ 2616912 w 12192000"/>
              <a:gd name="connsiteY200" fmla="*/ 44757 h 1157500"/>
              <a:gd name="connsiteX201" fmla="*/ 2698592 w 12192000"/>
              <a:gd name="connsiteY201" fmla="*/ 35873 h 1157500"/>
              <a:gd name="connsiteX202" fmla="*/ 2891953 w 12192000"/>
              <a:gd name="connsiteY202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502019 w 12192000"/>
              <a:gd name="connsiteY51" fmla="*/ 192356 h 1157500"/>
              <a:gd name="connsiteX52" fmla="*/ 6518229 w 12192000"/>
              <a:gd name="connsiteY52" fmla="*/ 191407 h 1157500"/>
              <a:gd name="connsiteX53" fmla="*/ 6595639 w 12192000"/>
              <a:gd name="connsiteY53" fmla="*/ 168164 h 1157500"/>
              <a:gd name="connsiteX54" fmla="*/ 6692265 w 12192000"/>
              <a:gd name="connsiteY54" fmla="*/ 164829 h 1157500"/>
              <a:gd name="connsiteX55" fmla="*/ 6697219 w 12192000"/>
              <a:gd name="connsiteY55" fmla="*/ 165301 h 1157500"/>
              <a:gd name="connsiteX56" fmla="*/ 6713656 w 12192000"/>
              <a:gd name="connsiteY56" fmla="*/ 153600 h 1157500"/>
              <a:gd name="connsiteX57" fmla="*/ 6714383 w 12192000"/>
              <a:gd name="connsiteY57" fmla="*/ 150425 h 1157500"/>
              <a:gd name="connsiteX58" fmla="*/ 6774793 w 12192000"/>
              <a:gd name="connsiteY58" fmla="*/ 159713 h 1157500"/>
              <a:gd name="connsiteX59" fmla="*/ 6782112 w 12192000"/>
              <a:gd name="connsiteY59" fmla="*/ 155255 h 1157500"/>
              <a:gd name="connsiteX60" fmla="*/ 6878958 w 12192000"/>
              <a:gd name="connsiteY60" fmla="*/ 180824 h 1157500"/>
              <a:gd name="connsiteX61" fmla="*/ 6894439 w 12192000"/>
              <a:gd name="connsiteY61" fmla="*/ 177642 h 1157500"/>
              <a:gd name="connsiteX62" fmla="*/ 6963220 w 12192000"/>
              <a:gd name="connsiteY62" fmla="*/ 167304 h 1157500"/>
              <a:gd name="connsiteX63" fmla="*/ 6976706 w 12192000"/>
              <a:gd name="connsiteY63" fmla="*/ 170894 h 1157500"/>
              <a:gd name="connsiteX64" fmla="*/ 6987064 w 12192000"/>
              <a:gd name="connsiteY64" fmla="*/ 160402 h 1157500"/>
              <a:gd name="connsiteX65" fmla="*/ 7058714 w 12192000"/>
              <a:gd name="connsiteY65" fmla="*/ 175992 h 1157500"/>
              <a:gd name="connsiteX66" fmla="*/ 7060499 w 12192000"/>
              <a:gd name="connsiteY66" fmla="*/ 176063 h 1157500"/>
              <a:gd name="connsiteX67" fmla="*/ 7176563 w 12192000"/>
              <a:gd name="connsiteY67" fmla="*/ 173244 h 1157500"/>
              <a:gd name="connsiteX68" fmla="*/ 7205529 w 12192000"/>
              <a:gd name="connsiteY68" fmla="*/ 181011 h 1157500"/>
              <a:gd name="connsiteX69" fmla="*/ 7310118 w 12192000"/>
              <a:gd name="connsiteY69" fmla="*/ 162605 h 1157500"/>
              <a:gd name="connsiteX70" fmla="*/ 7673859 w 12192000"/>
              <a:gd name="connsiteY70" fmla="*/ 150336 h 1157500"/>
              <a:gd name="connsiteX71" fmla="*/ 7692748 w 12192000"/>
              <a:gd name="connsiteY71" fmla="*/ 161537 h 1157500"/>
              <a:gd name="connsiteX72" fmla="*/ 7756672 w 12192000"/>
              <a:gd name="connsiteY72" fmla="*/ 157372 h 1157500"/>
              <a:gd name="connsiteX73" fmla="*/ 7974189 w 12192000"/>
              <a:gd name="connsiteY73" fmla="*/ 154819 h 1157500"/>
              <a:gd name="connsiteX74" fmla="*/ 8101969 w 12192000"/>
              <a:gd name="connsiteY74" fmla="*/ 144495 h 1157500"/>
              <a:gd name="connsiteX75" fmla="*/ 8106826 w 12192000"/>
              <a:gd name="connsiteY75" fmla="*/ 139853 h 1157500"/>
              <a:gd name="connsiteX76" fmla="*/ 8162058 w 12192000"/>
              <a:gd name="connsiteY76" fmla="*/ 96704 h 1157500"/>
              <a:gd name="connsiteX77" fmla="*/ 8184568 w 12192000"/>
              <a:gd name="connsiteY77" fmla="*/ 93990 h 1157500"/>
              <a:gd name="connsiteX78" fmla="*/ 8228227 w 12192000"/>
              <a:gd name="connsiteY78" fmla="*/ 105972 h 1157500"/>
              <a:gd name="connsiteX79" fmla="*/ 8237963 w 12192000"/>
              <a:gd name="connsiteY79" fmla="*/ 106996 h 1157500"/>
              <a:gd name="connsiteX80" fmla="*/ 8248358 w 12192000"/>
              <a:gd name="connsiteY80" fmla="*/ 106062 h 1157500"/>
              <a:gd name="connsiteX81" fmla="*/ 8249309 w 12192000"/>
              <a:gd name="connsiteY81" fmla="*/ 106698 h 1157500"/>
              <a:gd name="connsiteX82" fmla="*/ 8249997 w 12192000"/>
              <a:gd name="connsiteY82" fmla="*/ 105915 h 1157500"/>
              <a:gd name="connsiteX83" fmla="*/ 8272162 w 12192000"/>
              <a:gd name="connsiteY83" fmla="*/ 103924 h 1157500"/>
              <a:gd name="connsiteX84" fmla="*/ 8292349 w 12192000"/>
              <a:gd name="connsiteY84" fmla="*/ 97480 h 1157500"/>
              <a:gd name="connsiteX85" fmla="*/ 8307239 w 12192000"/>
              <a:gd name="connsiteY85" fmla="*/ 94591 h 1157500"/>
              <a:gd name="connsiteX86" fmla="*/ 8339282 w 12192000"/>
              <a:gd name="connsiteY86" fmla="*/ 108942 h 1157500"/>
              <a:gd name="connsiteX87" fmla="*/ 8346156 w 12192000"/>
              <a:gd name="connsiteY87" fmla="*/ 111227 h 1157500"/>
              <a:gd name="connsiteX88" fmla="*/ 8346467 w 12192000"/>
              <a:gd name="connsiteY88" fmla="*/ 111024 h 1157500"/>
              <a:gd name="connsiteX89" fmla="*/ 8354069 w 12192000"/>
              <a:gd name="connsiteY89" fmla="*/ 112942 h 1157500"/>
              <a:gd name="connsiteX90" fmla="*/ 8358687 w 12192000"/>
              <a:gd name="connsiteY90" fmla="*/ 115393 h 1157500"/>
              <a:gd name="connsiteX91" fmla="*/ 8433385 w 12192000"/>
              <a:gd name="connsiteY91" fmla="*/ 99669 h 1157500"/>
              <a:gd name="connsiteX92" fmla="*/ 8533779 w 12192000"/>
              <a:gd name="connsiteY92" fmla="*/ 98374 h 1157500"/>
              <a:gd name="connsiteX93" fmla="*/ 8632833 w 12192000"/>
              <a:gd name="connsiteY93" fmla="*/ 100532 h 1157500"/>
              <a:gd name="connsiteX94" fmla="*/ 8668523 w 12192000"/>
              <a:gd name="connsiteY94" fmla="*/ 102979 h 1157500"/>
              <a:gd name="connsiteX95" fmla="*/ 8732893 w 12192000"/>
              <a:gd name="connsiteY95" fmla="*/ 99991 h 1157500"/>
              <a:gd name="connsiteX96" fmla="*/ 8764071 w 12192000"/>
              <a:gd name="connsiteY96" fmla="*/ 94587 h 1157500"/>
              <a:gd name="connsiteX97" fmla="*/ 8767004 w 12192000"/>
              <a:gd name="connsiteY97" fmla="*/ 91519 h 1157500"/>
              <a:gd name="connsiteX98" fmla="*/ 8772553 w 12192000"/>
              <a:gd name="connsiteY98" fmla="*/ 90314 h 1157500"/>
              <a:gd name="connsiteX99" fmla="*/ 8787201 w 12192000"/>
              <a:gd name="connsiteY99" fmla="*/ 92033 h 1157500"/>
              <a:gd name="connsiteX100" fmla="*/ 8792624 w 12192000"/>
              <a:gd name="connsiteY100" fmla="*/ 93503 h 1157500"/>
              <a:gd name="connsiteX101" fmla="*/ 8800741 w 12192000"/>
              <a:gd name="connsiteY101" fmla="*/ 93897 h 1157500"/>
              <a:gd name="connsiteX102" fmla="*/ 8800966 w 12192000"/>
              <a:gd name="connsiteY102" fmla="*/ 93645 h 1157500"/>
              <a:gd name="connsiteX103" fmla="*/ 8808513 w 12192000"/>
              <a:gd name="connsiteY103" fmla="*/ 94530 h 1157500"/>
              <a:gd name="connsiteX104" fmla="*/ 8845110 w 12192000"/>
              <a:gd name="connsiteY104" fmla="*/ 102179 h 1157500"/>
              <a:gd name="connsiteX105" fmla="*/ 8917529 w 12192000"/>
              <a:gd name="connsiteY105" fmla="*/ 76373 h 1157500"/>
              <a:gd name="connsiteX106" fmla="*/ 9026654 w 12192000"/>
              <a:gd name="connsiteY106" fmla="*/ 93420 h 1157500"/>
              <a:gd name="connsiteX107" fmla="*/ 9088505 w 12192000"/>
              <a:gd name="connsiteY107" fmla="*/ 113002 h 1157500"/>
              <a:gd name="connsiteX108" fmla="*/ 9203241 w 12192000"/>
              <a:gd name="connsiteY108" fmla="*/ 111713 h 1157500"/>
              <a:gd name="connsiteX109" fmla="*/ 9415584 w 12192000"/>
              <a:gd name="connsiteY109" fmla="*/ 157156 h 1157500"/>
              <a:gd name="connsiteX110" fmla="*/ 9505102 w 12192000"/>
              <a:gd name="connsiteY110" fmla="*/ 141042 h 1157500"/>
              <a:gd name="connsiteX111" fmla="*/ 9643040 w 12192000"/>
              <a:gd name="connsiteY111" fmla="*/ 158233 h 1157500"/>
              <a:gd name="connsiteX112" fmla="*/ 9762999 w 12192000"/>
              <a:gd name="connsiteY112" fmla="*/ 162623 h 1157500"/>
              <a:gd name="connsiteX113" fmla="*/ 9776183 w 12192000"/>
              <a:gd name="connsiteY113" fmla="*/ 162191 h 1157500"/>
              <a:gd name="connsiteX114" fmla="*/ 9780532 w 12192000"/>
              <a:gd name="connsiteY114" fmla="*/ 155823 h 1157500"/>
              <a:gd name="connsiteX115" fmla="*/ 9910588 w 12192000"/>
              <a:gd name="connsiteY115" fmla="*/ 154327 h 1157500"/>
              <a:gd name="connsiteX116" fmla="*/ 9924173 w 12192000"/>
              <a:gd name="connsiteY116" fmla="*/ 158591 h 1157500"/>
              <a:gd name="connsiteX117" fmla="*/ 10010969 w 12192000"/>
              <a:gd name="connsiteY117" fmla="*/ 155802 h 1157500"/>
              <a:gd name="connsiteX118" fmla="*/ 10070699 w 12192000"/>
              <a:gd name="connsiteY118" fmla="*/ 157854 h 1157500"/>
              <a:gd name="connsiteX119" fmla="*/ 10155104 w 12192000"/>
              <a:gd name="connsiteY119" fmla="*/ 151613 h 1157500"/>
              <a:gd name="connsiteX120" fmla="*/ 10250982 w 12192000"/>
              <a:gd name="connsiteY120" fmla="*/ 128642 h 1157500"/>
              <a:gd name="connsiteX121" fmla="*/ 10343301 w 12192000"/>
              <a:gd name="connsiteY121" fmla="*/ 90884 h 1157500"/>
              <a:gd name="connsiteX122" fmla="*/ 10366625 w 12192000"/>
              <a:gd name="connsiteY122" fmla="*/ 79428 h 1157500"/>
              <a:gd name="connsiteX123" fmla="*/ 10433505 w 12192000"/>
              <a:gd name="connsiteY123" fmla="*/ 65000 h 1157500"/>
              <a:gd name="connsiteX124" fmla="*/ 10547510 w 12192000"/>
              <a:gd name="connsiteY124" fmla="*/ 47246 h 1157500"/>
              <a:gd name="connsiteX125" fmla="*/ 10588150 w 12192000"/>
              <a:gd name="connsiteY125" fmla="*/ 32287 h 1157500"/>
              <a:gd name="connsiteX126" fmla="*/ 10589457 w 12192000"/>
              <a:gd name="connsiteY126" fmla="*/ 25296 h 1157500"/>
              <a:gd name="connsiteX127" fmla="*/ 10699976 w 12192000"/>
              <a:gd name="connsiteY127" fmla="*/ 43345 h 1157500"/>
              <a:gd name="connsiteX128" fmla="*/ 10812237 w 12192000"/>
              <a:gd name="connsiteY128" fmla="*/ 46327 h 1157500"/>
              <a:gd name="connsiteX129" fmla="*/ 10869837 w 12192000"/>
              <a:gd name="connsiteY129" fmla="*/ 65795 h 1157500"/>
              <a:gd name="connsiteX130" fmla="*/ 10881770 w 12192000"/>
              <a:gd name="connsiteY130" fmla="*/ 73672 h 1157500"/>
              <a:gd name="connsiteX131" fmla="*/ 10896899 w 12192000"/>
              <a:gd name="connsiteY131" fmla="*/ 70731 h 1157500"/>
              <a:gd name="connsiteX132" fmla="*/ 10901748 w 12192000"/>
              <a:gd name="connsiteY132" fmla="*/ 66352 h 1157500"/>
              <a:gd name="connsiteX133" fmla="*/ 10947419 w 12192000"/>
              <a:gd name="connsiteY133" fmla="*/ 83316 h 1157500"/>
              <a:gd name="connsiteX134" fmla="*/ 10953034 w 12192000"/>
              <a:gd name="connsiteY134" fmla="*/ 84438 h 1157500"/>
              <a:gd name="connsiteX135" fmla="*/ 10992070 w 12192000"/>
              <a:gd name="connsiteY135" fmla="*/ 88841 h 1157500"/>
              <a:gd name="connsiteX136" fmla="*/ 11112372 w 12192000"/>
              <a:gd name="connsiteY136" fmla="*/ 82247 h 1157500"/>
              <a:gd name="connsiteX137" fmla="*/ 11147719 w 12192000"/>
              <a:gd name="connsiteY137" fmla="*/ 80560 h 1157500"/>
              <a:gd name="connsiteX138" fmla="*/ 11172617 w 12192000"/>
              <a:gd name="connsiteY138" fmla="*/ 76265 h 1157500"/>
              <a:gd name="connsiteX139" fmla="*/ 11240397 w 12192000"/>
              <a:gd name="connsiteY139" fmla="*/ 81830 h 1157500"/>
              <a:gd name="connsiteX140" fmla="*/ 11270034 w 12192000"/>
              <a:gd name="connsiteY140" fmla="*/ 91947 h 1157500"/>
              <a:gd name="connsiteX141" fmla="*/ 11293091 w 12192000"/>
              <a:gd name="connsiteY141" fmla="*/ 92042 h 1157500"/>
              <a:gd name="connsiteX142" fmla="*/ 11310949 w 12192000"/>
              <a:gd name="connsiteY142" fmla="*/ 97842 h 1157500"/>
              <a:gd name="connsiteX143" fmla="*/ 11345279 w 12192000"/>
              <a:gd name="connsiteY143" fmla="*/ 95451 h 1157500"/>
              <a:gd name="connsiteX144" fmla="*/ 11354597 w 12192000"/>
              <a:gd name="connsiteY144" fmla="*/ 97953 h 1157500"/>
              <a:gd name="connsiteX145" fmla="*/ 11367725 w 12192000"/>
              <a:gd name="connsiteY145" fmla="*/ 97999 h 1157500"/>
              <a:gd name="connsiteX146" fmla="*/ 11488543 w 12192000"/>
              <a:gd name="connsiteY146" fmla="*/ 144736 h 1157500"/>
              <a:gd name="connsiteX147" fmla="*/ 11603601 w 12192000"/>
              <a:gd name="connsiteY147" fmla="*/ 193266 h 1157500"/>
              <a:gd name="connsiteX148" fmla="*/ 11736204 w 12192000"/>
              <a:gd name="connsiteY148" fmla="*/ 277509 h 1157500"/>
              <a:gd name="connsiteX149" fmla="*/ 11705740 w 12192000"/>
              <a:gd name="connsiteY149" fmla="*/ 250993 h 1157500"/>
              <a:gd name="connsiteX150" fmla="*/ 11819139 w 12192000"/>
              <a:gd name="connsiteY150" fmla="*/ 304143 h 1157500"/>
              <a:gd name="connsiteX151" fmla="*/ 11835615 w 12192000"/>
              <a:gd name="connsiteY151" fmla="*/ 305790 h 1157500"/>
              <a:gd name="connsiteX152" fmla="*/ 11980134 w 12192000"/>
              <a:gd name="connsiteY152" fmla="*/ 321911 h 1157500"/>
              <a:gd name="connsiteX153" fmla="*/ 12174576 w 12192000"/>
              <a:gd name="connsiteY153" fmla="*/ 376108 h 1157500"/>
              <a:gd name="connsiteX154" fmla="*/ 12192000 w 12192000"/>
              <a:gd name="connsiteY154" fmla="*/ 379233 h 1157500"/>
              <a:gd name="connsiteX155" fmla="*/ 12192000 w 12192000"/>
              <a:gd name="connsiteY155" fmla="*/ 1157500 h 1157500"/>
              <a:gd name="connsiteX156" fmla="*/ 0 w 12192000"/>
              <a:gd name="connsiteY156" fmla="*/ 1157500 h 1157500"/>
              <a:gd name="connsiteX157" fmla="*/ 0 w 12192000"/>
              <a:gd name="connsiteY157" fmla="*/ 483545 h 1157500"/>
              <a:gd name="connsiteX158" fmla="*/ 5331 w 12192000"/>
              <a:gd name="connsiteY158" fmla="*/ 482797 h 1157500"/>
              <a:gd name="connsiteX159" fmla="*/ 39902 w 12192000"/>
              <a:gd name="connsiteY159" fmla="*/ 472284 h 1157500"/>
              <a:gd name="connsiteX160" fmla="*/ 117880 w 12192000"/>
              <a:gd name="connsiteY160" fmla="*/ 420956 h 1157500"/>
              <a:gd name="connsiteX161" fmla="*/ 238140 w 12192000"/>
              <a:gd name="connsiteY161" fmla="*/ 379297 h 1157500"/>
              <a:gd name="connsiteX162" fmla="*/ 249589 w 12192000"/>
              <a:gd name="connsiteY162" fmla="*/ 379517 h 1157500"/>
              <a:gd name="connsiteX163" fmla="*/ 296963 w 12192000"/>
              <a:gd name="connsiteY163" fmla="*/ 356102 h 1157500"/>
              <a:gd name="connsiteX164" fmla="*/ 339235 w 12192000"/>
              <a:gd name="connsiteY164" fmla="*/ 324425 h 1157500"/>
              <a:gd name="connsiteX165" fmla="*/ 447152 w 12192000"/>
              <a:gd name="connsiteY165" fmla="*/ 327423 h 1157500"/>
              <a:gd name="connsiteX166" fmla="*/ 475247 w 12192000"/>
              <a:gd name="connsiteY166" fmla="*/ 336714 h 1157500"/>
              <a:gd name="connsiteX167" fmla="*/ 477967 w 12192000"/>
              <a:gd name="connsiteY167" fmla="*/ 337960 h 1157500"/>
              <a:gd name="connsiteX168" fmla="*/ 703732 w 12192000"/>
              <a:gd name="connsiteY168" fmla="*/ 316599 h 1157500"/>
              <a:gd name="connsiteX169" fmla="*/ 853391 w 12192000"/>
              <a:gd name="connsiteY169" fmla="*/ 303591 h 1157500"/>
              <a:gd name="connsiteX170" fmla="*/ 925332 w 12192000"/>
              <a:gd name="connsiteY170" fmla="*/ 298686 h 1157500"/>
              <a:gd name="connsiteX171" fmla="*/ 941286 w 12192000"/>
              <a:gd name="connsiteY171" fmla="*/ 288932 h 1157500"/>
              <a:gd name="connsiteX172" fmla="*/ 950845 w 12192000"/>
              <a:gd name="connsiteY172" fmla="*/ 286595 h 1157500"/>
              <a:gd name="connsiteX173" fmla="*/ 953292 w 12192000"/>
              <a:gd name="connsiteY173" fmla="*/ 280892 h 1157500"/>
              <a:gd name="connsiteX174" fmla="*/ 967499 w 12192000"/>
              <a:gd name="connsiteY174" fmla="*/ 273760 h 1157500"/>
              <a:gd name="connsiteX175" fmla="*/ 1069267 w 12192000"/>
              <a:gd name="connsiteY175" fmla="*/ 262766 h 1157500"/>
              <a:gd name="connsiteX176" fmla="*/ 1138407 w 12192000"/>
              <a:gd name="connsiteY176" fmla="*/ 246567 h 1157500"/>
              <a:gd name="connsiteX177" fmla="*/ 1164931 w 12192000"/>
              <a:gd name="connsiteY177" fmla="*/ 238622 h 1157500"/>
              <a:gd name="connsiteX178" fmla="*/ 1211622 w 12192000"/>
              <a:gd name="connsiteY178" fmla="*/ 220676 h 1157500"/>
              <a:gd name="connsiteX179" fmla="*/ 1274567 w 12192000"/>
              <a:gd name="connsiteY179" fmla="*/ 203380 h 1157500"/>
              <a:gd name="connsiteX180" fmla="*/ 1325029 w 12192000"/>
              <a:gd name="connsiteY180" fmla="*/ 207937 h 1157500"/>
              <a:gd name="connsiteX181" fmla="*/ 1356805 w 12192000"/>
              <a:gd name="connsiteY181" fmla="*/ 203622 h 1157500"/>
              <a:gd name="connsiteX182" fmla="*/ 1468752 w 12192000"/>
              <a:gd name="connsiteY182" fmla="*/ 214604 h 1157500"/>
              <a:gd name="connsiteX183" fmla="*/ 1650750 w 12192000"/>
              <a:gd name="connsiteY183" fmla="*/ 165090 h 1157500"/>
              <a:gd name="connsiteX184" fmla="*/ 1655056 w 12192000"/>
              <a:gd name="connsiteY184" fmla="*/ 172106 h 1157500"/>
              <a:gd name="connsiteX185" fmla="*/ 1683220 w 12192000"/>
              <a:gd name="connsiteY185" fmla="*/ 169652 h 1157500"/>
              <a:gd name="connsiteX186" fmla="*/ 1685599 w 12192000"/>
              <a:gd name="connsiteY186" fmla="*/ 165388 h 1157500"/>
              <a:gd name="connsiteX187" fmla="*/ 1735783 w 12192000"/>
              <a:gd name="connsiteY187" fmla="*/ 177400 h 1157500"/>
              <a:gd name="connsiteX188" fmla="*/ 1797102 w 12192000"/>
              <a:gd name="connsiteY188" fmla="*/ 182289 h 1157500"/>
              <a:gd name="connsiteX189" fmla="*/ 1845638 w 12192000"/>
              <a:gd name="connsiteY189" fmla="*/ 163774 h 1157500"/>
              <a:gd name="connsiteX190" fmla="*/ 1848980 w 12192000"/>
              <a:gd name="connsiteY190" fmla="*/ 167516 h 1157500"/>
              <a:gd name="connsiteX191" fmla="*/ 1880587 w 12192000"/>
              <a:gd name="connsiteY191" fmla="*/ 165506 h 1157500"/>
              <a:gd name="connsiteX192" fmla="*/ 1995803 w 12192000"/>
              <a:gd name="connsiteY192" fmla="*/ 131847 h 1157500"/>
              <a:gd name="connsiteX193" fmla="*/ 2057448 w 12192000"/>
              <a:gd name="connsiteY193" fmla="*/ 128650 h 1157500"/>
              <a:gd name="connsiteX194" fmla="*/ 2119088 w 12192000"/>
              <a:gd name="connsiteY194" fmla="*/ 113508 h 1157500"/>
              <a:gd name="connsiteX195" fmla="*/ 2138831 w 12192000"/>
              <a:gd name="connsiteY195" fmla="*/ 116194 h 1157500"/>
              <a:gd name="connsiteX196" fmla="*/ 2214259 w 12192000"/>
              <a:gd name="connsiteY196" fmla="*/ 110542 h 1157500"/>
              <a:gd name="connsiteX197" fmla="*/ 2264911 w 12192000"/>
              <a:gd name="connsiteY197" fmla="*/ 101639 h 1157500"/>
              <a:gd name="connsiteX198" fmla="*/ 2454058 w 12192000"/>
              <a:gd name="connsiteY198" fmla="*/ 67266 h 1157500"/>
              <a:gd name="connsiteX199" fmla="*/ 2534188 w 12192000"/>
              <a:gd name="connsiteY199" fmla="*/ 63730 h 1157500"/>
              <a:gd name="connsiteX200" fmla="*/ 2616912 w 12192000"/>
              <a:gd name="connsiteY200" fmla="*/ 44757 h 1157500"/>
              <a:gd name="connsiteX201" fmla="*/ 2698592 w 12192000"/>
              <a:gd name="connsiteY201" fmla="*/ 35873 h 1157500"/>
              <a:gd name="connsiteX202" fmla="*/ 2891953 w 12192000"/>
              <a:gd name="connsiteY202" fmla="*/ 28541 h 1157500"/>
              <a:gd name="connsiteX0" fmla="*/ 2891953 w 12192000"/>
              <a:gd name="connsiteY0" fmla="*/ 28541 h 1157500"/>
              <a:gd name="connsiteX1" fmla="*/ 3052621 w 12192000"/>
              <a:gd name="connsiteY1" fmla="*/ 7598 h 1157500"/>
              <a:gd name="connsiteX2" fmla="*/ 3145220 w 12192000"/>
              <a:gd name="connsiteY2" fmla="*/ 9845 h 1157500"/>
              <a:gd name="connsiteX3" fmla="*/ 3233309 w 12192000"/>
              <a:gd name="connsiteY3" fmla="*/ 2536 h 1157500"/>
              <a:gd name="connsiteX4" fmla="*/ 3320851 w 12192000"/>
              <a:gd name="connsiteY4" fmla="*/ 12470 h 1157500"/>
              <a:gd name="connsiteX5" fmla="*/ 3394552 w 12192000"/>
              <a:gd name="connsiteY5" fmla="*/ 31847 h 1157500"/>
              <a:gd name="connsiteX6" fmla="*/ 3462252 w 12192000"/>
              <a:gd name="connsiteY6" fmla="*/ 62214 h 1157500"/>
              <a:gd name="connsiteX7" fmla="*/ 3504799 w 12192000"/>
              <a:gd name="connsiteY7" fmla="*/ 86931 h 1157500"/>
              <a:gd name="connsiteX8" fmla="*/ 3568807 w 12192000"/>
              <a:gd name="connsiteY8" fmla="*/ 78125 h 1157500"/>
              <a:gd name="connsiteX9" fmla="*/ 3571993 w 12192000"/>
              <a:gd name="connsiteY9" fmla="*/ 80673 h 1157500"/>
              <a:gd name="connsiteX10" fmla="*/ 3590879 w 12192000"/>
              <a:gd name="connsiteY10" fmla="*/ 93683 h 1157500"/>
              <a:gd name="connsiteX11" fmla="*/ 3623973 w 12192000"/>
              <a:gd name="connsiteY11" fmla="*/ 86652 h 1157500"/>
              <a:gd name="connsiteX12" fmla="*/ 3636728 w 12192000"/>
              <a:gd name="connsiteY12" fmla="*/ 91587 h 1157500"/>
              <a:gd name="connsiteX13" fmla="*/ 3676976 w 12192000"/>
              <a:gd name="connsiteY13" fmla="*/ 90168 h 1157500"/>
              <a:gd name="connsiteX14" fmla="*/ 3722653 w 12192000"/>
              <a:gd name="connsiteY14" fmla="*/ 108931 h 1157500"/>
              <a:gd name="connsiteX15" fmla="*/ 3775112 w 12192000"/>
              <a:gd name="connsiteY15" fmla="*/ 92538 h 1157500"/>
              <a:gd name="connsiteX16" fmla="*/ 3932956 w 12192000"/>
              <a:gd name="connsiteY16" fmla="*/ 115905 h 1157500"/>
              <a:gd name="connsiteX17" fmla="*/ 4100593 w 12192000"/>
              <a:gd name="connsiteY17" fmla="*/ 157402 h 1157500"/>
              <a:gd name="connsiteX18" fmla="*/ 4316364 w 12192000"/>
              <a:gd name="connsiteY18" fmla="*/ 171021 h 1157500"/>
              <a:gd name="connsiteX19" fmla="*/ 4387387 w 12192000"/>
              <a:gd name="connsiteY19" fmla="*/ 157928 h 1157500"/>
              <a:gd name="connsiteX20" fmla="*/ 4427957 w 12192000"/>
              <a:gd name="connsiteY20" fmla="*/ 171094 h 1157500"/>
              <a:gd name="connsiteX21" fmla="*/ 4502291 w 12192000"/>
              <a:gd name="connsiteY21" fmla="*/ 181765 h 1157500"/>
              <a:gd name="connsiteX22" fmla="*/ 4600771 w 12192000"/>
              <a:gd name="connsiteY22" fmla="*/ 205711 h 1157500"/>
              <a:gd name="connsiteX23" fmla="*/ 4644102 w 12192000"/>
              <a:gd name="connsiteY23" fmla="*/ 203931 h 1157500"/>
              <a:gd name="connsiteX24" fmla="*/ 4652752 w 12192000"/>
              <a:gd name="connsiteY24" fmla="*/ 204470 h 1157500"/>
              <a:gd name="connsiteX25" fmla="*/ 4652896 w 12192000"/>
              <a:gd name="connsiteY25" fmla="*/ 204854 h 1157500"/>
              <a:gd name="connsiteX26" fmla="*/ 4685303 w 12192000"/>
              <a:gd name="connsiteY26" fmla="*/ 206507 h 1157500"/>
              <a:gd name="connsiteX27" fmla="*/ 4690886 w 12192000"/>
              <a:gd name="connsiteY27" fmla="*/ 209335 h 1157500"/>
              <a:gd name="connsiteX28" fmla="*/ 4725430 w 12192000"/>
              <a:gd name="connsiteY28" fmla="*/ 232300 h 1157500"/>
              <a:gd name="connsiteX29" fmla="*/ 4800051 w 12192000"/>
              <a:gd name="connsiteY29" fmla="*/ 224667 h 1157500"/>
              <a:gd name="connsiteX30" fmla="*/ 4875115 w 12192000"/>
              <a:gd name="connsiteY30" fmla="*/ 257918 h 1157500"/>
              <a:gd name="connsiteX31" fmla="*/ 4936450 w 12192000"/>
              <a:gd name="connsiteY31" fmla="*/ 274470 h 1157500"/>
              <a:gd name="connsiteX32" fmla="*/ 5030961 w 12192000"/>
              <a:gd name="connsiteY32" fmla="*/ 299480 h 1157500"/>
              <a:gd name="connsiteX33" fmla="*/ 5082734 w 12192000"/>
              <a:gd name="connsiteY33" fmla="*/ 302149 h 1157500"/>
              <a:gd name="connsiteX34" fmla="*/ 5138799 w 12192000"/>
              <a:gd name="connsiteY34" fmla="*/ 297368 h 1157500"/>
              <a:gd name="connsiteX35" fmla="*/ 5259695 w 12192000"/>
              <a:gd name="connsiteY35" fmla="*/ 324044 h 1157500"/>
              <a:gd name="connsiteX36" fmla="*/ 5359642 w 12192000"/>
              <a:gd name="connsiteY36" fmla="*/ 334143 h 1157500"/>
              <a:gd name="connsiteX37" fmla="*/ 5372918 w 12192000"/>
              <a:gd name="connsiteY37" fmla="*/ 330402 h 1157500"/>
              <a:gd name="connsiteX38" fmla="*/ 5396084 w 12192000"/>
              <a:gd name="connsiteY38" fmla="*/ 321836 h 1157500"/>
              <a:gd name="connsiteX39" fmla="*/ 5414292 w 12192000"/>
              <a:gd name="connsiteY39" fmla="*/ 314431 h 1157500"/>
              <a:gd name="connsiteX40" fmla="*/ 5487276 w 12192000"/>
              <a:gd name="connsiteY40" fmla="*/ 300918 h 1157500"/>
              <a:gd name="connsiteX41" fmla="*/ 5612716 w 12192000"/>
              <a:gd name="connsiteY41" fmla="*/ 301686 h 1157500"/>
              <a:gd name="connsiteX42" fmla="*/ 5864813 w 12192000"/>
              <a:gd name="connsiteY42" fmla="*/ 251420 h 1157500"/>
              <a:gd name="connsiteX43" fmla="*/ 6151392 w 12192000"/>
              <a:gd name="connsiteY43" fmla="*/ 219300 h 1157500"/>
              <a:gd name="connsiteX44" fmla="*/ 6209396 w 12192000"/>
              <a:gd name="connsiteY44" fmla="*/ 214037 h 1157500"/>
              <a:gd name="connsiteX45" fmla="*/ 6269898 w 12192000"/>
              <a:gd name="connsiteY45" fmla="*/ 219868 h 1157500"/>
              <a:gd name="connsiteX46" fmla="*/ 6352373 w 12192000"/>
              <a:gd name="connsiteY46" fmla="*/ 202729 h 1157500"/>
              <a:gd name="connsiteX47" fmla="*/ 6353759 w 12192000"/>
              <a:gd name="connsiteY47" fmla="*/ 202703 h 1157500"/>
              <a:gd name="connsiteX48" fmla="*/ 6363346 w 12192000"/>
              <a:gd name="connsiteY48" fmla="*/ 190268 h 1157500"/>
              <a:gd name="connsiteX49" fmla="*/ 6400681 w 12192000"/>
              <a:gd name="connsiteY49" fmla="*/ 197970 h 1157500"/>
              <a:gd name="connsiteX50" fmla="*/ 6402041 w 12192000"/>
              <a:gd name="connsiteY50" fmla="*/ 200641 h 1157500"/>
              <a:gd name="connsiteX51" fmla="*/ 6502019 w 12192000"/>
              <a:gd name="connsiteY51" fmla="*/ 192356 h 1157500"/>
              <a:gd name="connsiteX52" fmla="*/ 6518229 w 12192000"/>
              <a:gd name="connsiteY52" fmla="*/ 191407 h 1157500"/>
              <a:gd name="connsiteX53" fmla="*/ 6595639 w 12192000"/>
              <a:gd name="connsiteY53" fmla="*/ 168164 h 1157500"/>
              <a:gd name="connsiteX54" fmla="*/ 6692265 w 12192000"/>
              <a:gd name="connsiteY54" fmla="*/ 164829 h 1157500"/>
              <a:gd name="connsiteX55" fmla="*/ 6697219 w 12192000"/>
              <a:gd name="connsiteY55" fmla="*/ 165301 h 1157500"/>
              <a:gd name="connsiteX56" fmla="*/ 6713656 w 12192000"/>
              <a:gd name="connsiteY56" fmla="*/ 153600 h 1157500"/>
              <a:gd name="connsiteX57" fmla="*/ 6714383 w 12192000"/>
              <a:gd name="connsiteY57" fmla="*/ 150425 h 1157500"/>
              <a:gd name="connsiteX58" fmla="*/ 6774793 w 12192000"/>
              <a:gd name="connsiteY58" fmla="*/ 159713 h 1157500"/>
              <a:gd name="connsiteX59" fmla="*/ 6782112 w 12192000"/>
              <a:gd name="connsiteY59" fmla="*/ 155255 h 1157500"/>
              <a:gd name="connsiteX60" fmla="*/ 6878958 w 12192000"/>
              <a:gd name="connsiteY60" fmla="*/ 180824 h 1157500"/>
              <a:gd name="connsiteX61" fmla="*/ 6894439 w 12192000"/>
              <a:gd name="connsiteY61" fmla="*/ 177642 h 1157500"/>
              <a:gd name="connsiteX62" fmla="*/ 6963220 w 12192000"/>
              <a:gd name="connsiteY62" fmla="*/ 167304 h 1157500"/>
              <a:gd name="connsiteX63" fmla="*/ 6976706 w 12192000"/>
              <a:gd name="connsiteY63" fmla="*/ 170894 h 1157500"/>
              <a:gd name="connsiteX64" fmla="*/ 6987064 w 12192000"/>
              <a:gd name="connsiteY64" fmla="*/ 160402 h 1157500"/>
              <a:gd name="connsiteX65" fmla="*/ 7058714 w 12192000"/>
              <a:gd name="connsiteY65" fmla="*/ 175992 h 1157500"/>
              <a:gd name="connsiteX66" fmla="*/ 7060499 w 12192000"/>
              <a:gd name="connsiteY66" fmla="*/ 176063 h 1157500"/>
              <a:gd name="connsiteX67" fmla="*/ 7176563 w 12192000"/>
              <a:gd name="connsiteY67" fmla="*/ 173244 h 1157500"/>
              <a:gd name="connsiteX68" fmla="*/ 7205529 w 12192000"/>
              <a:gd name="connsiteY68" fmla="*/ 181011 h 1157500"/>
              <a:gd name="connsiteX69" fmla="*/ 7310118 w 12192000"/>
              <a:gd name="connsiteY69" fmla="*/ 162605 h 1157500"/>
              <a:gd name="connsiteX70" fmla="*/ 7673859 w 12192000"/>
              <a:gd name="connsiteY70" fmla="*/ 150336 h 1157500"/>
              <a:gd name="connsiteX71" fmla="*/ 7692748 w 12192000"/>
              <a:gd name="connsiteY71" fmla="*/ 161537 h 1157500"/>
              <a:gd name="connsiteX72" fmla="*/ 7756672 w 12192000"/>
              <a:gd name="connsiteY72" fmla="*/ 157372 h 1157500"/>
              <a:gd name="connsiteX73" fmla="*/ 7974189 w 12192000"/>
              <a:gd name="connsiteY73" fmla="*/ 154819 h 1157500"/>
              <a:gd name="connsiteX74" fmla="*/ 8101969 w 12192000"/>
              <a:gd name="connsiteY74" fmla="*/ 144495 h 1157500"/>
              <a:gd name="connsiteX75" fmla="*/ 8106826 w 12192000"/>
              <a:gd name="connsiteY75" fmla="*/ 139853 h 1157500"/>
              <a:gd name="connsiteX76" fmla="*/ 8162058 w 12192000"/>
              <a:gd name="connsiteY76" fmla="*/ 96704 h 1157500"/>
              <a:gd name="connsiteX77" fmla="*/ 8184568 w 12192000"/>
              <a:gd name="connsiteY77" fmla="*/ 93990 h 1157500"/>
              <a:gd name="connsiteX78" fmla="*/ 8228227 w 12192000"/>
              <a:gd name="connsiteY78" fmla="*/ 105972 h 1157500"/>
              <a:gd name="connsiteX79" fmla="*/ 8237963 w 12192000"/>
              <a:gd name="connsiteY79" fmla="*/ 106996 h 1157500"/>
              <a:gd name="connsiteX80" fmla="*/ 8248358 w 12192000"/>
              <a:gd name="connsiteY80" fmla="*/ 106062 h 1157500"/>
              <a:gd name="connsiteX81" fmla="*/ 8249309 w 12192000"/>
              <a:gd name="connsiteY81" fmla="*/ 106698 h 1157500"/>
              <a:gd name="connsiteX82" fmla="*/ 8249997 w 12192000"/>
              <a:gd name="connsiteY82" fmla="*/ 105915 h 1157500"/>
              <a:gd name="connsiteX83" fmla="*/ 8272162 w 12192000"/>
              <a:gd name="connsiteY83" fmla="*/ 103924 h 1157500"/>
              <a:gd name="connsiteX84" fmla="*/ 8292349 w 12192000"/>
              <a:gd name="connsiteY84" fmla="*/ 97480 h 1157500"/>
              <a:gd name="connsiteX85" fmla="*/ 8307239 w 12192000"/>
              <a:gd name="connsiteY85" fmla="*/ 94591 h 1157500"/>
              <a:gd name="connsiteX86" fmla="*/ 8339282 w 12192000"/>
              <a:gd name="connsiteY86" fmla="*/ 108942 h 1157500"/>
              <a:gd name="connsiteX87" fmla="*/ 8346156 w 12192000"/>
              <a:gd name="connsiteY87" fmla="*/ 111227 h 1157500"/>
              <a:gd name="connsiteX88" fmla="*/ 8346467 w 12192000"/>
              <a:gd name="connsiteY88" fmla="*/ 111024 h 1157500"/>
              <a:gd name="connsiteX89" fmla="*/ 8354069 w 12192000"/>
              <a:gd name="connsiteY89" fmla="*/ 112942 h 1157500"/>
              <a:gd name="connsiteX90" fmla="*/ 8358687 w 12192000"/>
              <a:gd name="connsiteY90" fmla="*/ 115393 h 1157500"/>
              <a:gd name="connsiteX91" fmla="*/ 8433385 w 12192000"/>
              <a:gd name="connsiteY91" fmla="*/ 99669 h 1157500"/>
              <a:gd name="connsiteX92" fmla="*/ 8533779 w 12192000"/>
              <a:gd name="connsiteY92" fmla="*/ 98374 h 1157500"/>
              <a:gd name="connsiteX93" fmla="*/ 8632833 w 12192000"/>
              <a:gd name="connsiteY93" fmla="*/ 100532 h 1157500"/>
              <a:gd name="connsiteX94" fmla="*/ 8668523 w 12192000"/>
              <a:gd name="connsiteY94" fmla="*/ 102979 h 1157500"/>
              <a:gd name="connsiteX95" fmla="*/ 8732893 w 12192000"/>
              <a:gd name="connsiteY95" fmla="*/ 99991 h 1157500"/>
              <a:gd name="connsiteX96" fmla="*/ 8764071 w 12192000"/>
              <a:gd name="connsiteY96" fmla="*/ 94587 h 1157500"/>
              <a:gd name="connsiteX97" fmla="*/ 8767004 w 12192000"/>
              <a:gd name="connsiteY97" fmla="*/ 91519 h 1157500"/>
              <a:gd name="connsiteX98" fmla="*/ 8772553 w 12192000"/>
              <a:gd name="connsiteY98" fmla="*/ 90314 h 1157500"/>
              <a:gd name="connsiteX99" fmla="*/ 8787201 w 12192000"/>
              <a:gd name="connsiteY99" fmla="*/ 92033 h 1157500"/>
              <a:gd name="connsiteX100" fmla="*/ 8792624 w 12192000"/>
              <a:gd name="connsiteY100" fmla="*/ 93503 h 1157500"/>
              <a:gd name="connsiteX101" fmla="*/ 8800741 w 12192000"/>
              <a:gd name="connsiteY101" fmla="*/ 93897 h 1157500"/>
              <a:gd name="connsiteX102" fmla="*/ 8800966 w 12192000"/>
              <a:gd name="connsiteY102" fmla="*/ 93645 h 1157500"/>
              <a:gd name="connsiteX103" fmla="*/ 8808513 w 12192000"/>
              <a:gd name="connsiteY103" fmla="*/ 94530 h 1157500"/>
              <a:gd name="connsiteX104" fmla="*/ 8845110 w 12192000"/>
              <a:gd name="connsiteY104" fmla="*/ 102179 h 1157500"/>
              <a:gd name="connsiteX105" fmla="*/ 8917529 w 12192000"/>
              <a:gd name="connsiteY105" fmla="*/ 76373 h 1157500"/>
              <a:gd name="connsiteX106" fmla="*/ 9026654 w 12192000"/>
              <a:gd name="connsiteY106" fmla="*/ 93420 h 1157500"/>
              <a:gd name="connsiteX107" fmla="*/ 9088505 w 12192000"/>
              <a:gd name="connsiteY107" fmla="*/ 113002 h 1157500"/>
              <a:gd name="connsiteX108" fmla="*/ 9203241 w 12192000"/>
              <a:gd name="connsiteY108" fmla="*/ 111713 h 1157500"/>
              <a:gd name="connsiteX109" fmla="*/ 9415584 w 12192000"/>
              <a:gd name="connsiteY109" fmla="*/ 157156 h 1157500"/>
              <a:gd name="connsiteX110" fmla="*/ 9505102 w 12192000"/>
              <a:gd name="connsiteY110" fmla="*/ 141042 h 1157500"/>
              <a:gd name="connsiteX111" fmla="*/ 9643040 w 12192000"/>
              <a:gd name="connsiteY111" fmla="*/ 158233 h 1157500"/>
              <a:gd name="connsiteX112" fmla="*/ 9762999 w 12192000"/>
              <a:gd name="connsiteY112" fmla="*/ 162623 h 1157500"/>
              <a:gd name="connsiteX113" fmla="*/ 9776183 w 12192000"/>
              <a:gd name="connsiteY113" fmla="*/ 162191 h 1157500"/>
              <a:gd name="connsiteX114" fmla="*/ 9780532 w 12192000"/>
              <a:gd name="connsiteY114" fmla="*/ 155823 h 1157500"/>
              <a:gd name="connsiteX115" fmla="*/ 9910588 w 12192000"/>
              <a:gd name="connsiteY115" fmla="*/ 154327 h 1157500"/>
              <a:gd name="connsiteX116" fmla="*/ 9924173 w 12192000"/>
              <a:gd name="connsiteY116" fmla="*/ 158591 h 1157500"/>
              <a:gd name="connsiteX117" fmla="*/ 10010969 w 12192000"/>
              <a:gd name="connsiteY117" fmla="*/ 155802 h 1157500"/>
              <a:gd name="connsiteX118" fmla="*/ 10070699 w 12192000"/>
              <a:gd name="connsiteY118" fmla="*/ 157854 h 1157500"/>
              <a:gd name="connsiteX119" fmla="*/ 10155104 w 12192000"/>
              <a:gd name="connsiteY119" fmla="*/ 151613 h 1157500"/>
              <a:gd name="connsiteX120" fmla="*/ 10250982 w 12192000"/>
              <a:gd name="connsiteY120" fmla="*/ 128642 h 1157500"/>
              <a:gd name="connsiteX121" fmla="*/ 10343301 w 12192000"/>
              <a:gd name="connsiteY121" fmla="*/ 90884 h 1157500"/>
              <a:gd name="connsiteX122" fmla="*/ 10366625 w 12192000"/>
              <a:gd name="connsiteY122" fmla="*/ 79428 h 1157500"/>
              <a:gd name="connsiteX123" fmla="*/ 10433505 w 12192000"/>
              <a:gd name="connsiteY123" fmla="*/ 65000 h 1157500"/>
              <a:gd name="connsiteX124" fmla="*/ 10547510 w 12192000"/>
              <a:gd name="connsiteY124" fmla="*/ 47246 h 1157500"/>
              <a:gd name="connsiteX125" fmla="*/ 10588150 w 12192000"/>
              <a:gd name="connsiteY125" fmla="*/ 32287 h 1157500"/>
              <a:gd name="connsiteX126" fmla="*/ 10589457 w 12192000"/>
              <a:gd name="connsiteY126" fmla="*/ 25296 h 1157500"/>
              <a:gd name="connsiteX127" fmla="*/ 10699976 w 12192000"/>
              <a:gd name="connsiteY127" fmla="*/ 43345 h 1157500"/>
              <a:gd name="connsiteX128" fmla="*/ 10812237 w 12192000"/>
              <a:gd name="connsiteY128" fmla="*/ 46327 h 1157500"/>
              <a:gd name="connsiteX129" fmla="*/ 10869837 w 12192000"/>
              <a:gd name="connsiteY129" fmla="*/ 65795 h 1157500"/>
              <a:gd name="connsiteX130" fmla="*/ 10881770 w 12192000"/>
              <a:gd name="connsiteY130" fmla="*/ 73672 h 1157500"/>
              <a:gd name="connsiteX131" fmla="*/ 10896899 w 12192000"/>
              <a:gd name="connsiteY131" fmla="*/ 70731 h 1157500"/>
              <a:gd name="connsiteX132" fmla="*/ 10901748 w 12192000"/>
              <a:gd name="connsiteY132" fmla="*/ 66352 h 1157500"/>
              <a:gd name="connsiteX133" fmla="*/ 10947419 w 12192000"/>
              <a:gd name="connsiteY133" fmla="*/ 83316 h 1157500"/>
              <a:gd name="connsiteX134" fmla="*/ 10953034 w 12192000"/>
              <a:gd name="connsiteY134" fmla="*/ 84438 h 1157500"/>
              <a:gd name="connsiteX135" fmla="*/ 10992070 w 12192000"/>
              <a:gd name="connsiteY135" fmla="*/ 88841 h 1157500"/>
              <a:gd name="connsiteX136" fmla="*/ 11112372 w 12192000"/>
              <a:gd name="connsiteY136" fmla="*/ 82247 h 1157500"/>
              <a:gd name="connsiteX137" fmla="*/ 11147719 w 12192000"/>
              <a:gd name="connsiteY137" fmla="*/ 80560 h 1157500"/>
              <a:gd name="connsiteX138" fmla="*/ 11172617 w 12192000"/>
              <a:gd name="connsiteY138" fmla="*/ 76265 h 1157500"/>
              <a:gd name="connsiteX139" fmla="*/ 11240397 w 12192000"/>
              <a:gd name="connsiteY139" fmla="*/ 81830 h 1157500"/>
              <a:gd name="connsiteX140" fmla="*/ 11270034 w 12192000"/>
              <a:gd name="connsiteY140" fmla="*/ 91947 h 1157500"/>
              <a:gd name="connsiteX141" fmla="*/ 11293091 w 12192000"/>
              <a:gd name="connsiteY141" fmla="*/ 92042 h 1157500"/>
              <a:gd name="connsiteX142" fmla="*/ 11310949 w 12192000"/>
              <a:gd name="connsiteY142" fmla="*/ 97842 h 1157500"/>
              <a:gd name="connsiteX143" fmla="*/ 11345279 w 12192000"/>
              <a:gd name="connsiteY143" fmla="*/ 95451 h 1157500"/>
              <a:gd name="connsiteX144" fmla="*/ 11354597 w 12192000"/>
              <a:gd name="connsiteY144" fmla="*/ 97953 h 1157500"/>
              <a:gd name="connsiteX145" fmla="*/ 11488543 w 12192000"/>
              <a:gd name="connsiteY145" fmla="*/ 144736 h 1157500"/>
              <a:gd name="connsiteX146" fmla="*/ 11603601 w 12192000"/>
              <a:gd name="connsiteY146" fmla="*/ 193266 h 1157500"/>
              <a:gd name="connsiteX147" fmla="*/ 11736204 w 12192000"/>
              <a:gd name="connsiteY147" fmla="*/ 277509 h 1157500"/>
              <a:gd name="connsiteX148" fmla="*/ 11705740 w 12192000"/>
              <a:gd name="connsiteY148" fmla="*/ 250993 h 1157500"/>
              <a:gd name="connsiteX149" fmla="*/ 11819139 w 12192000"/>
              <a:gd name="connsiteY149" fmla="*/ 304143 h 1157500"/>
              <a:gd name="connsiteX150" fmla="*/ 11835615 w 12192000"/>
              <a:gd name="connsiteY150" fmla="*/ 305790 h 1157500"/>
              <a:gd name="connsiteX151" fmla="*/ 11980134 w 12192000"/>
              <a:gd name="connsiteY151" fmla="*/ 321911 h 1157500"/>
              <a:gd name="connsiteX152" fmla="*/ 12174576 w 12192000"/>
              <a:gd name="connsiteY152" fmla="*/ 376108 h 1157500"/>
              <a:gd name="connsiteX153" fmla="*/ 12192000 w 12192000"/>
              <a:gd name="connsiteY153" fmla="*/ 379233 h 1157500"/>
              <a:gd name="connsiteX154" fmla="*/ 12192000 w 12192000"/>
              <a:gd name="connsiteY154" fmla="*/ 1157500 h 1157500"/>
              <a:gd name="connsiteX155" fmla="*/ 0 w 12192000"/>
              <a:gd name="connsiteY155" fmla="*/ 1157500 h 1157500"/>
              <a:gd name="connsiteX156" fmla="*/ 0 w 12192000"/>
              <a:gd name="connsiteY156" fmla="*/ 483545 h 1157500"/>
              <a:gd name="connsiteX157" fmla="*/ 5331 w 12192000"/>
              <a:gd name="connsiteY157" fmla="*/ 482797 h 1157500"/>
              <a:gd name="connsiteX158" fmla="*/ 39902 w 12192000"/>
              <a:gd name="connsiteY158" fmla="*/ 472284 h 1157500"/>
              <a:gd name="connsiteX159" fmla="*/ 117880 w 12192000"/>
              <a:gd name="connsiteY159" fmla="*/ 420956 h 1157500"/>
              <a:gd name="connsiteX160" fmla="*/ 238140 w 12192000"/>
              <a:gd name="connsiteY160" fmla="*/ 379297 h 1157500"/>
              <a:gd name="connsiteX161" fmla="*/ 249589 w 12192000"/>
              <a:gd name="connsiteY161" fmla="*/ 379517 h 1157500"/>
              <a:gd name="connsiteX162" fmla="*/ 296963 w 12192000"/>
              <a:gd name="connsiteY162" fmla="*/ 356102 h 1157500"/>
              <a:gd name="connsiteX163" fmla="*/ 339235 w 12192000"/>
              <a:gd name="connsiteY163" fmla="*/ 324425 h 1157500"/>
              <a:gd name="connsiteX164" fmla="*/ 447152 w 12192000"/>
              <a:gd name="connsiteY164" fmla="*/ 327423 h 1157500"/>
              <a:gd name="connsiteX165" fmla="*/ 475247 w 12192000"/>
              <a:gd name="connsiteY165" fmla="*/ 336714 h 1157500"/>
              <a:gd name="connsiteX166" fmla="*/ 477967 w 12192000"/>
              <a:gd name="connsiteY166" fmla="*/ 337960 h 1157500"/>
              <a:gd name="connsiteX167" fmla="*/ 703732 w 12192000"/>
              <a:gd name="connsiteY167" fmla="*/ 316599 h 1157500"/>
              <a:gd name="connsiteX168" fmla="*/ 853391 w 12192000"/>
              <a:gd name="connsiteY168" fmla="*/ 303591 h 1157500"/>
              <a:gd name="connsiteX169" fmla="*/ 925332 w 12192000"/>
              <a:gd name="connsiteY169" fmla="*/ 298686 h 1157500"/>
              <a:gd name="connsiteX170" fmla="*/ 941286 w 12192000"/>
              <a:gd name="connsiteY170" fmla="*/ 288932 h 1157500"/>
              <a:gd name="connsiteX171" fmla="*/ 950845 w 12192000"/>
              <a:gd name="connsiteY171" fmla="*/ 286595 h 1157500"/>
              <a:gd name="connsiteX172" fmla="*/ 953292 w 12192000"/>
              <a:gd name="connsiteY172" fmla="*/ 280892 h 1157500"/>
              <a:gd name="connsiteX173" fmla="*/ 967499 w 12192000"/>
              <a:gd name="connsiteY173" fmla="*/ 273760 h 1157500"/>
              <a:gd name="connsiteX174" fmla="*/ 1069267 w 12192000"/>
              <a:gd name="connsiteY174" fmla="*/ 262766 h 1157500"/>
              <a:gd name="connsiteX175" fmla="*/ 1138407 w 12192000"/>
              <a:gd name="connsiteY175" fmla="*/ 246567 h 1157500"/>
              <a:gd name="connsiteX176" fmla="*/ 1164931 w 12192000"/>
              <a:gd name="connsiteY176" fmla="*/ 238622 h 1157500"/>
              <a:gd name="connsiteX177" fmla="*/ 1211622 w 12192000"/>
              <a:gd name="connsiteY177" fmla="*/ 220676 h 1157500"/>
              <a:gd name="connsiteX178" fmla="*/ 1274567 w 12192000"/>
              <a:gd name="connsiteY178" fmla="*/ 203380 h 1157500"/>
              <a:gd name="connsiteX179" fmla="*/ 1325029 w 12192000"/>
              <a:gd name="connsiteY179" fmla="*/ 207937 h 1157500"/>
              <a:gd name="connsiteX180" fmla="*/ 1356805 w 12192000"/>
              <a:gd name="connsiteY180" fmla="*/ 203622 h 1157500"/>
              <a:gd name="connsiteX181" fmla="*/ 1468752 w 12192000"/>
              <a:gd name="connsiteY181" fmla="*/ 214604 h 1157500"/>
              <a:gd name="connsiteX182" fmla="*/ 1650750 w 12192000"/>
              <a:gd name="connsiteY182" fmla="*/ 165090 h 1157500"/>
              <a:gd name="connsiteX183" fmla="*/ 1655056 w 12192000"/>
              <a:gd name="connsiteY183" fmla="*/ 172106 h 1157500"/>
              <a:gd name="connsiteX184" fmla="*/ 1683220 w 12192000"/>
              <a:gd name="connsiteY184" fmla="*/ 169652 h 1157500"/>
              <a:gd name="connsiteX185" fmla="*/ 1685599 w 12192000"/>
              <a:gd name="connsiteY185" fmla="*/ 165388 h 1157500"/>
              <a:gd name="connsiteX186" fmla="*/ 1735783 w 12192000"/>
              <a:gd name="connsiteY186" fmla="*/ 177400 h 1157500"/>
              <a:gd name="connsiteX187" fmla="*/ 1797102 w 12192000"/>
              <a:gd name="connsiteY187" fmla="*/ 182289 h 1157500"/>
              <a:gd name="connsiteX188" fmla="*/ 1845638 w 12192000"/>
              <a:gd name="connsiteY188" fmla="*/ 163774 h 1157500"/>
              <a:gd name="connsiteX189" fmla="*/ 1848980 w 12192000"/>
              <a:gd name="connsiteY189" fmla="*/ 167516 h 1157500"/>
              <a:gd name="connsiteX190" fmla="*/ 1880587 w 12192000"/>
              <a:gd name="connsiteY190" fmla="*/ 165506 h 1157500"/>
              <a:gd name="connsiteX191" fmla="*/ 1995803 w 12192000"/>
              <a:gd name="connsiteY191" fmla="*/ 131847 h 1157500"/>
              <a:gd name="connsiteX192" fmla="*/ 2057448 w 12192000"/>
              <a:gd name="connsiteY192" fmla="*/ 128650 h 1157500"/>
              <a:gd name="connsiteX193" fmla="*/ 2119088 w 12192000"/>
              <a:gd name="connsiteY193" fmla="*/ 113508 h 1157500"/>
              <a:gd name="connsiteX194" fmla="*/ 2138831 w 12192000"/>
              <a:gd name="connsiteY194" fmla="*/ 116194 h 1157500"/>
              <a:gd name="connsiteX195" fmla="*/ 2214259 w 12192000"/>
              <a:gd name="connsiteY195" fmla="*/ 110542 h 1157500"/>
              <a:gd name="connsiteX196" fmla="*/ 2264911 w 12192000"/>
              <a:gd name="connsiteY196" fmla="*/ 101639 h 1157500"/>
              <a:gd name="connsiteX197" fmla="*/ 2454058 w 12192000"/>
              <a:gd name="connsiteY197" fmla="*/ 67266 h 1157500"/>
              <a:gd name="connsiteX198" fmla="*/ 2534188 w 12192000"/>
              <a:gd name="connsiteY198" fmla="*/ 63730 h 1157500"/>
              <a:gd name="connsiteX199" fmla="*/ 2616912 w 12192000"/>
              <a:gd name="connsiteY199" fmla="*/ 44757 h 1157500"/>
              <a:gd name="connsiteX200" fmla="*/ 2698592 w 12192000"/>
              <a:gd name="connsiteY200" fmla="*/ 35873 h 1157500"/>
              <a:gd name="connsiteX201" fmla="*/ 2891953 w 12192000"/>
              <a:gd name="connsiteY201" fmla="*/ 28541 h 1157500"/>
              <a:gd name="connsiteX0" fmla="*/ 11310949 w 12192000"/>
              <a:gd name="connsiteY0" fmla="*/ 97842 h 1157500"/>
              <a:gd name="connsiteX1" fmla="*/ 11345279 w 12192000"/>
              <a:gd name="connsiteY1" fmla="*/ 95451 h 1157500"/>
              <a:gd name="connsiteX2" fmla="*/ 11354597 w 12192000"/>
              <a:gd name="connsiteY2" fmla="*/ 97953 h 1157500"/>
              <a:gd name="connsiteX3" fmla="*/ 11488543 w 12192000"/>
              <a:gd name="connsiteY3" fmla="*/ 144736 h 1157500"/>
              <a:gd name="connsiteX4" fmla="*/ 11603601 w 12192000"/>
              <a:gd name="connsiteY4" fmla="*/ 193266 h 1157500"/>
              <a:gd name="connsiteX5" fmla="*/ 11736204 w 12192000"/>
              <a:gd name="connsiteY5" fmla="*/ 277509 h 1157500"/>
              <a:gd name="connsiteX6" fmla="*/ 11705740 w 12192000"/>
              <a:gd name="connsiteY6" fmla="*/ 250993 h 1157500"/>
              <a:gd name="connsiteX7" fmla="*/ 11819139 w 12192000"/>
              <a:gd name="connsiteY7" fmla="*/ 304143 h 1157500"/>
              <a:gd name="connsiteX8" fmla="*/ 11835615 w 12192000"/>
              <a:gd name="connsiteY8" fmla="*/ 305790 h 1157500"/>
              <a:gd name="connsiteX9" fmla="*/ 11980134 w 12192000"/>
              <a:gd name="connsiteY9" fmla="*/ 321911 h 1157500"/>
              <a:gd name="connsiteX10" fmla="*/ 12174576 w 12192000"/>
              <a:gd name="connsiteY10" fmla="*/ 376108 h 1157500"/>
              <a:gd name="connsiteX11" fmla="*/ 12192000 w 12192000"/>
              <a:gd name="connsiteY11" fmla="*/ 379233 h 1157500"/>
              <a:gd name="connsiteX12" fmla="*/ 12192000 w 12192000"/>
              <a:gd name="connsiteY12" fmla="*/ 1157500 h 1157500"/>
              <a:gd name="connsiteX13" fmla="*/ 0 w 12192000"/>
              <a:gd name="connsiteY13" fmla="*/ 1157500 h 1157500"/>
              <a:gd name="connsiteX14" fmla="*/ 0 w 12192000"/>
              <a:gd name="connsiteY14" fmla="*/ 483545 h 1157500"/>
              <a:gd name="connsiteX15" fmla="*/ 5331 w 12192000"/>
              <a:gd name="connsiteY15" fmla="*/ 482797 h 1157500"/>
              <a:gd name="connsiteX16" fmla="*/ 39902 w 12192000"/>
              <a:gd name="connsiteY16" fmla="*/ 472284 h 1157500"/>
              <a:gd name="connsiteX17" fmla="*/ 117880 w 12192000"/>
              <a:gd name="connsiteY17" fmla="*/ 420956 h 1157500"/>
              <a:gd name="connsiteX18" fmla="*/ 238140 w 12192000"/>
              <a:gd name="connsiteY18" fmla="*/ 379297 h 1157500"/>
              <a:gd name="connsiteX19" fmla="*/ 249589 w 12192000"/>
              <a:gd name="connsiteY19" fmla="*/ 379517 h 1157500"/>
              <a:gd name="connsiteX20" fmla="*/ 296963 w 12192000"/>
              <a:gd name="connsiteY20" fmla="*/ 356102 h 1157500"/>
              <a:gd name="connsiteX21" fmla="*/ 339235 w 12192000"/>
              <a:gd name="connsiteY21" fmla="*/ 324425 h 1157500"/>
              <a:gd name="connsiteX22" fmla="*/ 447152 w 12192000"/>
              <a:gd name="connsiteY22" fmla="*/ 327423 h 1157500"/>
              <a:gd name="connsiteX23" fmla="*/ 475247 w 12192000"/>
              <a:gd name="connsiteY23" fmla="*/ 336714 h 1157500"/>
              <a:gd name="connsiteX24" fmla="*/ 477967 w 12192000"/>
              <a:gd name="connsiteY24" fmla="*/ 337960 h 1157500"/>
              <a:gd name="connsiteX25" fmla="*/ 703732 w 12192000"/>
              <a:gd name="connsiteY25" fmla="*/ 316599 h 1157500"/>
              <a:gd name="connsiteX26" fmla="*/ 853391 w 12192000"/>
              <a:gd name="connsiteY26" fmla="*/ 303591 h 1157500"/>
              <a:gd name="connsiteX27" fmla="*/ 925332 w 12192000"/>
              <a:gd name="connsiteY27" fmla="*/ 298686 h 1157500"/>
              <a:gd name="connsiteX28" fmla="*/ 941286 w 12192000"/>
              <a:gd name="connsiteY28" fmla="*/ 288932 h 1157500"/>
              <a:gd name="connsiteX29" fmla="*/ 950845 w 12192000"/>
              <a:gd name="connsiteY29" fmla="*/ 286595 h 1157500"/>
              <a:gd name="connsiteX30" fmla="*/ 953292 w 12192000"/>
              <a:gd name="connsiteY30" fmla="*/ 280892 h 1157500"/>
              <a:gd name="connsiteX31" fmla="*/ 967499 w 12192000"/>
              <a:gd name="connsiteY31" fmla="*/ 273760 h 1157500"/>
              <a:gd name="connsiteX32" fmla="*/ 1069267 w 12192000"/>
              <a:gd name="connsiteY32" fmla="*/ 262766 h 1157500"/>
              <a:gd name="connsiteX33" fmla="*/ 1138407 w 12192000"/>
              <a:gd name="connsiteY33" fmla="*/ 246567 h 1157500"/>
              <a:gd name="connsiteX34" fmla="*/ 1164931 w 12192000"/>
              <a:gd name="connsiteY34" fmla="*/ 238622 h 1157500"/>
              <a:gd name="connsiteX35" fmla="*/ 1211622 w 12192000"/>
              <a:gd name="connsiteY35" fmla="*/ 220676 h 1157500"/>
              <a:gd name="connsiteX36" fmla="*/ 1274567 w 12192000"/>
              <a:gd name="connsiteY36" fmla="*/ 203380 h 1157500"/>
              <a:gd name="connsiteX37" fmla="*/ 1325029 w 12192000"/>
              <a:gd name="connsiteY37" fmla="*/ 207937 h 1157500"/>
              <a:gd name="connsiteX38" fmla="*/ 1356805 w 12192000"/>
              <a:gd name="connsiteY38" fmla="*/ 203622 h 1157500"/>
              <a:gd name="connsiteX39" fmla="*/ 1468752 w 12192000"/>
              <a:gd name="connsiteY39" fmla="*/ 214604 h 1157500"/>
              <a:gd name="connsiteX40" fmla="*/ 1650750 w 12192000"/>
              <a:gd name="connsiteY40" fmla="*/ 165090 h 1157500"/>
              <a:gd name="connsiteX41" fmla="*/ 1655056 w 12192000"/>
              <a:gd name="connsiteY41" fmla="*/ 172106 h 1157500"/>
              <a:gd name="connsiteX42" fmla="*/ 1683220 w 12192000"/>
              <a:gd name="connsiteY42" fmla="*/ 169652 h 1157500"/>
              <a:gd name="connsiteX43" fmla="*/ 1685599 w 12192000"/>
              <a:gd name="connsiteY43" fmla="*/ 165388 h 1157500"/>
              <a:gd name="connsiteX44" fmla="*/ 1735783 w 12192000"/>
              <a:gd name="connsiteY44" fmla="*/ 177400 h 1157500"/>
              <a:gd name="connsiteX45" fmla="*/ 1797102 w 12192000"/>
              <a:gd name="connsiteY45" fmla="*/ 182289 h 1157500"/>
              <a:gd name="connsiteX46" fmla="*/ 1845638 w 12192000"/>
              <a:gd name="connsiteY46" fmla="*/ 163774 h 1157500"/>
              <a:gd name="connsiteX47" fmla="*/ 1848980 w 12192000"/>
              <a:gd name="connsiteY47" fmla="*/ 167516 h 1157500"/>
              <a:gd name="connsiteX48" fmla="*/ 1880587 w 12192000"/>
              <a:gd name="connsiteY48" fmla="*/ 165506 h 1157500"/>
              <a:gd name="connsiteX49" fmla="*/ 1995803 w 12192000"/>
              <a:gd name="connsiteY49" fmla="*/ 131847 h 1157500"/>
              <a:gd name="connsiteX50" fmla="*/ 2057448 w 12192000"/>
              <a:gd name="connsiteY50" fmla="*/ 128650 h 1157500"/>
              <a:gd name="connsiteX51" fmla="*/ 2119088 w 12192000"/>
              <a:gd name="connsiteY51" fmla="*/ 113508 h 1157500"/>
              <a:gd name="connsiteX52" fmla="*/ 2138831 w 12192000"/>
              <a:gd name="connsiteY52" fmla="*/ 116194 h 1157500"/>
              <a:gd name="connsiteX53" fmla="*/ 2214259 w 12192000"/>
              <a:gd name="connsiteY53" fmla="*/ 110542 h 1157500"/>
              <a:gd name="connsiteX54" fmla="*/ 2264911 w 12192000"/>
              <a:gd name="connsiteY54" fmla="*/ 101639 h 1157500"/>
              <a:gd name="connsiteX55" fmla="*/ 2454058 w 12192000"/>
              <a:gd name="connsiteY55" fmla="*/ 67266 h 1157500"/>
              <a:gd name="connsiteX56" fmla="*/ 2534188 w 12192000"/>
              <a:gd name="connsiteY56" fmla="*/ 63730 h 1157500"/>
              <a:gd name="connsiteX57" fmla="*/ 2616912 w 12192000"/>
              <a:gd name="connsiteY57" fmla="*/ 44757 h 1157500"/>
              <a:gd name="connsiteX58" fmla="*/ 2698592 w 12192000"/>
              <a:gd name="connsiteY58" fmla="*/ 35873 h 1157500"/>
              <a:gd name="connsiteX59" fmla="*/ 2891953 w 12192000"/>
              <a:gd name="connsiteY59" fmla="*/ 28541 h 1157500"/>
              <a:gd name="connsiteX60" fmla="*/ 3052621 w 12192000"/>
              <a:gd name="connsiteY60" fmla="*/ 7598 h 1157500"/>
              <a:gd name="connsiteX61" fmla="*/ 3145220 w 12192000"/>
              <a:gd name="connsiteY61" fmla="*/ 9845 h 1157500"/>
              <a:gd name="connsiteX62" fmla="*/ 3233309 w 12192000"/>
              <a:gd name="connsiteY62" fmla="*/ 2536 h 1157500"/>
              <a:gd name="connsiteX63" fmla="*/ 3320851 w 12192000"/>
              <a:gd name="connsiteY63" fmla="*/ 12470 h 1157500"/>
              <a:gd name="connsiteX64" fmla="*/ 3394552 w 12192000"/>
              <a:gd name="connsiteY64" fmla="*/ 31847 h 1157500"/>
              <a:gd name="connsiteX65" fmla="*/ 3462252 w 12192000"/>
              <a:gd name="connsiteY65" fmla="*/ 62214 h 1157500"/>
              <a:gd name="connsiteX66" fmla="*/ 3504799 w 12192000"/>
              <a:gd name="connsiteY66" fmla="*/ 86931 h 1157500"/>
              <a:gd name="connsiteX67" fmla="*/ 3568807 w 12192000"/>
              <a:gd name="connsiteY67" fmla="*/ 78125 h 1157500"/>
              <a:gd name="connsiteX68" fmla="*/ 3571993 w 12192000"/>
              <a:gd name="connsiteY68" fmla="*/ 80673 h 1157500"/>
              <a:gd name="connsiteX69" fmla="*/ 3590879 w 12192000"/>
              <a:gd name="connsiteY69" fmla="*/ 93683 h 1157500"/>
              <a:gd name="connsiteX70" fmla="*/ 3623973 w 12192000"/>
              <a:gd name="connsiteY70" fmla="*/ 86652 h 1157500"/>
              <a:gd name="connsiteX71" fmla="*/ 3636728 w 12192000"/>
              <a:gd name="connsiteY71" fmla="*/ 91587 h 1157500"/>
              <a:gd name="connsiteX72" fmla="*/ 3676976 w 12192000"/>
              <a:gd name="connsiteY72" fmla="*/ 90168 h 1157500"/>
              <a:gd name="connsiteX73" fmla="*/ 3722653 w 12192000"/>
              <a:gd name="connsiteY73" fmla="*/ 108931 h 1157500"/>
              <a:gd name="connsiteX74" fmla="*/ 3775112 w 12192000"/>
              <a:gd name="connsiteY74" fmla="*/ 92538 h 1157500"/>
              <a:gd name="connsiteX75" fmla="*/ 3932956 w 12192000"/>
              <a:gd name="connsiteY75" fmla="*/ 115905 h 1157500"/>
              <a:gd name="connsiteX76" fmla="*/ 4100593 w 12192000"/>
              <a:gd name="connsiteY76" fmla="*/ 157402 h 1157500"/>
              <a:gd name="connsiteX77" fmla="*/ 4316364 w 12192000"/>
              <a:gd name="connsiteY77" fmla="*/ 171021 h 1157500"/>
              <a:gd name="connsiteX78" fmla="*/ 4387387 w 12192000"/>
              <a:gd name="connsiteY78" fmla="*/ 157928 h 1157500"/>
              <a:gd name="connsiteX79" fmla="*/ 4427957 w 12192000"/>
              <a:gd name="connsiteY79" fmla="*/ 171094 h 1157500"/>
              <a:gd name="connsiteX80" fmla="*/ 4502291 w 12192000"/>
              <a:gd name="connsiteY80" fmla="*/ 181765 h 1157500"/>
              <a:gd name="connsiteX81" fmla="*/ 4600771 w 12192000"/>
              <a:gd name="connsiteY81" fmla="*/ 205711 h 1157500"/>
              <a:gd name="connsiteX82" fmla="*/ 4644102 w 12192000"/>
              <a:gd name="connsiteY82" fmla="*/ 203931 h 1157500"/>
              <a:gd name="connsiteX83" fmla="*/ 4652752 w 12192000"/>
              <a:gd name="connsiteY83" fmla="*/ 204470 h 1157500"/>
              <a:gd name="connsiteX84" fmla="*/ 4652896 w 12192000"/>
              <a:gd name="connsiteY84" fmla="*/ 204854 h 1157500"/>
              <a:gd name="connsiteX85" fmla="*/ 4685303 w 12192000"/>
              <a:gd name="connsiteY85" fmla="*/ 206507 h 1157500"/>
              <a:gd name="connsiteX86" fmla="*/ 4690886 w 12192000"/>
              <a:gd name="connsiteY86" fmla="*/ 209335 h 1157500"/>
              <a:gd name="connsiteX87" fmla="*/ 4725430 w 12192000"/>
              <a:gd name="connsiteY87" fmla="*/ 232300 h 1157500"/>
              <a:gd name="connsiteX88" fmla="*/ 4800051 w 12192000"/>
              <a:gd name="connsiteY88" fmla="*/ 224667 h 1157500"/>
              <a:gd name="connsiteX89" fmla="*/ 4875115 w 12192000"/>
              <a:gd name="connsiteY89" fmla="*/ 257918 h 1157500"/>
              <a:gd name="connsiteX90" fmla="*/ 4936450 w 12192000"/>
              <a:gd name="connsiteY90" fmla="*/ 274470 h 1157500"/>
              <a:gd name="connsiteX91" fmla="*/ 5030961 w 12192000"/>
              <a:gd name="connsiteY91" fmla="*/ 299480 h 1157500"/>
              <a:gd name="connsiteX92" fmla="*/ 5082734 w 12192000"/>
              <a:gd name="connsiteY92" fmla="*/ 302149 h 1157500"/>
              <a:gd name="connsiteX93" fmla="*/ 5138799 w 12192000"/>
              <a:gd name="connsiteY93" fmla="*/ 297368 h 1157500"/>
              <a:gd name="connsiteX94" fmla="*/ 5259695 w 12192000"/>
              <a:gd name="connsiteY94" fmla="*/ 324044 h 1157500"/>
              <a:gd name="connsiteX95" fmla="*/ 5359642 w 12192000"/>
              <a:gd name="connsiteY95" fmla="*/ 334143 h 1157500"/>
              <a:gd name="connsiteX96" fmla="*/ 5372918 w 12192000"/>
              <a:gd name="connsiteY96" fmla="*/ 330402 h 1157500"/>
              <a:gd name="connsiteX97" fmla="*/ 5396084 w 12192000"/>
              <a:gd name="connsiteY97" fmla="*/ 321836 h 1157500"/>
              <a:gd name="connsiteX98" fmla="*/ 5414292 w 12192000"/>
              <a:gd name="connsiteY98" fmla="*/ 314431 h 1157500"/>
              <a:gd name="connsiteX99" fmla="*/ 5487276 w 12192000"/>
              <a:gd name="connsiteY99" fmla="*/ 300918 h 1157500"/>
              <a:gd name="connsiteX100" fmla="*/ 5612716 w 12192000"/>
              <a:gd name="connsiteY100" fmla="*/ 301686 h 1157500"/>
              <a:gd name="connsiteX101" fmla="*/ 5864813 w 12192000"/>
              <a:gd name="connsiteY101" fmla="*/ 251420 h 1157500"/>
              <a:gd name="connsiteX102" fmla="*/ 6151392 w 12192000"/>
              <a:gd name="connsiteY102" fmla="*/ 219300 h 1157500"/>
              <a:gd name="connsiteX103" fmla="*/ 6209396 w 12192000"/>
              <a:gd name="connsiteY103" fmla="*/ 214037 h 1157500"/>
              <a:gd name="connsiteX104" fmla="*/ 6269898 w 12192000"/>
              <a:gd name="connsiteY104" fmla="*/ 219868 h 1157500"/>
              <a:gd name="connsiteX105" fmla="*/ 6352373 w 12192000"/>
              <a:gd name="connsiteY105" fmla="*/ 202729 h 1157500"/>
              <a:gd name="connsiteX106" fmla="*/ 6353759 w 12192000"/>
              <a:gd name="connsiteY106" fmla="*/ 202703 h 1157500"/>
              <a:gd name="connsiteX107" fmla="*/ 6363346 w 12192000"/>
              <a:gd name="connsiteY107" fmla="*/ 190268 h 1157500"/>
              <a:gd name="connsiteX108" fmla="*/ 6400681 w 12192000"/>
              <a:gd name="connsiteY108" fmla="*/ 197970 h 1157500"/>
              <a:gd name="connsiteX109" fmla="*/ 6402041 w 12192000"/>
              <a:gd name="connsiteY109" fmla="*/ 200641 h 1157500"/>
              <a:gd name="connsiteX110" fmla="*/ 6502019 w 12192000"/>
              <a:gd name="connsiteY110" fmla="*/ 192356 h 1157500"/>
              <a:gd name="connsiteX111" fmla="*/ 6518229 w 12192000"/>
              <a:gd name="connsiteY111" fmla="*/ 191407 h 1157500"/>
              <a:gd name="connsiteX112" fmla="*/ 6595639 w 12192000"/>
              <a:gd name="connsiteY112" fmla="*/ 168164 h 1157500"/>
              <a:gd name="connsiteX113" fmla="*/ 6692265 w 12192000"/>
              <a:gd name="connsiteY113" fmla="*/ 164829 h 1157500"/>
              <a:gd name="connsiteX114" fmla="*/ 6697219 w 12192000"/>
              <a:gd name="connsiteY114" fmla="*/ 165301 h 1157500"/>
              <a:gd name="connsiteX115" fmla="*/ 6713656 w 12192000"/>
              <a:gd name="connsiteY115" fmla="*/ 153600 h 1157500"/>
              <a:gd name="connsiteX116" fmla="*/ 6714383 w 12192000"/>
              <a:gd name="connsiteY116" fmla="*/ 150425 h 1157500"/>
              <a:gd name="connsiteX117" fmla="*/ 6774793 w 12192000"/>
              <a:gd name="connsiteY117" fmla="*/ 159713 h 1157500"/>
              <a:gd name="connsiteX118" fmla="*/ 6782112 w 12192000"/>
              <a:gd name="connsiteY118" fmla="*/ 155255 h 1157500"/>
              <a:gd name="connsiteX119" fmla="*/ 6878958 w 12192000"/>
              <a:gd name="connsiteY119" fmla="*/ 180824 h 1157500"/>
              <a:gd name="connsiteX120" fmla="*/ 6894439 w 12192000"/>
              <a:gd name="connsiteY120" fmla="*/ 177642 h 1157500"/>
              <a:gd name="connsiteX121" fmla="*/ 6963220 w 12192000"/>
              <a:gd name="connsiteY121" fmla="*/ 167304 h 1157500"/>
              <a:gd name="connsiteX122" fmla="*/ 6976706 w 12192000"/>
              <a:gd name="connsiteY122" fmla="*/ 170894 h 1157500"/>
              <a:gd name="connsiteX123" fmla="*/ 6987064 w 12192000"/>
              <a:gd name="connsiteY123" fmla="*/ 160402 h 1157500"/>
              <a:gd name="connsiteX124" fmla="*/ 7058714 w 12192000"/>
              <a:gd name="connsiteY124" fmla="*/ 175992 h 1157500"/>
              <a:gd name="connsiteX125" fmla="*/ 7060499 w 12192000"/>
              <a:gd name="connsiteY125" fmla="*/ 176063 h 1157500"/>
              <a:gd name="connsiteX126" fmla="*/ 7176563 w 12192000"/>
              <a:gd name="connsiteY126" fmla="*/ 173244 h 1157500"/>
              <a:gd name="connsiteX127" fmla="*/ 7205529 w 12192000"/>
              <a:gd name="connsiteY127" fmla="*/ 181011 h 1157500"/>
              <a:gd name="connsiteX128" fmla="*/ 7310118 w 12192000"/>
              <a:gd name="connsiteY128" fmla="*/ 162605 h 1157500"/>
              <a:gd name="connsiteX129" fmla="*/ 7673859 w 12192000"/>
              <a:gd name="connsiteY129" fmla="*/ 150336 h 1157500"/>
              <a:gd name="connsiteX130" fmla="*/ 7692748 w 12192000"/>
              <a:gd name="connsiteY130" fmla="*/ 161537 h 1157500"/>
              <a:gd name="connsiteX131" fmla="*/ 7756672 w 12192000"/>
              <a:gd name="connsiteY131" fmla="*/ 157372 h 1157500"/>
              <a:gd name="connsiteX132" fmla="*/ 7974189 w 12192000"/>
              <a:gd name="connsiteY132" fmla="*/ 154819 h 1157500"/>
              <a:gd name="connsiteX133" fmla="*/ 8101969 w 12192000"/>
              <a:gd name="connsiteY133" fmla="*/ 144495 h 1157500"/>
              <a:gd name="connsiteX134" fmla="*/ 8106826 w 12192000"/>
              <a:gd name="connsiteY134" fmla="*/ 139853 h 1157500"/>
              <a:gd name="connsiteX135" fmla="*/ 8162058 w 12192000"/>
              <a:gd name="connsiteY135" fmla="*/ 96704 h 1157500"/>
              <a:gd name="connsiteX136" fmla="*/ 8184568 w 12192000"/>
              <a:gd name="connsiteY136" fmla="*/ 93990 h 1157500"/>
              <a:gd name="connsiteX137" fmla="*/ 8228227 w 12192000"/>
              <a:gd name="connsiteY137" fmla="*/ 105972 h 1157500"/>
              <a:gd name="connsiteX138" fmla="*/ 8237963 w 12192000"/>
              <a:gd name="connsiteY138" fmla="*/ 106996 h 1157500"/>
              <a:gd name="connsiteX139" fmla="*/ 8248358 w 12192000"/>
              <a:gd name="connsiteY139" fmla="*/ 106062 h 1157500"/>
              <a:gd name="connsiteX140" fmla="*/ 8249309 w 12192000"/>
              <a:gd name="connsiteY140" fmla="*/ 106698 h 1157500"/>
              <a:gd name="connsiteX141" fmla="*/ 8249997 w 12192000"/>
              <a:gd name="connsiteY141" fmla="*/ 105915 h 1157500"/>
              <a:gd name="connsiteX142" fmla="*/ 8272162 w 12192000"/>
              <a:gd name="connsiteY142" fmla="*/ 103924 h 1157500"/>
              <a:gd name="connsiteX143" fmla="*/ 8292349 w 12192000"/>
              <a:gd name="connsiteY143" fmla="*/ 97480 h 1157500"/>
              <a:gd name="connsiteX144" fmla="*/ 8307239 w 12192000"/>
              <a:gd name="connsiteY144" fmla="*/ 94591 h 1157500"/>
              <a:gd name="connsiteX145" fmla="*/ 8339282 w 12192000"/>
              <a:gd name="connsiteY145" fmla="*/ 108942 h 1157500"/>
              <a:gd name="connsiteX146" fmla="*/ 8346156 w 12192000"/>
              <a:gd name="connsiteY146" fmla="*/ 111227 h 1157500"/>
              <a:gd name="connsiteX147" fmla="*/ 8346467 w 12192000"/>
              <a:gd name="connsiteY147" fmla="*/ 111024 h 1157500"/>
              <a:gd name="connsiteX148" fmla="*/ 8354069 w 12192000"/>
              <a:gd name="connsiteY148" fmla="*/ 112942 h 1157500"/>
              <a:gd name="connsiteX149" fmla="*/ 8358687 w 12192000"/>
              <a:gd name="connsiteY149" fmla="*/ 115393 h 1157500"/>
              <a:gd name="connsiteX150" fmla="*/ 8433385 w 12192000"/>
              <a:gd name="connsiteY150" fmla="*/ 99669 h 1157500"/>
              <a:gd name="connsiteX151" fmla="*/ 8533779 w 12192000"/>
              <a:gd name="connsiteY151" fmla="*/ 98374 h 1157500"/>
              <a:gd name="connsiteX152" fmla="*/ 8632833 w 12192000"/>
              <a:gd name="connsiteY152" fmla="*/ 100532 h 1157500"/>
              <a:gd name="connsiteX153" fmla="*/ 8668523 w 12192000"/>
              <a:gd name="connsiteY153" fmla="*/ 102979 h 1157500"/>
              <a:gd name="connsiteX154" fmla="*/ 8732893 w 12192000"/>
              <a:gd name="connsiteY154" fmla="*/ 99991 h 1157500"/>
              <a:gd name="connsiteX155" fmla="*/ 8764071 w 12192000"/>
              <a:gd name="connsiteY155" fmla="*/ 94587 h 1157500"/>
              <a:gd name="connsiteX156" fmla="*/ 8767004 w 12192000"/>
              <a:gd name="connsiteY156" fmla="*/ 91519 h 1157500"/>
              <a:gd name="connsiteX157" fmla="*/ 8772553 w 12192000"/>
              <a:gd name="connsiteY157" fmla="*/ 90314 h 1157500"/>
              <a:gd name="connsiteX158" fmla="*/ 8787201 w 12192000"/>
              <a:gd name="connsiteY158" fmla="*/ 92033 h 1157500"/>
              <a:gd name="connsiteX159" fmla="*/ 8792624 w 12192000"/>
              <a:gd name="connsiteY159" fmla="*/ 93503 h 1157500"/>
              <a:gd name="connsiteX160" fmla="*/ 8800741 w 12192000"/>
              <a:gd name="connsiteY160" fmla="*/ 93897 h 1157500"/>
              <a:gd name="connsiteX161" fmla="*/ 8800966 w 12192000"/>
              <a:gd name="connsiteY161" fmla="*/ 93645 h 1157500"/>
              <a:gd name="connsiteX162" fmla="*/ 8808513 w 12192000"/>
              <a:gd name="connsiteY162" fmla="*/ 94530 h 1157500"/>
              <a:gd name="connsiteX163" fmla="*/ 8845110 w 12192000"/>
              <a:gd name="connsiteY163" fmla="*/ 102179 h 1157500"/>
              <a:gd name="connsiteX164" fmla="*/ 8917529 w 12192000"/>
              <a:gd name="connsiteY164" fmla="*/ 76373 h 1157500"/>
              <a:gd name="connsiteX165" fmla="*/ 9026654 w 12192000"/>
              <a:gd name="connsiteY165" fmla="*/ 93420 h 1157500"/>
              <a:gd name="connsiteX166" fmla="*/ 9088505 w 12192000"/>
              <a:gd name="connsiteY166" fmla="*/ 113002 h 1157500"/>
              <a:gd name="connsiteX167" fmla="*/ 9203241 w 12192000"/>
              <a:gd name="connsiteY167" fmla="*/ 111713 h 1157500"/>
              <a:gd name="connsiteX168" fmla="*/ 9415584 w 12192000"/>
              <a:gd name="connsiteY168" fmla="*/ 157156 h 1157500"/>
              <a:gd name="connsiteX169" fmla="*/ 9505102 w 12192000"/>
              <a:gd name="connsiteY169" fmla="*/ 141042 h 1157500"/>
              <a:gd name="connsiteX170" fmla="*/ 9643040 w 12192000"/>
              <a:gd name="connsiteY170" fmla="*/ 158233 h 1157500"/>
              <a:gd name="connsiteX171" fmla="*/ 9762999 w 12192000"/>
              <a:gd name="connsiteY171" fmla="*/ 162623 h 1157500"/>
              <a:gd name="connsiteX172" fmla="*/ 9776183 w 12192000"/>
              <a:gd name="connsiteY172" fmla="*/ 162191 h 1157500"/>
              <a:gd name="connsiteX173" fmla="*/ 9780532 w 12192000"/>
              <a:gd name="connsiteY173" fmla="*/ 155823 h 1157500"/>
              <a:gd name="connsiteX174" fmla="*/ 9910588 w 12192000"/>
              <a:gd name="connsiteY174" fmla="*/ 154327 h 1157500"/>
              <a:gd name="connsiteX175" fmla="*/ 9924173 w 12192000"/>
              <a:gd name="connsiteY175" fmla="*/ 158591 h 1157500"/>
              <a:gd name="connsiteX176" fmla="*/ 10010969 w 12192000"/>
              <a:gd name="connsiteY176" fmla="*/ 155802 h 1157500"/>
              <a:gd name="connsiteX177" fmla="*/ 10070699 w 12192000"/>
              <a:gd name="connsiteY177" fmla="*/ 157854 h 1157500"/>
              <a:gd name="connsiteX178" fmla="*/ 10155104 w 12192000"/>
              <a:gd name="connsiteY178" fmla="*/ 151613 h 1157500"/>
              <a:gd name="connsiteX179" fmla="*/ 10250982 w 12192000"/>
              <a:gd name="connsiteY179" fmla="*/ 128642 h 1157500"/>
              <a:gd name="connsiteX180" fmla="*/ 10343301 w 12192000"/>
              <a:gd name="connsiteY180" fmla="*/ 90884 h 1157500"/>
              <a:gd name="connsiteX181" fmla="*/ 10366625 w 12192000"/>
              <a:gd name="connsiteY181" fmla="*/ 79428 h 1157500"/>
              <a:gd name="connsiteX182" fmla="*/ 10433505 w 12192000"/>
              <a:gd name="connsiteY182" fmla="*/ 65000 h 1157500"/>
              <a:gd name="connsiteX183" fmla="*/ 10547510 w 12192000"/>
              <a:gd name="connsiteY183" fmla="*/ 47246 h 1157500"/>
              <a:gd name="connsiteX184" fmla="*/ 10588150 w 12192000"/>
              <a:gd name="connsiteY184" fmla="*/ 32287 h 1157500"/>
              <a:gd name="connsiteX185" fmla="*/ 10589457 w 12192000"/>
              <a:gd name="connsiteY185" fmla="*/ 25296 h 1157500"/>
              <a:gd name="connsiteX186" fmla="*/ 10699976 w 12192000"/>
              <a:gd name="connsiteY186" fmla="*/ 43345 h 1157500"/>
              <a:gd name="connsiteX187" fmla="*/ 10812237 w 12192000"/>
              <a:gd name="connsiteY187" fmla="*/ 46327 h 1157500"/>
              <a:gd name="connsiteX188" fmla="*/ 10869837 w 12192000"/>
              <a:gd name="connsiteY188" fmla="*/ 65795 h 1157500"/>
              <a:gd name="connsiteX189" fmla="*/ 10881770 w 12192000"/>
              <a:gd name="connsiteY189" fmla="*/ 73672 h 1157500"/>
              <a:gd name="connsiteX190" fmla="*/ 10896899 w 12192000"/>
              <a:gd name="connsiteY190" fmla="*/ 70731 h 1157500"/>
              <a:gd name="connsiteX191" fmla="*/ 10901748 w 12192000"/>
              <a:gd name="connsiteY191" fmla="*/ 66352 h 1157500"/>
              <a:gd name="connsiteX192" fmla="*/ 10947419 w 12192000"/>
              <a:gd name="connsiteY192" fmla="*/ 83316 h 1157500"/>
              <a:gd name="connsiteX193" fmla="*/ 10953034 w 12192000"/>
              <a:gd name="connsiteY193" fmla="*/ 84438 h 1157500"/>
              <a:gd name="connsiteX194" fmla="*/ 10992070 w 12192000"/>
              <a:gd name="connsiteY194" fmla="*/ 88841 h 1157500"/>
              <a:gd name="connsiteX195" fmla="*/ 11112372 w 12192000"/>
              <a:gd name="connsiteY195" fmla="*/ 82247 h 1157500"/>
              <a:gd name="connsiteX196" fmla="*/ 11147719 w 12192000"/>
              <a:gd name="connsiteY196" fmla="*/ 80560 h 1157500"/>
              <a:gd name="connsiteX197" fmla="*/ 11172617 w 12192000"/>
              <a:gd name="connsiteY197" fmla="*/ 76265 h 1157500"/>
              <a:gd name="connsiteX198" fmla="*/ 11240397 w 12192000"/>
              <a:gd name="connsiteY198" fmla="*/ 81830 h 1157500"/>
              <a:gd name="connsiteX199" fmla="*/ 11270034 w 12192000"/>
              <a:gd name="connsiteY199" fmla="*/ 91947 h 1157500"/>
              <a:gd name="connsiteX200" fmla="*/ 11293091 w 12192000"/>
              <a:gd name="connsiteY200" fmla="*/ 92042 h 1157500"/>
              <a:gd name="connsiteX201" fmla="*/ 11402389 w 12192000"/>
              <a:gd name="connsiteY201" fmla="*/ 189282 h 1157500"/>
              <a:gd name="connsiteX0" fmla="*/ 11310949 w 12192000"/>
              <a:gd name="connsiteY0" fmla="*/ 97842 h 1157500"/>
              <a:gd name="connsiteX1" fmla="*/ 11345279 w 12192000"/>
              <a:gd name="connsiteY1" fmla="*/ 95451 h 1157500"/>
              <a:gd name="connsiteX2" fmla="*/ 11354597 w 12192000"/>
              <a:gd name="connsiteY2" fmla="*/ 97953 h 1157500"/>
              <a:gd name="connsiteX3" fmla="*/ 11488543 w 12192000"/>
              <a:gd name="connsiteY3" fmla="*/ 144736 h 1157500"/>
              <a:gd name="connsiteX4" fmla="*/ 11603601 w 12192000"/>
              <a:gd name="connsiteY4" fmla="*/ 193266 h 1157500"/>
              <a:gd name="connsiteX5" fmla="*/ 11736204 w 12192000"/>
              <a:gd name="connsiteY5" fmla="*/ 277509 h 1157500"/>
              <a:gd name="connsiteX6" fmla="*/ 11705740 w 12192000"/>
              <a:gd name="connsiteY6" fmla="*/ 250993 h 1157500"/>
              <a:gd name="connsiteX7" fmla="*/ 11819139 w 12192000"/>
              <a:gd name="connsiteY7" fmla="*/ 304143 h 1157500"/>
              <a:gd name="connsiteX8" fmla="*/ 11835615 w 12192000"/>
              <a:gd name="connsiteY8" fmla="*/ 305790 h 1157500"/>
              <a:gd name="connsiteX9" fmla="*/ 11980134 w 12192000"/>
              <a:gd name="connsiteY9" fmla="*/ 321911 h 1157500"/>
              <a:gd name="connsiteX10" fmla="*/ 12174576 w 12192000"/>
              <a:gd name="connsiteY10" fmla="*/ 376108 h 1157500"/>
              <a:gd name="connsiteX11" fmla="*/ 12192000 w 12192000"/>
              <a:gd name="connsiteY11" fmla="*/ 379233 h 1157500"/>
              <a:gd name="connsiteX12" fmla="*/ 12192000 w 12192000"/>
              <a:gd name="connsiteY12" fmla="*/ 1157500 h 1157500"/>
              <a:gd name="connsiteX13" fmla="*/ 0 w 12192000"/>
              <a:gd name="connsiteY13" fmla="*/ 1157500 h 1157500"/>
              <a:gd name="connsiteX14" fmla="*/ 0 w 12192000"/>
              <a:gd name="connsiteY14" fmla="*/ 483545 h 1157500"/>
              <a:gd name="connsiteX15" fmla="*/ 5331 w 12192000"/>
              <a:gd name="connsiteY15" fmla="*/ 482797 h 1157500"/>
              <a:gd name="connsiteX16" fmla="*/ 39902 w 12192000"/>
              <a:gd name="connsiteY16" fmla="*/ 472284 h 1157500"/>
              <a:gd name="connsiteX17" fmla="*/ 117880 w 12192000"/>
              <a:gd name="connsiteY17" fmla="*/ 420956 h 1157500"/>
              <a:gd name="connsiteX18" fmla="*/ 238140 w 12192000"/>
              <a:gd name="connsiteY18" fmla="*/ 379297 h 1157500"/>
              <a:gd name="connsiteX19" fmla="*/ 249589 w 12192000"/>
              <a:gd name="connsiteY19" fmla="*/ 379517 h 1157500"/>
              <a:gd name="connsiteX20" fmla="*/ 296963 w 12192000"/>
              <a:gd name="connsiteY20" fmla="*/ 356102 h 1157500"/>
              <a:gd name="connsiteX21" fmla="*/ 339235 w 12192000"/>
              <a:gd name="connsiteY21" fmla="*/ 324425 h 1157500"/>
              <a:gd name="connsiteX22" fmla="*/ 447152 w 12192000"/>
              <a:gd name="connsiteY22" fmla="*/ 327423 h 1157500"/>
              <a:gd name="connsiteX23" fmla="*/ 475247 w 12192000"/>
              <a:gd name="connsiteY23" fmla="*/ 336714 h 1157500"/>
              <a:gd name="connsiteX24" fmla="*/ 477967 w 12192000"/>
              <a:gd name="connsiteY24" fmla="*/ 337960 h 1157500"/>
              <a:gd name="connsiteX25" fmla="*/ 703732 w 12192000"/>
              <a:gd name="connsiteY25" fmla="*/ 316599 h 1157500"/>
              <a:gd name="connsiteX26" fmla="*/ 853391 w 12192000"/>
              <a:gd name="connsiteY26" fmla="*/ 303591 h 1157500"/>
              <a:gd name="connsiteX27" fmla="*/ 925332 w 12192000"/>
              <a:gd name="connsiteY27" fmla="*/ 298686 h 1157500"/>
              <a:gd name="connsiteX28" fmla="*/ 941286 w 12192000"/>
              <a:gd name="connsiteY28" fmla="*/ 288932 h 1157500"/>
              <a:gd name="connsiteX29" fmla="*/ 950845 w 12192000"/>
              <a:gd name="connsiteY29" fmla="*/ 286595 h 1157500"/>
              <a:gd name="connsiteX30" fmla="*/ 953292 w 12192000"/>
              <a:gd name="connsiteY30" fmla="*/ 280892 h 1157500"/>
              <a:gd name="connsiteX31" fmla="*/ 967499 w 12192000"/>
              <a:gd name="connsiteY31" fmla="*/ 273760 h 1157500"/>
              <a:gd name="connsiteX32" fmla="*/ 1069267 w 12192000"/>
              <a:gd name="connsiteY32" fmla="*/ 262766 h 1157500"/>
              <a:gd name="connsiteX33" fmla="*/ 1138407 w 12192000"/>
              <a:gd name="connsiteY33" fmla="*/ 246567 h 1157500"/>
              <a:gd name="connsiteX34" fmla="*/ 1164931 w 12192000"/>
              <a:gd name="connsiteY34" fmla="*/ 238622 h 1157500"/>
              <a:gd name="connsiteX35" fmla="*/ 1211622 w 12192000"/>
              <a:gd name="connsiteY35" fmla="*/ 220676 h 1157500"/>
              <a:gd name="connsiteX36" fmla="*/ 1274567 w 12192000"/>
              <a:gd name="connsiteY36" fmla="*/ 203380 h 1157500"/>
              <a:gd name="connsiteX37" fmla="*/ 1325029 w 12192000"/>
              <a:gd name="connsiteY37" fmla="*/ 207937 h 1157500"/>
              <a:gd name="connsiteX38" fmla="*/ 1356805 w 12192000"/>
              <a:gd name="connsiteY38" fmla="*/ 203622 h 1157500"/>
              <a:gd name="connsiteX39" fmla="*/ 1468752 w 12192000"/>
              <a:gd name="connsiteY39" fmla="*/ 214604 h 1157500"/>
              <a:gd name="connsiteX40" fmla="*/ 1650750 w 12192000"/>
              <a:gd name="connsiteY40" fmla="*/ 165090 h 1157500"/>
              <a:gd name="connsiteX41" fmla="*/ 1655056 w 12192000"/>
              <a:gd name="connsiteY41" fmla="*/ 172106 h 1157500"/>
              <a:gd name="connsiteX42" fmla="*/ 1683220 w 12192000"/>
              <a:gd name="connsiteY42" fmla="*/ 169652 h 1157500"/>
              <a:gd name="connsiteX43" fmla="*/ 1685599 w 12192000"/>
              <a:gd name="connsiteY43" fmla="*/ 165388 h 1157500"/>
              <a:gd name="connsiteX44" fmla="*/ 1735783 w 12192000"/>
              <a:gd name="connsiteY44" fmla="*/ 177400 h 1157500"/>
              <a:gd name="connsiteX45" fmla="*/ 1797102 w 12192000"/>
              <a:gd name="connsiteY45" fmla="*/ 182289 h 1157500"/>
              <a:gd name="connsiteX46" fmla="*/ 1845638 w 12192000"/>
              <a:gd name="connsiteY46" fmla="*/ 163774 h 1157500"/>
              <a:gd name="connsiteX47" fmla="*/ 1848980 w 12192000"/>
              <a:gd name="connsiteY47" fmla="*/ 167516 h 1157500"/>
              <a:gd name="connsiteX48" fmla="*/ 1880587 w 12192000"/>
              <a:gd name="connsiteY48" fmla="*/ 165506 h 1157500"/>
              <a:gd name="connsiteX49" fmla="*/ 1995803 w 12192000"/>
              <a:gd name="connsiteY49" fmla="*/ 131847 h 1157500"/>
              <a:gd name="connsiteX50" fmla="*/ 2057448 w 12192000"/>
              <a:gd name="connsiteY50" fmla="*/ 128650 h 1157500"/>
              <a:gd name="connsiteX51" fmla="*/ 2119088 w 12192000"/>
              <a:gd name="connsiteY51" fmla="*/ 113508 h 1157500"/>
              <a:gd name="connsiteX52" fmla="*/ 2138831 w 12192000"/>
              <a:gd name="connsiteY52" fmla="*/ 116194 h 1157500"/>
              <a:gd name="connsiteX53" fmla="*/ 2214259 w 12192000"/>
              <a:gd name="connsiteY53" fmla="*/ 110542 h 1157500"/>
              <a:gd name="connsiteX54" fmla="*/ 2264911 w 12192000"/>
              <a:gd name="connsiteY54" fmla="*/ 101639 h 1157500"/>
              <a:gd name="connsiteX55" fmla="*/ 2454058 w 12192000"/>
              <a:gd name="connsiteY55" fmla="*/ 67266 h 1157500"/>
              <a:gd name="connsiteX56" fmla="*/ 2534188 w 12192000"/>
              <a:gd name="connsiteY56" fmla="*/ 63730 h 1157500"/>
              <a:gd name="connsiteX57" fmla="*/ 2616912 w 12192000"/>
              <a:gd name="connsiteY57" fmla="*/ 44757 h 1157500"/>
              <a:gd name="connsiteX58" fmla="*/ 2698592 w 12192000"/>
              <a:gd name="connsiteY58" fmla="*/ 35873 h 1157500"/>
              <a:gd name="connsiteX59" fmla="*/ 2891953 w 12192000"/>
              <a:gd name="connsiteY59" fmla="*/ 28541 h 1157500"/>
              <a:gd name="connsiteX60" fmla="*/ 3052621 w 12192000"/>
              <a:gd name="connsiteY60" fmla="*/ 7598 h 1157500"/>
              <a:gd name="connsiteX61" fmla="*/ 3145220 w 12192000"/>
              <a:gd name="connsiteY61" fmla="*/ 9845 h 1157500"/>
              <a:gd name="connsiteX62" fmla="*/ 3233309 w 12192000"/>
              <a:gd name="connsiteY62" fmla="*/ 2536 h 1157500"/>
              <a:gd name="connsiteX63" fmla="*/ 3320851 w 12192000"/>
              <a:gd name="connsiteY63" fmla="*/ 12470 h 1157500"/>
              <a:gd name="connsiteX64" fmla="*/ 3394552 w 12192000"/>
              <a:gd name="connsiteY64" fmla="*/ 31847 h 1157500"/>
              <a:gd name="connsiteX65" fmla="*/ 3462252 w 12192000"/>
              <a:gd name="connsiteY65" fmla="*/ 62214 h 1157500"/>
              <a:gd name="connsiteX66" fmla="*/ 3504799 w 12192000"/>
              <a:gd name="connsiteY66" fmla="*/ 86931 h 1157500"/>
              <a:gd name="connsiteX67" fmla="*/ 3568807 w 12192000"/>
              <a:gd name="connsiteY67" fmla="*/ 78125 h 1157500"/>
              <a:gd name="connsiteX68" fmla="*/ 3571993 w 12192000"/>
              <a:gd name="connsiteY68" fmla="*/ 80673 h 1157500"/>
              <a:gd name="connsiteX69" fmla="*/ 3590879 w 12192000"/>
              <a:gd name="connsiteY69" fmla="*/ 93683 h 1157500"/>
              <a:gd name="connsiteX70" fmla="*/ 3623973 w 12192000"/>
              <a:gd name="connsiteY70" fmla="*/ 86652 h 1157500"/>
              <a:gd name="connsiteX71" fmla="*/ 3636728 w 12192000"/>
              <a:gd name="connsiteY71" fmla="*/ 91587 h 1157500"/>
              <a:gd name="connsiteX72" fmla="*/ 3676976 w 12192000"/>
              <a:gd name="connsiteY72" fmla="*/ 90168 h 1157500"/>
              <a:gd name="connsiteX73" fmla="*/ 3722653 w 12192000"/>
              <a:gd name="connsiteY73" fmla="*/ 108931 h 1157500"/>
              <a:gd name="connsiteX74" fmla="*/ 3775112 w 12192000"/>
              <a:gd name="connsiteY74" fmla="*/ 92538 h 1157500"/>
              <a:gd name="connsiteX75" fmla="*/ 3932956 w 12192000"/>
              <a:gd name="connsiteY75" fmla="*/ 115905 h 1157500"/>
              <a:gd name="connsiteX76" fmla="*/ 4100593 w 12192000"/>
              <a:gd name="connsiteY76" fmla="*/ 157402 h 1157500"/>
              <a:gd name="connsiteX77" fmla="*/ 4316364 w 12192000"/>
              <a:gd name="connsiteY77" fmla="*/ 171021 h 1157500"/>
              <a:gd name="connsiteX78" fmla="*/ 4387387 w 12192000"/>
              <a:gd name="connsiteY78" fmla="*/ 157928 h 1157500"/>
              <a:gd name="connsiteX79" fmla="*/ 4427957 w 12192000"/>
              <a:gd name="connsiteY79" fmla="*/ 171094 h 1157500"/>
              <a:gd name="connsiteX80" fmla="*/ 4502291 w 12192000"/>
              <a:gd name="connsiteY80" fmla="*/ 181765 h 1157500"/>
              <a:gd name="connsiteX81" fmla="*/ 4600771 w 12192000"/>
              <a:gd name="connsiteY81" fmla="*/ 205711 h 1157500"/>
              <a:gd name="connsiteX82" fmla="*/ 4644102 w 12192000"/>
              <a:gd name="connsiteY82" fmla="*/ 203931 h 1157500"/>
              <a:gd name="connsiteX83" fmla="*/ 4652752 w 12192000"/>
              <a:gd name="connsiteY83" fmla="*/ 204470 h 1157500"/>
              <a:gd name="connsiteX84" fmla="*/ 4652896 w 12192000"/>
              <a:gd name="connsiteY84" fmla="*/ 204854 h 1157500"/>
              <a:gd name="connsiteX85" fmla="*/ 4685303 w 12192000"/>
              <a:gd name="connsiteY85" fmla="*/ 206507 h 1157500"/>
              <a:gd name="connsiteX86" fmla="*/ 4690886 w 12192000"/>
              <a:gd name="connsiteY86" fmla="*/ 209335 h 1157500"/>
              <a:gd name="connsiteX87" fmla="*/ 4725430 w 12192000"/>
              <a:gd name="connsiteY87" fmla="*/ 232300 h 1157500"/>
              <a:gd name="connsiteX88" fmla="*/ 4800051 w 12192000"/>
              <a:gd name="connsiteY88" fmla="*/ 224667 h 1157500"/>
              <a:gd name="connsiteX89" fmla="*/ 4875115 w 12192000"/>
              <a:gd name="connsiteY89" fmla="*/ 257918 h 1157500"/>
              <a:gd name="connsiteX90" fmla="*/ 4936450 w 12192000"/>
              <a:gd name="connsiteY90" fmla="*/ 274470 h 1157500"/>
              <a:gd name="connsiteX91" fmla="*/ 5030961 w 12192000"/>
              <a:gd name="connsiteY91" fmla="*/ 299480 h 1157500"/>
              <a:gd name="connsiteX92" fmla="*/ 5082734 w 12192000"/>
              <a:gd name="connsiteY92" fmla="*/ 302149 h 1157500"/>
              <a:gd name="connsiteX93" fmla="*/ 5138799 w 12192000"/>
              <a:gd name="connsiteY93" fmla="*/ 297368 h 1157500"/>
              <a:gd name="connsiteX94" fmla="*/ 5259695 w 12192000"/>
              <a:gd name="connsiteY94" fmla="*/ 324044 h 1157500"/>
              <a:gd name="connsiteX95" fmla="*/ 5359642 w 12192000"/>
              <a:gd name="connsiteY95" fmla="*/ 334143 h 1157500"/>
              <a:gd name="connsiteX96" fmla="*/ 5372918 w 12192000"/>
              <a:gd name="connsiteY96" fmla="*/ 330402 h 1157500"/>
              <a:gd name="connsiteX97" fmla="*/ 5396084 w 12192000"/>
              <a:gd name="connsiteY97" fmla="*/ 321836 h 1157500"/>
              <a:gd name="connsiteX98" fmla="*/ 5414292 w 12192000"/>
              <a:gd name="connsiteY98" fmla="*/ 314431 h 1157500"/>
              <a:gd name="connsiteX99" fmla="*/ 5487276 w 12192000"/>
              <a:gd name="connsiteY99" fmla="*/ 300918 h 1157500"/>
              <a:gd name="connsiteX100" fmla="*/ 5612716 w 12192000"/>
              <a:gd name="connsiteY100" fmla="*/ 301686 h 1157500"/>
              <a:gd name="connsiteX101" fmla="*/ 5864813 w 12192000"/>
              <a:gd name="connsiteY101" fmla="*/ 251420 h 1157500"/>
              <a:gd name="connsiteX102" fmla="*/ 6151392 w 12192000"/>
              <a:gd name="connsiteY102" fmla="*/ 219300 h 1157500"/>
              <a:gd name="connsiteX103" fmla="*/ 6209396 w 12192000"/>
              <a:gd name="connsiteY103" fmla="*/ 214037 h 1157500"/>
              <a:gd name="connsiteX104" fmla="*/ 6269898 w 12192000"/>
              <a:gd name="connsiteY104" fmla="*/ 219868 h 1157500"/>
              <a:gd name="connsiteX105" fmla="*/ 6352373 w 12192000"/>
              <a:gd name="connsiteY105" fmla="*/ 202729 h 1157500"/>
              <a:gd name="connsiteX106" fmla="*/ 6353759 w 12192000"/>
              <a:gd name="connsiteY106" fmla="*/ 202703 h 1157500"/>
              <a:gd name="connsiteX107" fmla="*/ 6363346 w 12192000"/>
              <a:gd name="connsiteY107" fmla="*/ 190268 h 1157500"/>
              <a:gd name="connsiteX108" fmla="*/ 6400681 w 12192000"/>
              <a:gd name="connsiteY108" fmla="*/ 197970 h 1157500"/>
              <a:gd name="connsiteX109" fmla="*/ 6402041 w 12192000"/>
              <a:gd name="connsiteY109" fmla="*/ 200641 h 1157500"/>
              <a:gd name="connsiteX110" fmla="*/ 6502019 w 12192000"/>
              <a:gd name="connsiteY110" fmla="*/ 192356 h 1157500"/>
              <a:gd name="connsiteX111" fmla="*/ 6518229 w 12192000"/>
              <a:gd name="connsiteY111" fmla="*/ 191407 h 1157500"/>
              <a:gd name="connsiteX112" fmla="*/ 6595639 w 12192000"/>
              <a:gd name="connsiteY112" fmla="*/ 168164 h 1157500"/>
              <a:gd name="connsiteX113" fmla="*/ 6692265 w 12192000"/>
              <a:gd name="connsiteY113" fmla="*/ 164829 h 1157500"/>
              <a:gd name="connsiteX114" fmla="*/ 6697219 w 12192000"/>
              <a:gd name="connsiteY114" fmla="*/ 165301 h 1157500"/>
              <a:gd name="connsiteX115" fmla="*/ 6713656 w 12192000"/>
              <a:gd name="connsiteY115" fmla="*/ 153600 h 1157500"/>
              <a:gd name="connsiteX116" fmla="*/ 6714383 w 12192000"/>
              <a:gd name="connsiteY116" fmla="*/ 150425 h 1157500"/>
              <a:gd name="connsiteX117" fmla="*/ 6774793 w 12192000"/>
              <a:gd name="connsiteY117" fmla="*/ 159713 h 1157500"/>
              <a:gd name="connsiteX118" fmla="*/ 6782112 w 12192000"/>
              <a:gd name="connsiteY118" fmla="*/ 155255 h 1157500"/>
              <a:gd name="connsiteX119" fmla="*/ 6878958 w 12192000"/>
              <a:gd name="connsiteY119" fmla="*/ 180824 h 1157500"/>
              <a:gd name="connsiteX120" fmla="*/ 6894439 w 12192000"/>
              <a:gd name="connsiteY120" fmla="*/ 177642 h 1157500"/>
              <a:gd name="connsiteX121" fmla="*/ 6963220 w 12192000"/>
              <a:gd name="connsiteY121" fmla="*/ 167304 h 1157500"/>
              <a:gd name="connsiteX122" fmla="*/ 6976706 w 12192000"/>
              <a:gd name="connsiteY122" fmla="*/ 170894 h 1157500"/>
              <a:gd name="connsiteX123" fmla="*/ 6987064 w 12192000"/>
              <a:gd name="connsiteY123" fmla="*/ 160402 h 1157500"/>
              <a:gd name="connsiteX124" fmla="*/ 7058714 w 12192000"/>
              <a:gd name="connsiteY124" fmla="*/ 175992 h 1157500"/>
              <a:gd name="connsiteX125" fmla="*/ 7060499 w 12192000"/>
              <a:gd name="connsiteY125" fmla="*/ 176063 h 1157500"/>
              <a:gd name="connsiteX126" fmla="*/ 7176563 w 12192000"/>
              <a:gd name="connsiteY126" fmla="*/ 173244 h 1157500"/>
              <a:gd name="connsiteX127" fmla="*/ 7205529 w 12192000"/>
              <a:gd name="connsiteY127" fmla="*/ 181011 h 1157500"/>
              <a:gd name="connsiteX128" fmla="*/ 7310118 w 12192000"/>
              <a:gd name="connsiteY128" fmla="*/ 162605 h 1157500"/>
              <a:gd name="connsiteX129" fmla="*/ 7673859 w 12192000"/>
              <a:gd name="connsiteY129" fmla="*/ 150336 h 1157500"/>
              <a:gd name="connsiteX130" fmla="*/ 7692748 w 12192000"/>
              <a:gd name="connsiteY130" fmla="*/ 161537 h 1157500"/>
              <a:gd name="connsiteX131" fmla="*/ 7756672 w 12192000"/>
              <a:gd name="connsiteY131" fmla="*/ 157372 h 1157500"/>
              <a:gd name="connsiteX132" fmla="*/ 7974189 w 12192000"/>
              <a:gd name="connsiteY132" fmla="*/ 154819 h 1157500"/>
              <a:gd name="connsiteX133" fmla="*/ 8101969 w 12192000"/>
              <a:gd name="connsiteY133" fmla="*/ 144495 h 1157500"/>
              <a:gd name="connsiteX134" fmla="*/ 8106826 w 12192000"/>
              <a:gd name="connsiteY134" fmla="*/ 139853 h 1157500"/>
              <a:gd name="connsiteX135" fmla="*/ 8162058 w 12192000"/>
              <a:gd name="connsiteY135" fmla="*/ 96704 h 1157500"/>
              <a:gd name="connsiteX136" fmla="*/ 8184568 w 12192000"/>
              <a:gd name="connsiteY136" fmla="*/ 93990 h 1157500"/>
              <a:gd name="connsiteX137" fmla="*/ 8228227 w 12192000"/>
              <a:gd name="connsiteY137" fmla="*/ 105972 h 1157500"/>
              <a:gd name="connsiteX138" fmla="*/ 8237963 w 12192000"/>
              <a:gd name="connsiteY138" fmla="*/ 106996 h 1157500"/>
              <a:gd name="connsiteX139" fmla="*/ 8248358 w 12192000"/>
              <a:gd name="connsiteY139" fmla="*/ 106062 h 1157500"/>
              <a:gd name="connsiteX140" fmla="*/ 8249309 w 12192000"/>
              <a:gd name="connsiteY140" fmla="*/ 106698 h 1157500"/>
              <a:gd name="connsiteX141" fmla="*/ 8249997 w 12192000"/>
              <a:gd name="connsiteY141" fmla="*/ 105915 h 1157500"/>
              <a:gd name="connsiteX142" fmla="*/ 8272162 w 12192000"/>
              <a:gd name="connsiteY142" fmla="*/ 103924 h 1157500"/>
              <a:gd name="connsiteX143" fmla="*/ 8292349 w 12192000"/>
              <a:gd name="connsiteY143" fmla="*/ 97480 h 1157500"/>
              <a:gd name="connsiteX144" fmla="*/ 8307239 w 12192000"/>
              <a:gd name="connsiteY144" fmla="*/ 94591 h 1157500"/>
              <a:gd name="connsiteX145" fmla="*/ 8339282 w 12192000"/>
              <a:gd name="connsiteY145" fmla="*/ 108942 h 1157500"/>
              <a:gd name="connsiteX146" fmla="*/ 8346156 w 12192000"/>
              <a:gd name="connsiteY146" fmla="*/ 111227 h 1157500"/>
              <a:gd name="connsiteX147" fmla="*/ 8346467 w 12192000"/>
              <a:gd name="connsiteY147" fmla="*/ 111024 h 1157500"/>
              <a:gd name="connsiteX148" fmla="*/ 8354069 w 12192000"/>
              <a:gd name="connsiteY148" fmla="*/ 112942 h 1157500"/>
              <a:gd name="connsiteX149" fmla="*/ 8358687 w 12192000"/>
              <a:gd name="connsiteY149" fmla="*/ 115393 h 1157500"/>
              <a:gd name="connsiteX150" fmla="*/ 8433385 w 12192000"/>
              <a:gd name="connsiteY150" fmla="*/ 99669 h 1157500"/>
              <a:gd name="connsiteX151" fmla="*/ 8533779 w 12192000"/>
              <a:gd name="connsiteY151" fmla="*/ 98374 h 1157500"/>
              <a:gd name="connsiteX152" fmla="*/ 8632833 w 12192000"/>
              <a:gd name="connsiteY152" fmla="*/ 100532 h 1157500"/>
              <a:gd name="connsiteX153" fmla="*/ 8668523 w 12192000"/>
              <a:gd name="connsiteY153" fmla="*/ 102979 h 1157500"/>
              <a:gd name="connsiteX154" fmla="*/ 8732893 w 12192000"/>
              <a:gd name="connsiteY154" fmla="*/ 99991 h 1157500"/>
              <a:gd name="connsiteX155" fmla="*/ 8764071 w 12192000"/>
              <a:gd name="connsiteY155" fmla="*/ 94587 h 1157500"/>
              <a:gd name="connsiteX156" fmla="*/ 8767004 w 12192000"/>
              <a:gd name="connsiteY156" fmla="*/ 91519 h 1157500"/>
              <a:gd name="connsiteX157" fmla="*/ 8772553 w 12192000"/>
              <a:gd name="connsiteY157" fmla="*/ 90314 h 1157500"/>
              <a:gd name="connsiteX158" fmla="*/ 8787201 w 12192000"/>
              <a:gd name="connsiteY158" fmla="*/ 92033 h 1157500"/>
              <a:gd name="connsiteX159" fmla="*/ 8792624 w 12192000"/>
              <a:gd name="connsiteY159" fmla="*/ 93503 h 1157500"/>
              <a:gd name="connsiteX160" fmla="*/ 8800741 w 12192000"/>
              <a:gd name="connsiteY160" fmla="*/ 93897 h 1157500"/>
              <a:gd name="connsiteX161" fmla="*/ 8800966 w 12192000"/>
              <a:gd name="connsiteY161" fmla="*/ 93645 h 1157500"/>
              <a:gd name="connsiteX162" fmla="*/ 8808513 w 12192000"/>
              <a:gd name="connsiteY162" fmla="*/ 94530 h 1157500"/>
              <a:gd name="connsiteX163" fmla="*/ 8845110 w 12192000"/>
              <a:gd name="connsiteY163" fmla="*/ 102179 h 1157500"/>
              <a:gd name="connsiteX164" fmla="*/ 8917529 w 12192000"/>
              <a:gd name="connsiteY164" fmla="*/ 76373 h 1157500"/>
              <a:gd name="connsiteX165" fmla="*/ 9026654 w 12192000"/>
              <a:gd name="connsiteY165" fmla="*/ 93420 h 1157500"/>
              <a:gd name="connsiteX166" fmla="*/ 9088505 w 12192000"/>
              <a:gd name="connsiteY166" fmla="*/ 113002 h 1157500"/>
              <a:gd name="connsiteX167" fmla="*/ 9203241 w 12192000"/>
              <a:gd name="connsiteY167" fmla="*/ 111713 h 1157500"/>
              <a:gd name="connsiteX168" fmla="*/ 9415584 w 12192000"/>
              <a:gd name="connsiteY168" fmla="*/ 157156 h 1157500"/>
              <a:gd name="connsiteX169" fmla="*/ 9505102 w 12192000"/>
              <a:gd name="connsiteY169" fmla="*/ 141042 h 1157500"/>
              <a:gd name="connsiteX170" fmla="*/ 9643040 w 12192000"/>
              <a:gd name="connsiteY170" fmla="*/ 158233 h 1157500"/>
              <a:gd name="connsiteX171" fmla="*/ 9762999 w 12192000"/>
              <a:gd name="connsiteY171" fmla="*/ 162623 h 1157500"/>
              <a:gd name="connsiteX172" fmla="*/ 9776183 w 12192000"/>
              <a:gd name="connsiteY172" fmla="*/ 162191 h 1157500"/>
              <a:gd name="connsiteX173" fmla="*/ 9780532 w 12192000"/>
              <a:gd name="connsiteY173" fmla="*/ 155823 h 1157500"/>
              <a:gd name="connsiteX174" fmla="*/ 9910588 w 12192000"/>
              <a:gd name="connsiteY174" fmla="*/ 154327 h 1157500"/>
              <a:gd name="connsiteX175" fmla="*/ 9924173 w 12192000"/>
              <a:gd name="connsiteY175" fmla="*/ 158591 h 1157500"/>
              <a:gd name="connsiteX176" fmla="*/ 10010969 w 12192000"/>
              <a:gd name="connsiteY176" fmla="*/ 155802 h 1157500"/>
              <a:gd name="connsiteX177" fmla="*/ 10070699 w 12192000"/>
              <a:gd name="connsiteY177" fmla="*/ 157854 h 1157500"/>
              <a:gd name="connsiteX178" fmla="*/ 10155104 w 12192000"/>
              <a:gd name="connsiteY178" fmla="*/ 151613 h 1157500"/>
              <a:gd name="connsiteX179" fmla="*/ 10250982 w 12192000"/>
              <a:gd name="connsiteY179" fmla="*/ 128642 h 1157500"/>
              <a:gd name="connsiteX180" fmla="*/ 10343301 w 12192000"/>
              <a:gd name="connsiteY180" fmla="*/ 90884 h 1157500"/>
              <a:gd name="connsiteX181" fmla="*/ 10366625 w 12192000"/>
              <a:gd name="connsiteY181" fmla="*/ 79428 h 1157500"/>
              <a:gd name="connsiteX182" fmla="*/ 10433505 w 12192000"/>
              <a:gd name="connsiteY182" fmla="*/ 65000 h 1157500"/>
              <a:gd name="connsiteX183" fmla="*/ 10547510 w 12192000"/>
              <a:gd name="connsiteY183" fmla="*/ 47246 h 1157500"/>
              <a:gd name="connsiteX184" fmla="*/ 10588150 w 12192000"/>
              <a:gd name="connsiteY184" fmla="*/ 32287 h 1157500"/>
              <a:gd name="connsiteX185" fmla="*/ 10589457 w 12192000"/>
              <a:gd name="connsiteY185" fmla="*/ 25296 h 1157500"/>
              <a:gd name="connsiteX186" fmla="*/ 10699976 w 12192000"/>
              <a:gd name="connsiteY186" fmla="*/ 43345 h 1157500"/>
              <a:gd name="connsiteX187" fmla="*/ 10812237 w 12192000"/>
              <a:gd name="connsiteY187" fmla="*/ 46327 h 1157500"/>
              <a:gd name="connsiteX188" fmla="*/ 10869837 w 12192000"/>
              <a:gd name="connsiteY188" fmla="*/ 65795 h 1157500"/>
              <a:gd name="connsiteX189" fmla="*/ 10881770 w 12192000"/>
              <a:gd name="connsiteY189" fmla="*/ 73672 h 1157500"/>
              <a:gd name="connsiteX190" fmla="*/ 10896899 w 12192000"/>
              <a:gd name="connsiteY190" fmla="*/ 70731 h 1157500"/>
              <a:gd name="connsiteX191" fmla="*/ 10901748 w 12192000"/>
              <a:gd name="connsiteY191" fmla="*/ 66352 h 1157500"/>
              <a:gd name="connsiteX192" fmla="*/ 10947419 w 12192000"/>
              <a:gd name="connsiteY192" fmla="*/ 83316 h 1157500"/>
              <a:gd name="connsiteX193" fmla="*/ 10953034 w 12192000"/>
              <a:gd name="connsiteY193" fmla="*/ 84438 h 1157500"/>
              <a:gd name="connsiteX194" fmla="*/ 10992070 w 12192000"/>
              <a:gd name="connsiteY194" fmla="*/ 88841 h 1157500"/>
              <a:gd name="connsiteX195" fmla="*/ 11112372 w 12192000"/>
              <a:gd name="connsiteY195" fmla="*/ 82247 h 1157500"/>
              <a:gd name="connsiteX196" fmla="*/ 11147719 w 12192000"/>
              <a:gd name="connsiteY196" fmla="*/ 80560 h 1157500"/>
              <a:gd name="connsiteX197" fmla="*/ 11172617 w 12192000"/>
              <a:gd name="connsiteY197" fmla="*/ 76265 h 1157500"/>
              <a:gd name="connsiteX198" fmla="*/ 11240397 w 12192000"/>
              <a:gd name="connsiteY198" fmla="*/ 81830 h 1157500"/>
              <a:gd name="connsiteX199" fmla="*/ 11270034 w 12192000"/>
              <a:gd name="connsiteY199" fmla="*/ 91947 h 1157500"/>
              <a:gd name="connsiteX200" fmla="*/ 11293091 w 12192000"/>
              <a:gd name="connsiteY200" fmla="*/ 92042 h 1157500"/>
              <a:gd name="connsiteX0" fmla="*/ 11310949 w 12192000"/>
              <a:gd name="connsiteY0" fmla="*/ 97842 h 1157500"/>
              <a:gd name="connsiteX1" fmla="*/ 11345279 w 12192000"/>
              <a:gd name="connsiteY1" fmla="*/ 95451 h 1157500"/>
              <a:gd name="connsiteX2" fmla="*/ 11354597 w 12192000"/>
              <a:gd name="connsiteY2" fmla="*/ 97953 h 1157500"/>
              <a:gd name="connsiteX3" fmla="*/ 11488543 w 12192000"/>
              <a:gd name="connsiteY3" fmla="*/ 144736 h 1157500"/>
              <a:gd name="connsiteX4" fmla="*/ 11603601 w 12192000"/>
              <a:gd name="connsiteY4" fmla="*/ 193266 h 1157500"/>
              <a:gd name="connsiteX5" fmla="*/ 11736204 w 12192000"/>
              <a:gd name="connsiteY5" fmla="*/ 277509 h 1157500"/>
              <a:gd name="connsiteX6" fmla="*/ 11705740 w 12192000"/>
              <a:gd name="connsiteY6" fmla="*/ 250993 h 1157500"/>
              <a:gd name="connsiteX7" fmla="*/ 11819139 w 12192000"/>
              <a:gd name="connsiteY7" fmla="*/ 304143 h 1157500"/>
              <a:gd name="connsiteX8" fmla="*/ 11835615 w 12192000"/>
              <a:gd name="connsiteY8" fmla="*/ 305790 h 1157500"/>
              <a:gd name="connsiteX9" fmla="*/ 11980134 w 12192000"/>
              <a:gd name="connsiteY9" fmla="*/ 321911 h 1157500"/>
              <a:gd name="connsiteX10" fmla="*/ 12174576 w 12192000"/>
              <a:gd name="connsiteY10" fmla="*/ 376108 h 1157500"/>
              <a:gd name="connsiteX11" fmla="*/ 12192000 w 12192000"/>
              <a:gd name="connsiteY11" fmla="*/ 379233 h 1157500"/>
              <a:gd name="connsiteX12" fmla="*/ 12192000 w 12192000"/>
              <a:gd name="connsiteY12" fmla="*/ 1157500 h 1157500"/>
              <a:gd name="connsiteX13" fmla="*/ 0 w 12192000"/>
              <a:gd name="connsiteY13" fmla="*/ 1157500 h 1157500"/>
              <a:gd name="connsiteX14" fmla="*/ 0 w 12192000"/>
              <a:gd name="connsiteY14" fmla="*/ 483545 h 1157500"/>
              <a:gd name="connsiteX15" fmla="*/ 5331 w 12192000"/>
              <a:gd name="connsiteY15" fmla="*/ 482797 h 1157500"/>
              <a:gd name="connsiteX16" fmla="*/ 39902 w 12192000"/>
              <a:gd name="connsiteY16" fmla="*/ 472284 h 1157500"/>
              <a:gd name="connsiteX17" fmla="*/ 117880 w 12192000"/>
              <a:gd name="connsiteY17" fmla="*/ 420956 h 1157500"/>
              <a:gd name="connsiteX18" fmla="*/ 238140 w 12192000"/>
              <a:gd name="connsiteY18" fmla="*/ 379297 h 1157500"/>
              <a:gd name="connsiteX19" fmla="*/ 249589 w 12192000"/>
              <a:gd name="connsiteY19" fmla="*/ 379517 h 1157500"/>
              <a:gd name="connsiteX20" fmla="*/ 296963 w 12192000"/>
              <a:gd name="connsiteY20" fmla="*/ 356102 h 1157500"/>
              <a:gd name="connsiteX21" fmla="*/ 339235 w 12192000"/>
              <a:gd name="connsiteY21" fmla="*/ 324425 h 1157500"/>
              <a:gd name="connsiteX22" fmla="*/ 447152 w 12192000"/>
              <a:gd name="connsiteY22" fmla="*/ 327423 h 1157500"/>
              <a:gd name="connsiteX23" fmla="*/ 475247 w 12192000"/>
              <a:gd name="connsiteY23" fmla="*/ 336714 h 1157500"/>
              <a:gd name="connsiteX24" fmla="*/ 477967 w 12192000"/>
              <a:gd name="connsiteY24" fmla="*/ 337960 h 1157500"/>
              <a:gd name="connsiteX25" fmla="*/ 703732 w 12192000"/>
              <a:gd name="connsiteY25" fmla="*/ 316599 h 1157500"/>
              <a:gd name="connsiteX26" fmla="*/ 853391 w 12192000"/>
              <a:gd name="connsiteY26" fmla="*/ 303591 h 1157500"/>
              <a:gd name="connsiteX27" fmla="*/ 925332 w 12192000"/>
              <a:gd name="connsiteY27" fmla="*/ 298686 h 1157500"/>
              <a:gd name="connsiteX28" fmla="*/ 941286 w 12192000"/>
              <a:gd name="connsiteY28" fmla="*/ 288932 h 1157500"/>
              <a:gd name="connsiteX29" fmla="*/ 950845 w 12192000"/>
              <a:gd name="connsiteY29" fmla="*/ 286595 h 1157500"/>
              <a:gd name="connsiteX30" fmla="*/ 953292 w 12192000"/>
              <a:gd name="connsiteY30" fmla="*/ 280892 h 1157500"/>
              <a:gd name="connsiteX31" fmla="*/ 967499 w 12192000"/>
              <a:gd name="connsiteY31" fmla="*/ 273760 h 1157500"/>
              <a:gd name="connsiteX32" fmla="*/ 1069267 w 12192000"/>
              <a:gd name="connsiteY32" fmla="*/ 262766 h 1157500"/>
              <a:gd name="connsiteX33" fmla="*/ 1138407 w 12192000"/>
              <a:gd name="connsiteY33" fmla="*/ 246567 h 1157500"/>
              <a:gd name="connsiteX34" fmla="*/ 1164931 w 12192000"/>
              <a:gd name="connsiteY34" fmla="*/ 238622 h 1157500"/>
              <a:gd name="connsiteX35" fmla="*/ 1211622 w 12192000"/>
              <a:gd name="connsiteY35" fmla="*/ 220676 h 1157500"/>
              <a:gd name="connsiteX36" fmla="*/ 1274567 w 12192000"/>
              <a:gd name="connsiteY36" fmla="*/ 203380 h 1157500"/>
              <a:gd name="connsiteX37" fmla="*/ 1325029 w 12192000"/>
              <a:gd name="connsiteY37" fmla="*/ 207937 h 1157500"/>
              <a:gd name="connsiteX38" fmla="*/ 1356805 w 12192000"/>
              <a:gd name="connsiteY38" fmla="*/ 203622 h 1157500"/>
              <a:gd name="connsiteX39" fmla="*/ 1468752 w 12192000"/>
              <a:gd name="connsiteY39" fmla="*/ 214604 h 1157500"/>
              <a:gd name="connsiteX40" fmla="*/ 1650750 w 12192000"/>
              <a:gd name="connsiteY40" fmla="*/ 165090 h 1157500"/>
              <a:gd name="connsiteX41" fmla="*/ 1655056 w 12192000"/>
              <a:gd name="connsiteY41" fmla="*/ 172106 h 1157500"/>
              <a:gd name="connsiteX42" fmla="*/ 1683220 w 12192000"/>
              <a:gd name="connsiteY42" fmla="*/ 169652 h 1157500"/>
              <a:gd name="connsiteX43" fmla="*/ 1685599 w 12192000"/>
              <a:gd name="connsiteY43" fmla="*/ 165388 h 1157500"/>
              <a:gd name="connsiteX44" fmla="*/ 1735783 w 12192000"/>
              <a:gd name="connsiteY44" fmla="*/ 177400 h 1157500"/>
              <a:gd name="connsiteX45" fmla="*/ 1797102 w 12192000"/>
              <a:gd name="connsiteY45" fmla="*/ 182289 h 1157500"/>
              <a:gd name="connsiteX46" fmla="*/ 1845638 w 12192000"/>
              <a:gd name="connsiteY46" fmla="*/ 163774 h 1157500"/>
              <a:gd name="connsiteX47" fmla="*/ 1848980 w 12192000"/>
              <a:gd name="connsiteY47" fmla="*/ 167516 h 1157500"/>
              <a:gd name="connsiteX48" fmla="*/ 1880587 w 12192000"/>
              <a:gd name="connsiteY48" fmla="*/ 165506 h 1157500"/>
              <a:gd name="connsiteX49" fmla="*/ 1995803 w 12192000"/>
              <a:gd name="connsiteY49" fmla="*/ 131847 h 1157500"/>
              <a:gd name="connsiteX50" fmla="*/ 2057448 w 12192000"/>
              <a:gd name="connsiteY50" fmla="*/ 128650 h 1157500"/>
              <a:gd name="connsiteX51" fmla="*/ 2119088 w 12192000"/>
              <a:gd name="connsiteY51" fmla="*/ 113508 h 1157500"/>
              <a:gd name="connsiteX52" fmla="*/ 2138831 w 12192000"/>
              <a:gd name="connsiteY52" fmla="*/ 116194 h 1157500"/>
              <a:gd name="connsiteX53" fmla="*/ 2214259 w 12192000"/>
              <a:gd name="connsiteY53" fmla="*/ 110542 h 1157500"/>
              <a:gd name="connsiteX54" fmla="*/ 2264911 w 12192000"/>
              <a:gd name="connsiteY54" fmla="*/ 101639 h 1157500"/>
              <a:gd name="connsiteX55" fmla="*/ 2454058 w 12192000"/>
              <a:gd name="connsiteY55" fmla="*/ 67266 h 1157500"/>
              <a:gd name="connsiteX56" fmla="*/ 2534188 w 12192000"/>
              <a:gd name="connsiteY56" fmla="*/ 63730 h 1157500"/>
              <a:gd name="connsiteX57" fmla="*/ 2616912 w 12192000"/>
              <a:gd name="connsiteY57" fmla="*/ 44757 h 1157500"/>
              <a:gd name="connsiteX58" fmla="*/ 2698592 w 12192000"/>
              <a:gd name="connsiteY58" fmla="*/ 35873 h 1157500"/>
              <a:gd name="connsiteX59" fmla="*/ 2891953 w 12192000"/>
              <a:gd name="connsiteY59" fmla="*/ 28541 h 1157500"/>
              <a:gd name="connsiteX60" fmla="*/ 3052621 w 12192000"/>
              <a:gd name="connsiteY60" fmla="*/ 7598 h 1157500"/>
              <a:gd name="connsiteX61" fmla="*/ 3145220 w 12192000"/>
              <a:gd name="connsiteY61" fmla="*/ 9845 h 1157500"/>
              <a:gd name="connsiteX62" fmla="*/ 3233309 w 12192000"/>
              <a:gd name="connsiteY62" fmla="*/ 2536 h 1157500"/>
              <a:gd name="connsiteX63" fmla="*/ 3320851 w 12192000"/>
              <a:gd name="connsiteY63" fmla="*/ 12470 h 1157500"/>
              <a:gd name="connsiteX64" fmla="*/ 3394552 w 12192000"/>
              <a:gd name="connsiteY64" fmla="*/ 31847 h 1157500"/>
              <a:gd name="connsiteX65" fmla="*/ 3462252 w 12192000"/>
              <a:gd name="connsiteY65" fmla="*/ 62214 h 1157500"/>
              <a:gd name="connsiteX66" fmla="*/ 3504799 w 12192000"/>
              <a:gd name="connsiteY66" fmla="*/ 86931 h 1157500"/>
              <a:gd name="connsiteX67" fmla="*/ 3568807 w 12192000"/>
              <a:gd name="connsiteY67" fmla="*/ 78125 h 1157500"/>
              <a:gd name="connsiteX68" fmla="*/ 3571993 w 12192000"/>
              <a:gd name="connsiteY68" fmla="*/ 80673 h 1157500"/>
              <a:gd name="connsiteX69" fmla="*/ 3590879 w 12192000"/>
              <a:gd name="connsiteY69" fmla="*/ 93683 h 1157500"/>
              <a:gd name="connsiteX70" fmla="*/ 3623973 w 12192000"/>
              <a:gd name="connsiteY70" fmla="*/ 86652 h 1157500"/>
              <a:gd name="connsiteX71" fmla="*/ 3636728 w 12192000"/>
              <a:gd name="connsiteY71" fmla="*/ 91587 h 1157500"/>
              <a:gd name="connsiteX72" fmla="*/ 3676976 w 12192000"/>
              <a:gd name="connsiteY72" fmla="*/ 90168 h 1157500"/>
              <a:gd name="connsiteX73" fmla="*/ 3722653 w 12192000"/>
              <a:gd name="connsiteY73" fmla="*/ 108931 h 1157500"/>
              <a:gd name="connsiteX74" fmla="*/ 3775112 w 12192000"/>
              <a:gd name="connsiteY74" fmla="*/ 92538 h 1157500"/>
              <a:gd name="connsiteX75" fmla="*/ 3932956 w 12192000"/>
              <a:gd name="connsiteY75" fmla="*/ 115905 h 1157500"/>
              <a:gd name="connsiteX76" fmla="*/ 4100593 w 12192000"/>
              <a:gd name="connsiteY76" fmla="*/ 157402 h 1157500"/>
              <a:gd name="connsiteX77" fmla="*/ 4316364 w 12192000"/>
              <a:gd name="connsiteY77" fmla="*/ 171021 h 1157500"/>
              <a:gd name="connsiteX78" fmla="*/ 4387387 w 12192000"/>
              <a:gd name="connsiteY78" fmla="*/ 157928 h 1157500"/>
              <a:gd name="connsiteX79" fmla="*/ 4427957 w 12192000"/>
              <a:gd name="connsiteY79" fmla="*/ 171094 h 1157500"/>
              <a:gd name="connsiteX80" fmla="*/ 4502291 w 12192000"/>
              <a:gd name="connsiteY80" fmla="*/ 181765 h 1157500"/>
              <a:gd name="connsiteX81" fmla="*/ 4600771 w 12192000"/>
              <a:gd name="connsiteY81" fmla="*/ 205711 h 1157500"/>
              <a:gd name="connsiteX82" fmla="*/ 4644102 w 12192000"/>
              <a:gd name="connsiteY82" fmla="*/ 203931 h 1157500"/>
              <a:gd name="connsiteX83" fmla="*/ 4652752 w 12192000"/>
              <a:gd name="connsiteY83" fmla="*/ 204470 h 1157500"/>
              <a:gd name="connsiteX84" fmla="*/ 4652896 w 12192000"/>
              <a:gd name="connsiteY84" fmla="*/ 204854 h 1157500"/>
              <a:gd name="connsiteX85" fmla="*/ 4685303 w 12192000"/>
              <a:gd name="connsiteY85" fmla="*/ 206507 h 1157500"/>
              <a:gd name="connsiteX86" fmla="*/ 4690886 w 12192000"/>
              <a:gd name="connsiteY86" fmla="*/ 209335 h 1157500"/>
              <a:gd name="connsiteX87" fmla="*/ 4725430 w 12192000"/>
              <a:gd name="connsiteY87" fmla="*/ 232300 h 1157500"/>
              <a:gd name="connsiteX88" fmla="*/ 4800051 w 12192000"/>
              <a:gd name="connsiteY88" fmla="*/ 224667 h 1157500"/>
              <a:gd name="connsiteX89" fmla="*/ 4875115 w 12192000"/>
              <a:gd name="connsiteY89" fmla="*/ 257918 h 1157500"/>
              <a:gd name="connsiteX90" fmla="*/ 4936450 w 12192000"/>
              <a:gd name="connsiteY90" fmla="*/ 274470 h 1157500"/>
              <a:gd name="connsiteX91" fmla="*/ 5030961 w 12192000"/>
              <a:gd name="connsiteY91" fmla="*/ 299480 h 1157500"/>
              <a:gd name="connsiteX92" fmla="*/ 5082734 w 12192000"/>
              <a:gd name="connsiteY92" fmla="*/ 302149 h 1157500"/>
              <a:gd name="connsiteX93" fmla="*/ 5138799 w 12192000"/>
              <a:gd name="connsiteY93" fmla="*/ 297368 h 1157500"/>
              <a:gd name="connsiteX94" fmla="*/ 5259695 w 12192000"/>
              <a:gd name="connsiteY94" fmla="*/ 324044 h 1157500"/>
              <a:gd name="connsiteX95" fmla="*/ 5359642 w 12192000"/>
              <a:gd name="connsiteY95" fmla="*/ 334143 h 1157500"/>
              <a:gd name="connsiteX96" fmla="*/ 5372918 w 12192000"/>
              <a:gd name="connsiteY96" fmla="*/ 330402 h 1157500"/>
              <a:gd name="connsiteX97" fmla="*/ 5396084 w 12192000"/>
              <a:gd name="connsiteY97" fmla="*/ 321836 h 1157500"/>
              <a:gd name="connsiteX98" fmla="*/ 5414292 w 12192000"/>
              <a:gd name="connsiteY98" fmla="*/ 314431 h 1157500"/>
              <a:gd name="connsiteX99" fmla="*/ 5487276 w 12192000"/>
              <a:gd name="connsiteY99" fmla="*/ 300918 h 1157500"/>
              <a:gd name="connsiteX100" fmla="*/ 5612716 w 12192000"/>
              <a:gd name="connsiteY100" fmla="*/ 301686 h 1157500"/>
              <a:gd name="connsiteX101" fmla="*/ 5864813 w 12192000"/>
              <a:gd name="connsiteY101" fmla="*/ 251420 h 1157500"/>
              <a:gd name="connsiteX102" fmla="*/ 6151392 w 12192000"/>
              <a:gd name="connsiteY102" fmla="*/ 219300 h 1157500"/>
              <a:gd name="connsiteX103" fmla="*/ 6209396 w 12192000"/>
              <a:gd name="connsiteY103" fmla="*/ 214037 h 1157500"/>
              <a:gd name="connsiteX104" fmla="*/ 6269898 w 12192000"/>
              <a:gd name="connsiteY104" fmla="*/ 219868 h 1157500"/>
              <a:gd name="connsiteX105" fmla="*/ 6352373 w 12192000"/>
              <a:gd name="connsiteY105" fmla="*/ 202729 h 1157500"/>
              <a:gd name="connsiteX106" fmla="*/ 6353759 w 12192000"/>
              <a:gd name="connsiteY106" fmla="*/ 202703 h 1157500"/>
              <a:gd name="connsiteX107" fmla="*/ 6363346 w 12192000"/>
              <a:gd name="connsiteY107" fmla="*/ 190268 h 1157500"/>
              <a:gd name="connsiteX108" fmla="*/ 6400681 w 12192000"/>
              <a:gd name="connsiteY108" fmla="*/ 197970 h 1157500"/>
              <a:gd name="connsiteX109" fmla="*/ 6402041 w 12192000"/>
              <a:gd name="connsiteY109" fmla="*/ 200641 h 1157500"/>
              <a:gd name="connsiteX110" fmla="*/ 6502019 w 12192000"/>
              <a:gd name="connsiteY110" fmla="*/ 192356 h 1157500"/>
              <a:gd name="connsiteX111" fmla="*/ 6518229 w 12192000"/>
              <a:gd name="connsiteY111" fmla="*/ 191407 h 1157500"/>
              <a:gd name="connsiteX112" fmla="*/ 6595639 w 12192000"/>
              <a:gd name="connsiteY112" fmla="*/ 168164 h 1157500"/>
              <a:gd name="connsiteX113" fmla="*/ 6692265 w 12192000"/>
              <a:gd name="connsiteY113" fmla="*/ 164829 h 1157500"/>
              <a:gd name="connsiteX114" fmla="*/ 6697219 w 12192000"/>
              <a:gd name="connsiteY114" fmla="*/ 165301 h 1157500"/>
              <a:gd name="connsiteX115" fmla="*/ 6713656 w 12192000"/>
              <a:gd name="connsiteY115" fmla="*/ 153600 h 1157500"/>
              <a:gd name="connsiteX116" fmla="*/ 6714383 w 12192000"/>
              <a:gd name="connsiteY116" fmla="*/ 150425 h 1157500"/>
              <a:gd name="connsiteX117" fmla="*/ 6774793 w 12192000"/>
              <a:gd name="connsiteY117" fmla="*/ 159713 h 1157500"/>
              <a:gd name="connsiteX118" fmla="*/ 6782112 w 12192000"/>
              <a:gd name="connsiteY118" fmla="*/ 155255 h 1157500"/>
              <a:gd name="connsiteX119" fmla="*/ 6878958 w 12192000"/>
              <a:gd name="connsiteY119" fmla="*/ 180824 h 1157500"/>
              <a:gd name="connsiteX120" fmla="*/ 6894439 w 12192000"/>
              <a:gd name="connsiteY120" fmla="*/ 177642 h 1157500"/>
              <a:gd name="connsiteX121" fmla="*/ 6963220 w 12192000"/>
              <a:gd name="connsiteY121" fmla="*/ 167304 h 1157500"/>
              <a:gd name="connsiteX122" fmla="*/ 6976706 w 12192000"/>
              <a:gd name="connsiteY122" fmla="*/ 170894 h 1157500"/>
              <a:gd name="connsiteX123" fmla="*/ 6987064 w 12192000"/>
              <a:gd name="connsiteY123" fmla="*/ 160402 h 1157500"/>
              <a:gd name="connsiteX124" fmla="*/ 7058714 w 12192000"/>
              <a:gd name="connsiteY124" fmla="*/ 175992 h 1157500"/>
              <a:gd name="connsiteX125" fmla="*/ 7060499 w 12192000"/>
              <a:gd name="connsiteY125" fmla="*/ 176063 h 1157500"/>
              <a:gd name="connsiteX126" fmla="*/ 7176563 w 12192000"/>
              <a:gd name="connsiteY126" fmla="*/ 173244 h 1157500"/>
              <a:gd name="connsiteX127" fmla="*/ 7205529 w 12192000"/>
              <a:gd name="connsiteY127" fmla="*/ 181011 h 1157500"/>
              <a:gd name="connsiteX128" fmla="*/ 7310118 w 12192000"/>
              <a:gd name="connsiteY128" fmla="*/ 162605 h 1157500"/>
              <a:gd name="connsiteX129" fmla="*/ 7673859 w 12192000"/>
              <a:gd name="connsiteY129" fmla="*/ 150336 h 1157500"/>
              <a:gd name="connsiteX130" fmla="*/ 7692748 w 12192000"/>
              <a:gd name="connsiteY130" fmla="*/ 161537 h 1157500"/>
              <a:gd name="connsiteX131" fmla="*/ 7756672 w 12192000"/>
              <a:gd name="connsiteY131" fmla="*/ 157372 h 1157500"/>
              <a:gd name="connsiteX132" fmla="*/ 7974189 w 12192000"/>
              <a:gd name="connsiteY132" fmla="*/ 154819 h 1157500"/>
              <a:gd name="connsiteX133" fmla="*/ 8101969 w 12192000"/>
              <a:gd name="connsiteY133" fmla="*/ 144495 h 1157500"/>
              <a:gd name="connsiteX134" fmla="*/ 8106826 w 12192000"/>
              <a:gd name="connsiteY134" fmla="*/ 139853 h 1157500"/>
              <a:gd name="connsiteX135" fmla="*/ 8162058 w 12192000"/>
              <a:gd name="connsiteY135" fmla="*/ 96704 h 1157500"/>
              <a:gd name="connsiteX136" fmla="*/ 8184568 w 12192000"/>
              <a:gd name="connsiteY136" fmla="*/ 93990 h 1157500"/>
              <a:gd name="connsiteX137" fmla="*/ 8228227 w 12192000"/>
              <a:gd name="connsiteY137" fmla="*/ 105972 h 1157500"/>
              <a:gd name="connsiteX138" fmla="*/ 8237963 w 12192000"/>
              <a:gd name="connsiteY138" fmla="*/ 106996 h 1157500"/>
              <a:gd name="connsiteX139" fmla="*/ 8248358 w 12192000"/>
              <a:gd name="connsiteY139" fmla="*/ 106062 h 1157500"/>
              <a:gd name="connsiteX140" fmla="*/ 8249309 w 12192000"/>
              <a:gd name="connsiteY140" fmla="*/ 106698 h 1157500"/>
              <a:gd name="connsiteX141" fmla="*/ 8249997 w 12192000"/>
              <a:gd name="connsiteY141" fmla="*/ 105915 h 1157500"/>
              <a:gd name="connsiteX142" fmla="*/ 8272162 w 12192000"/>
              <a:gd name="connsiteY142" fmla="*/ 103924 h 1157500"/>
              <a:gd name="connsiteX143" fmla="*/ 8292349 w 12192000"/>
              <a:gd name="connsiteY143" fmla="*/ 97480 h 1157500"/>
              <a:gd name="connsiteX144" fmla="*/ 8307239 w 12192000"/>
              <a:gd name="connsiteY144" fmla="*/ 94591 h 1157500"/>
              <a:gd name="connsiteX145" fmla="*/ 8339282 w 12192000"/>
              <a:gd name="connsiteY145" fmla="*/ 108942 h 1157500"/>
              <a:gd name="connsiteX146" fmla="*/ 8346156 w 12192000"/>
              <a:gd name="connsiteY146" fmla="*/ 111227 h 1157500"/>
              <a:gd name="connsiteX147" fmla="*/ 8346467 w 12192000"/>
              <a:gd name="connsiteY147" fmla="*/ 111024 h 1157500"/>
              <a:gd name="connsiteX148" fmla="*/ 8354069 w 12192000"/>
              <a:gd name="connsiteY148" fmla="*/ 112942 h 1157500"/>
              <a:gd name="connsiteX149" fmla="*/ 8358687 w 12192000"/>
              <a:gd name="connsiteY149" fmla="*/ 115393 h 1157500"/>
              <a:gd name="connsiteX150" fmla="*/ 8433385 w 12192000"/>
              <a:gd name="connsiteY150" fmla="*/ 99669 h 1157500"/>
              <a:gd name="connsiteX151" fmla="*/ 8533779 w 12192000"/>
              <a:gd name="connsiteY151" fmla="*/ 98374 h 1157500"/>
              <a:gd name="connsiteX152" fmla="*/ 8632833 w 12192000"/>
              <a:gd name="connsiteY152" fmla="*/ 100532 h 1157500"/>
              <a:gd name="connsiteX153" fmla="*/ 8668523 w 12192000"/>
              <a:gd name="connsiteY153" fmla="*/ 102979 h 1157500"/>
              <a:gd name="connsiteX154" fmla="*/ 8732893 w 12192000"/>
              <a:gd name="connsiteY154" fmla="*/ 99991 h 1157500"/>
              <a:gd name="connsiteX155" fmla="*/ 8764071 w 12192000"/>
              <a:gd name="connsiteY155" fmla="*/ 94587 h 1157500"/>
              <a:gd name="connsiteX156" fmla="*/ 8767004 w 12192000"/>
              <a:gd name="connsiteY156" fmla="*/ 91519 h 1157500"/>
              <a:gd name="connsiteX157" fmla="*/ 8772553 w 12192000"/>
              <a:gd name="connsiteY157" fmla="*/ 90314 h 1157500"/>
              <a:gd name="connsiteX158" fmla="*/ 8787201 w 12192000"/>
              <a:gd name="connsiteY158" fmla="*/ 92033 h 1157500"/>
              <a:gd name="connsiteX159" fmla="*/ 8792624 w 12192000"/>
              <a:gd name="connsiteY159" fmla="*/ 93503 h 1157500"/>
              <a:gd name="connsiteX160" fmla="*/ 8800741 w 12192000"/>
              <a:gd name="connsiteY160" fmla="*/ 93897 h 1157500"/>
              <a:gd name="connsiteX161" fmla="*/ 8800966 w 12192000"/>
              <a:gd name="connsiteY161" fmla="*/ 93645 h 1157500"/>
              <a:gd name="connsiteX162" fmla="*/ 8808513 w 12192000"/>
              <a:gd name="connsiteY162" fmla="*/ 94530 h 1157500"/>
              <a:gd name="connsiteX163" fmla="*/ 8845110 w 12192000"/>
              <a:gd name="connsiteY163" fmla="*/ 102179 h 1157500"/>
              <a:gd name="connsiteX164" fmla="*/ 8917529 w 12192000"/>
              <a:gd name="connsiteY164" fmla="*/ 76373 h 1157500"/>
              <a:gd name="connsiteX165" fmla="*/ 9026654 w 12192000"/>
              <a:gd name="connsiteY165" fmla="*/ 93420 h 1157500"/>
              <a:gd name="connsiteX166" fmla="*/ 9088505 w 12192000"/>
              <a:gd name="connsiteY166" fmla="*/ 113002 h 1157500"/>
              <a:gd name="connsiteX167" fmla="*/ 9203241 w 12192000"/>
              <a:gd name="connsiteY167" fmla="*/ 111713 h 1157500"/>
              <a:gd name="connsiteX168" fmla="*/ 9415584 w 12192000"/>
              <a:gd name="connsiteY168" fmla="*/ 157156 h 1157500"/>
              <a:gd name="connsiteX169" fmla="*/ 9505102 w 12192000"/>
              <a:gd name="connsiteY169" fmla="*/ 141042 h 1157500"/>
              <a:gd name="connsiteX170" fmla="*/ 9643040 w 12192000"/>
              <a:gd name="connsiteY170" fmla="*/ 158233 h 1157500"/>
              <a:gd name="connsiteX171" fmla="*/ 9762999 w 12192000"/>
              <a:gd name="connsiteY171" fmla="*/ 162623 h 1157500"/>
              <a:gd name="connsiteX172" fmla="*/ 9776183 w 12192000"/>
              <a:gd name="connsiteY172" fmla="*/ 162191 h 1157500"/>
              <a:gd name="connsiteX173" fmla="*/ 9780532 w 12192000"/>
              <a:gd name="connsiteY173" fmla="*/ 155823 h 1157500"/>
              <a:gd name="connsiteX174" fmla="*/ 9910588 w 12192000"/>
              <a:gd name="connsiteY174" fmla="*/ 154327 h 1157500"/>
              <a:gd name="connsiteX175" fmla="*/ 9924173 w 12192000"/>
              <a:gd name="connsiteY175" fmla="*/ 158591 h 1157500"/>
              <a:gd name="connsiteX176" fmla="*/ 10010969 w 12192000"/>
              <a:gd name="connsiteY176" fmla="*/ 155802 h 1157500"/>
              <a:gd name="connsiteX177" fmla="*/ 10070699 w 12192000"/>
              <a:gd name="connsiteY177" fmla="*/ 157854 h 1157500"/>
              <a:gd name="connsiteX178" fmla="*/ 10155104 w 12192000"/>
              <a:gd name="connsiteY178" fmla="*/ 151613 h 1157500"/>
              <a:gd name="connsiteX179" fmla="*/ 10250982 w 12192000"/>
              <a:gd name="connsiteY179" fmla="*/ 128642 h 1157500"/>
              <a:gd name="connsiteX180" fmla="*/ 10343301 w 12192000"/>
              <a:gd name="connsiteY180" fmla="*/ 90884 h 1157500"/>
              <a:gd name="connsiteX181" fmla="*/ 10366625 w 12192000"/>
              <a:gd name="connsiteY181" fmla="*/ 79428 h 1157500"/>
              <a:gd name="connsiteX182" fmla="*/ 10433505 w 12192000"/>
              <a:gd name="connsiteY182" fmla="*/ 65000 h 1157500"/>
              <a:gd name="connsiteX183" fmla="*/ 10547510 w 12192000"/>
              <a:gd name="connsiteY183" fmla="*/ 47246 h 1157500"/>
              <a:gd name="connsiteX184" fmla="*/ 10588150 w 12192000"/>
              <a:gd name="connsiteY184" fmla="*/ 32287 h 1157500"/>
              <a:gd name="connsiteX185" fmla="*/ 10589457 w 12192000"/>
              <a:gd name="connsiteY185" fmla="*/ 25296 h 1157500"/>
              <a:gd name="connsiteX186" fmla="*/ 10699976 w 12192000"/>
              <a:gd name="connsiteY186" fmla="*/ 43345 h 1157500"/>
              <a:gd name="connsiteX187" fmla="*/ 10812237 w 12192000"/>
              <a:gd name="connsiteY187" fmla="*/ 46327 h 1157500"/>
              <a:gd name="connsiteX188" fmla="*/ 10869837 w 12192000"/>
              <a:gd name="connsiteY188" fmla="*/ 65795 h 1157500"/>
              <a:gd name="connsiteX189" fmla="*/ 10881770 w 12192000"/>
              <a:gd name="connsiteY189" fmla="*/ 73672 h 1157500"/>
              <a:gd name="connsiteX190" fmla="*/ 10896899 w 12192000"/>
              <a:gd name="connsiteY190" fmla="*/ 70731 h 1157500"/>
              <a:gd name="connsiteX191" fmla="*/ 10901748 w 12192000"/>
              <a:gd name="connsiteY191" fmla="*/ 66352 h 1157500"/>
              <a:gd name="connsiteX192" fmla="*/ 10947419 w 12192000"/>
              <a:gd name="connsiteY192" fmla="*/ 83316 h 1157500"/>
              <a:gd name="connsiteX193" fmla="*/ 10953034 w 12192000"/>
              <a:gd name="connsiteY193" fmla="*/ 84438 h 1157500"/>
              <a:gd name="connsiteX194" fmla="*/ 10992070 w 12192000"/>
              <a:gd name="connsiteY194" fmla="*/ 88841 h 1157500"/>
              <a:gd name="connsiteX195" fmla="*/ 11112372 w 12192000"/>
              <a:gd name="connsiteY195" fmla="*/ 82247 h 1157500"/>
              <a:gd name="connsiteX196" fmla="*/ 11147719 w 12192000"/>
              <a:gd name="connsiteY196" fmla="*/ 80560 h 1157500"/>
              <a:gd name="connsiteX197" fmla="*/ 11172617 w 12192000"/>
              <a:gd name="connsiteY197" fmla="*/ 76265 h 1157500"/>
              <a:gd name="connsiteX198" fmla="*/ 11240397 w 12192000"/>
              <a:gd name="connsiteY198" fmla="*/ 81830 h 1157500"/>
              <a:gd name="connsiteX199" fmla="*/ 11270034 w 12192000"/>
              <a:gd name="connsiteY199" fmla="*/ 91947 h 1157500"/>
              <a:gd name="connsiteX0" fmla="*/ 11310949 w 12192000"/>
              <a:gd name="connsiteY0" fmla="*/ 97842 h 1157500"/>
              <a:gd name="connsiteX1" fmla="*/ 11345279 w 12192000"/>
              <a:gd name="connsiteY1" fmla="*/ 95451 h 1157500"/>
              <a:gd name="connsiteX2" fmla="*/ 11488543 w 12192000"/>
              <a:gd name="connsiteY2" fmla="*/ 144736 h 1157500"/>
              <a:gd name="connsiteX3" fmla="*/ 11603601 w 12192000"/>
              <a:gd name="connsiteY3" fmla="*/ 193266 h 1157500"/>
              <a:gd name="connsiteX4" fmla="*/ 11736204 w 12192000"/>
              <a:gd name="connsiteY4" fmla="*/ 277509 h 1157500"/>
              <a:gd name="connsiteX5" fmla="*/ 11705740 w 12192000"/>
              <a:gd name="connsiteY5" fmla="*/ 250993 h 1157500"/>
              <a:gd name="connsiteX6" fmla="*/ 11819139 w 12192000"/>
              <a:gd name="connsiteY6" fmla="*/ 304143 h 1157500"/>
              <a:gd name="connsiteX7" fmla="*/ 11835615 w 12192000"/>
              <a:gd name="connsiteY7" fmla="*/ 305790 h 1157500"/>
              <a:gd name="connsiteX8" fmla="*/ 11980134 w 12192000"/>
              <a:gd name="connsiteY8" fmla="*/ 321911 h 1157500"/>
              <a:gd name="connsiteX9" fmla="*/ 12174576 w 12192000"/>
              <a:gd name="connsiteY9" fmla="*/ 376108 h 1157500"/>
              <a:gd name="connsiteX10" fmla="*/ 12192000 w 12192000"/>
              <a:gd name="connsiteY10" fmla="*/ 379233 h 1157500"/>
              <a:gd name="connsiteX11" fmla="*/ 12192000 w 12192000"/>
              <a:gd name="connsiteY11" fmla="*/ 1157500 h 1157500"/>
              <a:gd name="connsiteX12" fmla="*/ 0 w 12192000"/>
              <a:gd name="connsiteY12" fmla="*/ 1157500 h 1157500"/>
              <a:gd name="connsiteX13" fmla="*/ 0 w 12192000"/>
              <a:gd name="connsiteY13" fmla="*/ 483545 h 1157500"/>
              <a:gd name="connsiteX14" fmla="*/ 5331 w 12192000"/>
              <a:gd name="connsiteY14" fmla="*/ 482797 h 1157500"/>
              <a:gd name="connsiteX15" fmla="*/ 39902 w 12192000"/>
              <a:gd name="connsiteY15" fmla="*/ 472284 h 1157500"/>
              <a:gd name="connsiteX16" fmla="*/ 117880 w 12192000"/>
              <a:gd name="connsiteY16" fmla="*/ 420956 h 1157500"/>
              <a:gd name="connsiteX17" fmla="*/ 238140 w 12192000"/>
              <a:gd name="connsiteY17" fmla="*/ 379297 h 1157500"/>
              <a:gd name="connsiteX18" fmla="*/ 249589 w 12192000"/>
              <a:gd name="connsiteY18" fmla="*/ 379517 h 1157500"/>
              <a:gd name="connsiteX19" fmla="*/ 296963 w 12192000"/>
              <a:gd name="connsiteY19" fmla="*/ 356102 h 1157500"/>
              <a:gd name="connsiteX20" fmla="*/ 339235 w 12192000"/>
              <a:gd name="connsiteY20" fmla="*/ 324425 h 1157500"/>
              <a:gd name="connsiteX21" fmla="*/ 447152 w 12192000"/>
              <a:gd name="connsiteY21" fmla="*/ 327423 h 1157500"/>
              <a:gd name="connsiteX22" fmla="*/ 475247 w 12192000"/>
              <a:gd name="connsiteY22" fmla="*/ 336714 h 1157500"/>
              <a:gd name="connsiteX23" fmla="*/ 477967 w 12192000"/>
              <a:gd name="connsiteY23" fmla="*/ 337960 h 1157500"/>
              <a:gd name="connsiteX24" fmla="*/ 703732 w 12192000"/>
              <a:gd name="connsiteY24" fmla="*/ 316599 h 1157500"/>
              <a:gd name="connsiteX25" fmla="*/ 853391 w 12192000"/>
              <a:gd name="connsiteY25" fmla="*/ 303591 h 1157500"/>
              <a:gd name="connsiteX26" fmla="*/ 925332 w 12192000"/>
              <a:gd name="connsiteY26" fmla="*/ 298686 h 1157500"/>
              <a:gd name="connsiteX27" fmla="*/ 941286 w 12192000"/>
              <a:gd name="connsiteY27" fmla="*/ 288932 h 1157500"/>
              <a:gd name="connsiteX28" fmla="*/ 950845 w 12192000"/>
              <a:gd name="connsiteY28" fmla="*/ 286595 h 1157500"/>
              <a:gd name="connsiteX29" fmla="*/ 953292 w 12192000"/>
              <a:gd name="connsiteY29" fmla="*/ 280892 h 1157500"/>
              <a:gd name="connsiteX30" fmla="*/ 967499 w 12192000"/>
              <a:gd name="connsiteY30" fmla="*/ 273760 h 1157500"/>
              <a:gd name="connsiteX31" fmla="*/ 1069267 w 12192000"/>
              <a:gd name="connsiteY31" fmla="*/ 262766 h 1157500"/>
              <a:gd name="connsiteX32" fmla="*/ 1138407 w 12192000"/>
              <a:gd name="connsiteY32" fmla="*/ 246567 h 1157500"/>
              <a:gd name="connsiteX33" fmla="*/ 1164931 w 12192000"/>
              <a:gd name="connsiteY33" fmla="*/ 238622 h 1157500"/>
              <a:gd name="connsiteX34" fmla="*/ 1211622 w 12192000"/>
              <a:gd name="connsiteY34" fmla="*/ 220676 h 1157500"/>
              <a:gd name="connsiteX35" fmla="*/ 1274567 w 12192000"/>
              <a:gd name="connsiteY35" fmla="*/ 203380 h 1157500"/>
              <a:gd name="connsiteX36" fmla="*/ 1325029 w 12192000"/>
              <a:gd name="connsiteY36" fmla="*/ 207937 h 1157500"/>
              <a:gd name="connsiteX37" fmla="*/ 1356805 w 12192000"/>
              <a:gd name="connsiteY37" fmla="*/ 203622 h 1157500"/>
              <a:gd name="connsiteX38" fmla="*/ 1468752 w 12192000"/>
              <a:gd name="connsiteY38" fmla="*/ 214604 h 1157500"/>
              <a:gd name="connsiteX39" fmla="*/ 1650750 w 12192000"/>
              <a:gd name="connsiteY39" fmla="*/ 165090 h 1157500"/>
              <a:gd name="connsiteX40" fmla="*/ 1655056 w 12192000"/>
              <a:gd name="connsiteY40" fmla="*/ 172106 h 1157500"/>
              <a:gd name="connsiteX41" fmla="*/ 1683220 w 12192000"/>
              <a:gd name="connsiteY41" fmla="*/ 169652 h 1157500"/>
              <a:gd name="connsiteX42" fmla="*/ 1685599 w 12192000"/>
              <a:gd name="connsiteY42" fmla="*/ 165388 h 1157500"/>
              <a:gd name="connsiteX43" fmla="*/ 1735783 w 12192000"/>
              <a:gd name="connsiteY43" fmla="*/ 177400 h 1157500"/>
              <a:gd name="connsiteX44" fmla="*/ 1797102 w 12192000"/>
              <a:gd name="connsiteY44" fmla="*/ 182289 h 1157500"/>
              <a:gd name="connsiteX45" fmla="*/ 1845638 w 12192000"/>
              <a:gd name="connsiteY45" fmla="*/ 163774 h 1157500"/>
              <a:gd name="connsiteX46" fmla="*/ 1848980 w 12192000"/>
              <a:gd name="connsiteY46" fmla="*/ 167516 h 1157500"/>
              <a:gd name="connsiteX47" fmla="*/ 1880587 w 12192000"/>
              <a:gd name="connsiteY47" fmla="*/ 165506 h 1157500"/>
              <a:gd name="connsiteX48" fmla="*/ 1995803 w 12192000"/>
              <a:gd name="connsiteY48" fmla="*/ 131847 h 1157500"/>
              <a:gd name="connsiteX49" fmla="*/ 2057448 w 12192000"/>
              <a:gd name="connsiteY49" fmla="*/ 128650 h 1157500"/>
              <a:gd name="connsiteX50" fmla="*/ 2119088 w 12192000"/>
              <a:gd name="connsiteY50" fmla="*/ 113508 h 1157500"/>
              <a:gd name="connsiteX51" fmla="*/ 2138831 w 12192000"/>
              <a:gd name="connsiteY51" fmla="*/ 116194 h 1157500"/>
              <a:gd name="connsiteX52" fmla="*/ 2214259 w 12192000"/>
              <a:gd name="connsiteY52" fmla="*/ 110542 h 1157500"/>
              <a:gd name="connsiteX53" fmla="*/ 2264911 w 12192000"/>
              <a:gd name="connsiteY53" fmla="*/ 101639 h 1157500"/>
              <a:gd name="connsiteX54" fmla="*/ 2454058 w 12192000"/>
              <a:gd name="connsiteY54" fmla="*/ 67266 h 1157500"/>
              <a:gd name="connsiteX55" fmla="*/ 2534188 w 12192000"/>
              <a:gd name="connsiteY55" fmla="*/ 63730 h 1157500"/>
              <a:gd name="connsiteX56" fmla="*/ 2616912 w 12192000"/>
              <a:gd name="connsiteY56" fmla="*/ 44757 h 1157500"/>
              <a:gd name="connsiteX57" fmla="*/ 2698592 w 12192000"/>
              <a:gd name="connsiteY57" fmla="*/ 35873 h 1157500"/>
              <a:gd name="connsiteX58" fmla="*/ 2891953 w 12192000"/>
              <a:gd name="connsiteY58" fmla="*/ 28541 h 1157500"/>
              <a:gd name="connsiteX59" fmla="*/ 3052621 w 12192000"/>
              <a:gd name="connsiteY59" fmla="*/ 7598 h 1157500"/>
              <a:gd name="connsiteX60" fmla="*/ 3145220 w 12192000"/>
              <a:gd name="connsiteY60" fmla="*/ 9845 h 1157500"/>
              <a:gd name="connsiteX61" fmla="*/ 3233309 w 12192000"/>
              <a:gd name="connsiteY61" fmla="*/ 2536 h 1157500"/>
              <a:gd name="connsiteX62" fmla="*/ 3320851 w 12192000"/>
              <a:gd name="connsiteY62" fmla="*/ 12470 h 1157500"/>
              <a:gd name="connsiteX63" fmla="*/ 3394552 w 12192000"/>
              <a:gd name="connsiteY63" fmla="*/ 31847 h 1157500"/>
              <a:gd name="connsiteX64" fmla="*/ 3462252 w 12192000"/>
              <a:gd name="connsiteY64" fmla="*/ 62214 h 1157500"/>
              <a:gd name="connsiteX65" fmla="*/ 3504799 w 12192000"/>
              <a:gd name="connsiteY65" fmla="*/ 86931 h 1157500"/>
              <a:gd name="connsiteX66" fmla="*/ 3568807 w 12192000"/>
              <a:gd name="connsiteY66" fmla="*/ 78125 h 1157500"/>
              <a:gd name="connsiteX67" fmla="*/ 3571993 w 12192000"/>
              <a:gd name="connsiteY67" fmla="*/ 80673 h 1157500"/>
              <a:gd name="connsiteX68" fmla="*/ 3590879 w 12192000"/>
              <a:gd name="connsiteY68" fmla="*/ 93683 h 1157500"/>
              <a:gd name="connsiteX69" fmla="*/ 3623973 w 12192000"/>
              <a:gd name="connsiteY69" fmla="*/ 86652 h 1157500"/>
              <a:gd name="connsiteX70" fmla="*/ 3636728 w 12192000"/>
              <a:gd name="connsiteY70" fmla="*/ 91587 h 1157500"/>
              <a:gd name="connsiteX71" fmla="*/ 3676976 w 12192000"/>
              <a:gd name="connsiteY71" fmla="*/ 90168 h 1157500"/>
              <a:gd name="connsiteX72" fmla="*/ 3722653 w 12192000"/>
              <a:gd name="connsiteY72" fmla="*/ 108931 h 1157500"/>
              <a:gd name="connsiteX73" fmla="*/ 3775112 w 12192000"/>
              <a:gd name="connsiteY73" fmla="*/ 92538 h 1157500"/>
              <a:gd name="connsiteX74" fmla="*/ 3932956 w 12192000"/>
              <a:gd name="connsiteY74" fmla="*/ 115905 h 1157500"/>
              <a:gd name="connsiteX75" fmla="*/ 4100593 w 12192000"/>
              <a:gd name="connsiteY75" fmla="*/ 157402 h 1157500"/>
              <a:gd name="connsiteX76" fmla="*/ 4316364 w 12192000"/>
              <a:gd name="connsiteY76" fmla="*/ 171021 h 1157500"/>
              <a:gd name="connsiteX77" fmla="*/ 4387387 w 12192000"/>
              <a:gd name="connsiteY77" fmla="*/ 157928 h 1157500"/>
              <a:gd name="connsiteX78" fmla="*/ 4427957 w 12192000"/>
              <a:gd name="connsiteY78" fmla="*/ 171094 h 1157500"/>
              <a:gd name="connsiteX79" fmla="*/ 4502291 w 12192000"/>
              <a:gd name="connsiteY79" fmla="*/ 181765 h 1157500"/>
              <a:gd name="connsiteX80" fmla="*/ 4600771 w 12192000"/>
              <a:gd name="connsiteY80" fmla="*/ 205711 h 1157500"/>
              <a:gd name="connsiteX81" fmla="*/ 4644102 w 12192000"/>
              <a:gd name="connsiteY81" fmla="*/ 203931 h 1157500"/>
              <a:gd name="connsiteX82" fmla="*/ 4652752 w 12192000"/>
              <a:gd name="connsiteY82" fmla="*/ 204470 h 1157500"/>
              <a:gd name="connsiteX83" fmla="*/ 4652896 w 12192000"/>
              <a:gd name="connsiteY83" fmla="*/ 204854 h 1157500"/>
              <a:gd name="connsiteX84" fmla="*/ 4685303 w 12192000"/>
              <a:gd name="connsiteY84" fmla="*/ 206507 h 1157500"/>
              <a:gd name="connsiteX85" fmla="*/ 4690886 w 12192000"/>
              <a:gd name="connsiteY85" fmla="*/ 209335 h 1157500"/>
              <a:gd name="connsiteX86" fmla="*/ 4725430 w 12192000"/>
              <a:gd name="connsiteY86" fmla="*/ 232300 h 1157500"/>
              <a:gd name="connsiteX87" fmla="*/ 4800051 w 12192000"/>
              <a:gd name="connsiteY87" fmla="*/ 224667 h 1157500"/>
              <a:gd name="connsiteX88" fmla="*/ 4875115 w 12192000"/>
              <a:gd name="connsiteY88" fmla="*/ 257918 h 1157500"/>
              <a:gd name="connsiteX89" fmla="*/ 4936450 w 12192000"/>
              <a:gd name="connsiteY89" fmla="*/ 274470 h 1157500"/>
              <a:gd name="connsiteX90" fmla="*/ 5030961 w 12192000"/>
              <a:gd name="connsiteY90" fmla="*/ 299480 h 1157500"/>
              <a:gd name="connsiteX91" fmla="*/ 5082734 w 12192000"/>
              <a:gd name="connsiteY91" fmla="*/ 302149 h 1157500"/>
              <a:gd name="connsiteX92" fmla="*/ 5138799 w 12192000"/>
              <a:gd name="connsiteY92" fmla="*/ 297368 h 1157500"/>
              <a:gd name="connsiteX93" fmla="*/ 5259695 w 12192000"/>
              <a:gd name="connsiteY93" fmla="*/ 324044 h 1157500"/>
              <a:gd name="connsiteX94" fmla="*/ 5359642 w 12192000"/>
              <a:gd name="connsiteY94" fmla="*/ 334143 h 1157500"/>
              <a:gd name="connsiteX95" fmla="*/ 5372918 w 12192000"/>
              <a:gd name="connsiteY95" fmla="*/ 330402 h 1157500"/>
              <a:gd name="connsiteX96" fmla="*/ 5396084 w 12192000"/>
              <a:gd name="connsiteY96" fmla="*/ 321836 h 1157500"/>
              <a:gd name="connsiteX97" fmla="*/ 5414292 w 12192000"/>
              <a:gd name="connsiteY97" fmla="*/ 314431 h 1157500"/>
              <a:gd name="connsiteX98" fmla="*/ 5487276 w 12192000"/>
              <a:gd name="connsiteY98" fmla="*/ 300918 h 1157500"/>
              <a:gd name="connsiteX99" fmla="*/ 5612716 w 12192000"/>
              <a:gd name="connsiteY99" fmla="*/ 301686 h 1157500"/>
              <a:gd name="connsiteX100" fmla="*/ 5864813 w 12192000"/>
              <a:gd name="connsiteY100" fmla="*/ 251420 h 1157500"/>
              <a:gd name="connsiteX101" fmla="*/ 6151392 w 12192000"/>
              <a:gd name="connsiteY101" fmla="*/ 219300 h 1157500"/>
              <a:gd name="connsiteX102" fmla="*/ 6209396 w 12192000"/>
              <a:gd name="connsiteY102" fmla="*/ 214037 h 1157500"/>
              <a:gd name="connsiteX103" fmla="*/ 6269898 w 12192000"/>
              <a:gd name="connsiteY103" fmla="*/ 219868 h 1157500"/>
              <a:gd name="connsiteX104" fmla="*/ 6352373 w 12192000"/>
              <a:gd name="connsiteY104" fmla="*/ 202729 h 1157500"/>
              <a:gd name="connsiteX105" fmla="*/ 6353759 w 12192000"/>
              <a:gd name="connsiteY105" fmla="*/ 202703 h 1157500"/>
              <a:gd name="connsiteX106" fmla="*/ 6363346 w 12192000"/>
              <a:gd name="connsiteY106" fmla="*/ 190268 h 1157500"/>
              <a:gd name="connsiteX107" fmla="*/ 6400681 w 12192000"/>
              <a:gd name="connsiteY107" fmla="*/ 197970 h 1157500"/>
              <a:gd name="connsiteX108" fmla="*/ 6402041 w 12192000"/>
              <a:gd name="connsiteY108" fmla="*/ 200641 h 1157500"/>
              <a:gd name="connsiteX109" fmla="*/ 6502019 w 12192000"/>
              <a:gd name="connsiteY109" fmla="*/ 192356 h 1157500"/>
              <a:gd name="connsiteX110" fmla="*/ 6518229 w 12192000"/>
              <a:gd name="connsiteY110" fmla="*/ 191407 h 1157500"/>
              <a:gd name="connsiteX111" fmla="*/ 6595639 w 12192000"/>
              <a:gd name="connsiteY111" fmla="*/ 168164 h 1157500"/>
              <a:gd name="connsiteX112" fmla="*/ 6692265 w 12192000"/>
              <a:gd name="connsiteY112" fmla="*/ 164829 h 1157500"/>
              <a:gd name="connsiteX113" fmla="*/ 6697219 w 12192000"/>
              <a:gd name="connsiteY113" fmla="*/ 165301 h 1157500"/>
              <a:gd name="connsiteX114" fmla="*/ 6713656 w 12192000"/>
              <a:gd name="connsiteY114" fmla="*/ 153600 h 1157500"/>
              <a:gd name="connsiteX115" fmla="*/ 6714383 w 12192000"/>
              <a:gd name="connsiteY115" fmla="*/ 150425 h 1157500"/>
              <a:gd name="connsiteX116" fmla="*/ 6774793 w 12192000"/>
              <a:gd name="connsiteY116" fmla="*/ 159713 h 1157500"/>
              <a:gd name="connsiteX117" fmla="*/ 6782112 w 12192000"/>
              <a:gd name="connsiteY117" fmla="*/ 155255 h 1157500"/>
              <a:gd name="connsiteX118" fmla="*/ 6878958 w 12192000"/>
              <a:gd name="connsiteY118" fmla="*/ 180824 h 1157500"/>
              <a:gd name="connsiteX119" fmla="*/ 6894439 w 12192000"/>
              <a:gd name="connsiteY119" fmla="*/ 177642 h 1157500"/>
              <a:gd name="connsiteX120" fmla="*/ 6963220 w 12192000"/>
              <a:gd name="connsiteY120" fmla="*/ 167304 h 1157500"/>
              <a:gd name="connsiteX121" fmla="*/ 6976706 w 12192000"/>
              <a:gd name="connsiteY121" fmla="*/ 170894 h 1157500"/>
              <a:gd name="connsiteX122" fmla="*/ 6987064 w 12192000"/>
              <a:gd name="connsiteY122" fmla="*/ 160402 h 1157500"/>
              <a:gd name="connsiteX123" fmla="*/ 7058714 w 12192000"/>
              <a:gd name="connsiteY123" fmla="*/ 175992 h 1157500"/>
              <a:gd name="connsiteX124" fmla="*/ 7060499 w 12192000"/>
              <a:gd name="connsiteY124" fmla="*/ 176063 h 1157500"/>
              <a:gd name="connsiteX125" fmla="*/ 7176563 w 12192000"/>
              <a:gd name="connsiteY125" fmla="*/ 173244 h 1157500"/>
              <a:gd name="connsiteX126" fmla="*/ 7205529 w 12192000"/>
              <a:gd name="connsiteY126" fmla="*/ 181011 h 1157500"/>
              <a:gd name="connsiteX127" fmla="*/ 7310118 w 12192000"/>
              <a:gd name="connsiteY127" fmla="*/ 162605 h 1157500"/>
              <a:gd name="connsiteX128" fmla="*/ 7673859 w 12192000"/>
              <a:gd name="connsiteY128" fmla="*/ 150336 h 1157500"/>
              <a:gd name="connsiteX129" fmla="*/ 7692748 w 12192000"/>
              <a:gd name="connsiteY129" fmla="*/ 161537 h 1157500"/>
              <a:gd name="connsiteX130" fmla="*/ 7756672 w 12192000"/>
              <a:gd name="connsiteY130" fmla="*/ 157372 h 1157500"/>
              <a:gd name="connsiteX131" fmla="*/ 7974189 w 12192000"/>
              <a:gd name="connsiteY131" fmla="*/ 154819 h 1157500"/>
              <a:gd name="connsiteX132" fmla="*/ 8101969 w 12192000"/>
              <a:gd name="connsiteY132" fmla="*/ 144495 h 1157500"/>
              <a:gd name="connsiteX133" fmla="*/ 8106826 w 12192000"/>
              <a:gd name="connsiteY133" fmla="*/ 139853 h 1157500"/>
              <a:gd name="connsiteX134" fmla="*/ 8162058 w 12192000"/>
              <a:gd name="connsiteY134" fmla="*/ 96704 h 1157500"/>
              <a:gd name="connsiteX135" fmla="*/ 8184568 w 12192000"/>
              <a:gd name="connsiteY135" fmla="*/ 93990 h 1157500"/>
              <a:gd name="connsiteX136" fmla="*/ 8228227 w 12192000"/>
              <a:gd name="connsiteY136" fmla="*/ 105972 h 1157500"/>
              <a:gd name="connsiteX137" fmla="*/ 8237963 w 12192000"/>
              <a:gd name="connsiteY137" fmla="*/ 106996 h 1157500"/>
              <a:gd name="connsiteX138" fmla="*/ 8248358 w 12192000"/>
              <a:gd name="connsiteY138" fmla="*/ 106062 h 1157500"/>
              <a:gd name="connsiteX139" fmla="*/ 8249309 w 12192000"/>
              <a:gd name="connsiteY139" fmla="*/ 106698 h 1157500"/>
              <a:gd name="connsiteX140" fmla="*/ 8249997 w 12192000"/>
              <a:gd name="connsiteY140" fmla="*/ 105915 h 1157500"/>
              <a:gd name="connsiteX141" fmla="*/ 8272162 w 12192000"/>
              <a:gd name="connsiteY141" fmla="*/ 103924 h 1157500"/>
              <a:gd name="connsiteX142" fmla="*/ 8292349 w 12192000"/>
              <a:gd name="connsiteY142" fmla="*/ 97480 h 1157500"/>
              <a:gd name="connsiteX143" fmla="*/ 8307239 w 12192000"/>
              <a:gd name="connsiteY143" fmla="*/ 94591 h 1157500"/>
              <a:gd name="connsiteX144" fmla="*/ 8339282 w 12192000"/>
              <a:gd name="connsiteY144" fmla="*/ 108942 h 1157500"/>
              <a:gd name="connsiteX145" fmla="*/ 8346156 w 12192000"/>
              <a:gd name="connsiteY145" fmla="*/ 111227 h 1157500"/>
              <a:gd name="connsiteX146" fmla="*/ 8346467 w 12192000"/>
              <a:gd name="connsiteY146" fmla="*/ 111024 h 1157500"/>
              <a:gd name="connsiteX147" fmla="*/ 8354069 w 12192000"/>
              <a:gd name="connsiteY147" fmla="*/ 112942 h 1157500"/>
              <a:gd name="connsiteX148" fmla="*/ 8358687 w 12192000"/>
              <a:gd name="connsiteY148" fmla="*/ 115393 h 1157500"/>
              <a:gd name="connsiteX149" fmla="*/ 8433385 w 12192000"/>
              <a:gd name="connsiteY149" fmla="*/ 99669 h 1157500"/>
              <a:gd name="connsiteX150" fmla="*/ 8533779 w 12192000"/>
              <a:gd name="connsiteY150" fmla="*/ 98374 h 1157500"/>
              <a:gd name="connsiteX151" fmla="*/ 8632833 w 12192000"/>
              <a:gd name="connsiteY151" fmla="*/ 100532 h 1157500"/>
              <a:gd name="connsiteX152" fmla="*/ 8668523 w 12192000"/>
              <a:gd name="connsiteY152" fmla="*/ 102979 h 1157500"/>
              <a:gd name="connsiteX153" fmla="*/ 8732893 w 12192000"/>
              <a:gd name="connsiteY153" fmla="*/ 99991 h 1157500"/>
              <a:gd name="connsiteX154" fmla="*/ 8764071 w 12192000"/>
              <a:gd name="connsiteY154" fmla="*/ 94587 h 1157500"/>
              <a:gd name="connsiteX155" fmla="*/ 8767004 w 12192000"/>
              <a:gd name="connsiteY155" fmla="*/ 91519 h 1157500"/>
              <a:gd name="connsiteX156" fmla="*/ 8772553 w 12192000"/>
              <a:gd name="connsiteY156" fmla="*/ 90314 h 1157500"/>
              <a:gd name="connsiteX157" fmla="*/ 8787201 w 12192000"/>
              <a:gd name="connsiteY157" fmla="*/ 92033 h 1157500"/>
              <a:gd name="connsiteX158" fmla="*/ 8792624 w 12192000"/>
              <a:gd name="connsiteY158" fmla="*/ 93503 h 1157500"/>
              <a:gd name="connsiteX159" fmla="*/ 8800741 w 12192000"/>
              <a:gd name="connsiteY159" fmla="*/ 93897 h 1157500"/>
              <a:gd name="connsiteX160" fmla="*/ 8800966 w 12192000"/>
              <a:gd name="connsiteY160" fmla="*/ 93645 h 1157500"/>
              <a:gd name="connsiteX161" fmla="*/ 8808513 w 12192000"/>
              <a:gd name="connsiteY161" fmla="*/ 94530 h 1157500"/>
              <a:gd name="connsiteX162" fmla="*/ 8845110 w 12192000"/>
              <a:gd name="connsiteY162" fmla="*/ 102179 h 1157500"/>
              <a:gd name="connsiteX163" fmla="*/ 8917529 w 12192000"/>
              <a:gd name="connsiteY163" fmla="*/ 76373 h 1157500"/>
              <a:gd name="connsiteX164" fmla="*/ 9026654 w 12192000"/>
              <a:gd name="connsiteY164" fmla="*/ 93420 h 1157500"/>
              <a:gd name="connsiteX165" fmla="*/ 9088505 w 12192000"/>
              <a:gd name="connsiteY165" fmla="*/ 113002 h 1157500"/>
              <a:gd name="connsiteX166" fmla="*/ 9203241 w 12192000"/>
              <a:gd name="connsiteY166" fmla="*/ 111713 h 1157500"/>
              <a:gd name="connsiteX167" fmla="*/ 9415584 w 12192000"/>
              <a:gd name="connsiteY167" fmla="*/ 157156 h 1157500"/>
              <a:gd name="connsiteX168" fmla="*/ 9505102 w 12192000"/>
              <a:gd name="connsiteY168" fmla="*/ 141042 h 1157500"/>
              <a:gd name="connsiteX169" fmla="*/ 9643040 w 12192000"/>
              <a:gd name="connsiteY169" fmla="*/ 158233 h 1157500"/>
              <a:gd name="connsiteX170" fmla="*/ 9762999 w 12192000"/>
              <a:gd name="connsiteY170" fmla="*/ 162623 h 1157500"/>
              <a:gd name="connsiteX171" fmla="*/ 9776183 w 12192000"/>
              <a:gd name="connsiteY171" fmla="*/ 162191 h 1157500"/>
              <a:gd name="connsiteX172" fmla="*/ 9780532 w 12192000"/>
              <a:gd name="connsiteY172" fmla="*/ 155823 h 1157500"/>
              <a:gd name="connsiteX173" fmla="*/ 9910588 w 12192000"/>
              <a:gd name="connsiteY173" fmla="*/ 154327 h 1157500"/>
              <a:gd name="connsiteX174" fmla="*/ 9924173 w 12192000"/>
              <a:gd name="connsiteY174" fmla="*/ 158591 h 1157500"/>
              <a:gd name="connsiteX175" fmla="*/ 10010969 w 12192000"/>
              <a:gd name="connsiteY175" fmla="*/ 155802 h 1157500"/>
              <a:gd name="connsiteX176" fmla="*/ 10070699 w 12192000"/>
              <a:gd name="connsiteY176" fmla="*/ 157854 h 1157500"/>
              <a:gd name="connsiteX177" fmla="*/ 10155104 w 12192000"/>
              <a:gd name="connsiteY177" fmla="*/ 151613 h 1157500"/>
              <a:gd name="connsiteX178" fmla="*/ 10250982 w 12192000"/>
              <a:gd name="connsiteY178" fmla="*/ 128642 h 1157500"/>
              <a:gd name="connsiteX179" fmla="*/ 10343301 w 12192000"/>
              <a:gd name="connsiteY179" fmla="*/ 90884 h 1157500"/>
              <a:gd name="connsiteX180" fmla="*/ 10366625 w 12192000"/>
              <a:gd name="connsiteY180" fmla="*/ 79428 h 1157500"/>
              <a:gd name="connsiteX181" fmla="*/ 10433505 w 12192000"/>
              <a:gd name="connsiteY181" fmla="*/ 65000 h 1157500"/>
              <a:gd name="connsiteX182" fmla="*/ 10547510 w 12192000"/>
              <a:gd name="connsiteY182" fmla="*/ 47246 h 1157500"/>
              <a:gd name="connsiteX183" fmla="*/ 10588150 w 12192000"/>
              <a:gd name="connsiteY183" fmla="*/ 32287 h 1157500"/>
              <a:gd name="connsiteX184" fmla="*/ 10589457 w 12192000"/>
              <a:gd name="connsiteY184" fmla="*/ 25296 h 1157500"/>
              <a:gd name="connsiteX185" fmla="*/ 10699976 w 12192000"/>
              <a:gd name="connsiteY185" fmla="*/ 43345 h 1157500"/>
              <a:gd name="connsiteX186" fmla="*/ 10812237 w 12192000"/>
              <a:gd name="connsiteY186" fmla="*/ 46327 h 1157500"/>
              <a:gd name="connsiteX187" fmla="*/ 10869837 w 12192000"/>
              <a:gd name="connsiteY187" fmla="*/ 65795 h 1157500"/>
              <a:gd name="connsiteX188" fmla="*/ 10881770 w 12192000"/>
              <a:gd name="connsiteY188" fmla="*/ 73672 h 1157500"/>
              <a:gd name="connsiteX189" fmla="*/ 10896899 w 12192000"/>
              <a:gd name="connsiteY189" fmla="*/ 70731 h 1157500"/>
              <a:gd name="connsiteX190" fmla="*/ 10901748 w 12192000"/>
              <a:gd name="connsiteY190" fmla="*/ 66352 h 1157500"/>
              <a:gd name="connsiteX191" fmla="*/ 10947419 w 12192000"/>
              <a:gd name="connsiteY191" fmla="*/ 83316 h 1157500"/>
              <a:gd name="connsiteX192" fmla="*/ 10953034 w 12192000"/>
              <a:gd name="connsiteY192" fmla="*/ 84438 h 1157500"/>
              <a:gd name="connsiteX193" fmla="*/ 10992070 w 12192000"/>
              <a:gd name="connsiteY193" fmla="*/ 88841 h 1157500"/>
              <a:gd name="connsiteX194" fmla="*/ 11112372 w 12192000"/>
              <a:gd name="connsiteY194" fmla="*/ 82247 h 1157500"/>
              <a:gd name="connsiteX195" fmla="*/ 11147719 w 12192000"/>
              <a:gd name="connsiteY195" fmla="*/ 80560 h 1157500"/>
              <a:gd name="connsiteX196" fmla="*/ 11172617 w 12192000"/>
              <a:gd name="connsiteY196" fmla="*/ 76265 h 1157500"/>
              <a:gd name="connsiteX197" fmla="*/ 11240397 w 12192000"/>
              <a:gd name="connsiteY197" fmla="*/ 81830 h 1157500"/>
              <a:gd name="connsiteX198" fmla="*/ 11270034 w 12192000"/>
              <a:gd name="connsiteY198" fmla="*/ 91947 h 1157500"/>
              <a:gd name="connsiteX0" fmla="*/ 11310949 w 12192000"/>
              <a:gd name="connsiteY0" fmla="*/ 97842 h 1157500"/>
              <a:gd name="connsiteX1" fmla="*/ 11488543 w 12192000"/>
              <a:gd name="connsiteY1" fmla="*/ 144736 h 1157500"/>
              <a:gd name="connsiteX2" fmla="*/ 11603601 w 12192000"/>
              <a:gd name="connsiteY2" fmla="*/ 193266 h 1157500"/>
              <a:gd name="connsiteX3" fmla="*/ 11736204 w 12192000"/>
              <a:gd name="connsiteY3" fmla="*/ 277509 h 1157500"/>
              <a:gd name="connsiteX4" fmla="*/ 11705740 w 12192000"/>
              <a:gd name="connsiteY4" fmla="*/ 250993 h 1157500"/>
              <a:gd name="connsiteX5" fmla="*/ 11819139 w 12192000"/>
              <a:gd name="connsiteY5" fmla="*/ 304143 h 1157500"/>
              <a:gd name="connsiteX6" fmla="*/ 11835615 w 12192000"/>
              <a:gd name="connsiteY6" fmla="*/ 305790 h 1157500"/>
              <a:gd name="connsiteX7" fmla="*/ 11980134 w 12192000"/>
              <a:gd name="connsiteY7" fmla="*/ 321911 h 1157500"/>
              <a:gd name="connsiteX8" fmla="*/ 12174576 w 12192000"/>
              <a:gd name="connsiteY8" fmla="*/ 376108 h 1157500"/>
              <a:gd name="connsiteX9" fmla="*/ 12192000 w 12192000"/>
              <a:gd name="connsiteY9" fmla="*/ 379233 h 1157500"/>
              <a:gd name="connsiteX10" fmla="*/ 12192000 w 12192000"/>
              <a:gd name="connsiteY10" fmla="*/ 1157500 h 1157500"/>
              <a:gd name="connsiteX11" fmla="*/ 0 w 12192000"/>
              <a:gd name="connsiteY11" fmla="*/ 1157500 h 1157500"/>
              <a:gd name="connsiteX12" fmla="*/ 0 w 12192000"/>
              <a:gd name="connsiteY12" fmla="*/ 483545 h 1157500"/>
              <a:gd name="connsiteX13" fmla="*/ 5331 w 12192000"/>
              <a:gd name="connsiteY13" fmla="*/ 482797 h 1157500"/>
              <a:gd name="connsiteX14" fmla="*/ 39902 w 12192000"/>
              <a:gd name="connsiteY14" fmla="*/ 472284 h 1157500"/>
              <a:gd name="connsiteX15" fmla="*/ 117880 w 12192000"/>
              <a:gd name="connsiteY15" fmla="*/ 420956 h 1157500"/>
              <a:gd name="connsiteX16" fmla="*/ 238140 w 12192000"/>
              <a:gd name="connsiteY16" fmla="*/ 379297 h 1157500"/>
              <a:gd name="connsiteX17" fmla="*/ 249589 w 12192000"/>
              <a:gd name="connsiteY17" fmla="*/ 379517 h 1157500"/>
              <a:gd name="connsiteX18" fmla="*/ 296963 w 12192000"/>
              <a:gd name="connsiteY18" fmla="*/ 356102 h 1157500"/>
              <a:gd name="connsiteX19" fmla="*/ 339235 w 12192000"/>
              <a:gd name="connsiteY19" fmla="*/ 324425 h 1157500"/>
              <a:gd name="connsiteX20" fmla="*/ 447152 w 12192000"/>
              <a:gd name="connsiteY20" fmla="*/ 327423 h 1157500"/>
              <a:gd name="connsiteX21" fmla="*/ 475247 w 12192000"/>
              <a:gd name="connsiteY21" fmla="*/ 336714 h 1157500"/>
              <a:gd name="connsiteX22" fmla="*/ 477967 w 12192000"/>
              <a:gd name="connsiteY22" fmla="*/ 337960 h 1157500"/>
              <a:gd name="connsiteX23" fmla="*/ 703732 w 12192000"/>
              <a:gd name="connsiteY23" fmla="*/ 316599 h 1157500"/>
              <a:gd name="connsiteX24" fmla="*/ 853391 w 12192000"/>
              <a:gd name="connsiteY24" fmla="*/ 303591 h 1157500"/>
              <a:gd name="connsiteX25" fmla="*/ 925332 w 12192000"/>
              <a:gd name="connsiteY25" fmla="*/ 298686 h 1157500"/>
              <a:gd name="connsiteX26" fmla="*/ 941286 w 12192000"/>
              <a:gd name="connsiteY26" fmla="*/ 288932 h 1157500"/>
              <a:gd name="connsiteX27" fmla="*/ 950845 w 12192000"/>
              <a:gd name="connsiteY27" fmla="*/ 286595 h 1157500"/>
              <a:gd name="connsiteX28" fmla="*/ 953292 w 12192000"/>
              <a:gd name="connsiteY28" fmla="*/ 280892 h 1157500"/>
              <a:gd name="connsiteX29" fmla="*/ 967499 w 12192000"/>
              <a:gd name="connsiteY29" fmla="*/ 273760 h 1157500"/>
              <a:gd name="connsiteX30" fmla="*/ 1069267 w 12192000"/>
              <a:gd name="connsiteY30" fmla="*/ 262766 h 1157500"/>
              <a:gd name="connsiteX31" fmla="*/ 1138407 w 12192000"/>
              <a:gd name="connsiteY31" fmla="*/ 246567 h 1157500"/>
              <a:gd name="connsiteX32" fmla="*/ 1164931 w 12192000"/>
              <a:gd name="connsiteY32" fmla="*/ 238622 h 1157500"/>
              <a:gd name="connsiteX33" fmla="*/ 1211622 w 12192000"/>
              <a:gd name="connsiteY33" fmla="*/ 220676 h 1157500"/>
              <a:gd name="connsiteX34" fmla="*/ 1274567 w 12192000"/>
              <a:gd name="connsiteY34" fmla="*/ 203380 h 1157500"/>
              <a:gd name="connsiteX35" fmla="*/ 1325029 w 12192000"/>
              <a:gd name="connsiteY35" fmla="*/ 207937 h 1157500"/>
              <a:gd name="connsiteX36" fmla="*/ 1356805 w 12192000"/>
              <a:gd name="connsiteY36" fmla="*/ 203622 h 1157500"/>
              <a:gd name="connsiteX37" fmla="*/ 1468752 w 12192000"/>
              <a:gd name="connsiteY37" fmla="*/ 214604 h 1157500"/>
              <a:gd name="connsiteX38" fmla="*/ 1650750 w 12192000"/>
              <a:gd name="connsiteY38" fmla="*/ 165090 h 1157500"/>
              <a:gd name="connsiteX39" fmla="*/ 1655056 w 12192000"/>
              <a:gd name="connsiteY39" fmla="*/ 172106 h 1157500"/>
              <a:gd name="connsiteX40" fmla="*/ 1683220 w 12192000"/>
              <a:gd name="connsiteY40" fmla="*/ 169652 h 1157500"/>
              <a:gd name="connsiteX41" fmla="*/ 1685599 w 12192000"/>
              <a:gd name="connsiteY41" fmla="*/ 165388 h 1157500"/>
              <a:gd name="connsiteX42" fmla="*/ 1735783 w 12192000"/>
              <a:gd name="connsiteY42" fmla="*/ 177400 h 1157500"/>
              <a:gd name="connsiteX43" fmla="*/ 1797102 w 12192000"/>
              <a:gd name="connsiteY43" fmla="*/ 182289 h 1157500"/>
              <a:gd name="connsiteX44" fmla="*/ 1845638 w 12192000"/>
              <a:gd name="connsiteY44" fmla="*/ 163774 h 1157500"/>
              <a:gd name="connsiteX45" fmla="*/ 1848980 w 12192000"/>
              <a:gd name="connsiteY45" fmla="*/ 167516 h 1157500"/>
              <a:gd name="connsiteX46" fmla="*/ 1880587 w 12192000"/>
              <a:gd name="connsiteY46" fmla="*/ 165506 h 1157500"/>
              <a:gd name="connsiteX47" fmla="*/ 1995803 w 12192000"/>
              <a:gd name="connsiteY47" fmla="*/ 131847 h 1157500"/>
              <a:gd name="connsiteX48" fmla="*/ 2057448 w 12192000"/>
              <a:gd name="connsiteY48" fmla="*/ 128650 h 1157500"/>
              <a:gd name="connsiteX49" fmla="*/ 2119088 w 12192000"/>
              <a:gd name="connsiteY49" fmla="*/ 113508 h 1157500"/>
              <a:gd name="connsiteX50" fmla="*/ 2138831 w 12192000"/>
              <a:gd name="connsiteY50" fmla="*/ 116194 h 1157500"/>
              <a:gd name="connsiteX51" fmla="*/ 2214259 w 12192000"/>
              <a:gd name="connsiteY51" fmla="*/ 110542 h 1157500"/>
              <a:gd name="connsiteX52" fmla="*/ 2264911 w 12192000"/>
              <a:gd name="connsiteY52" fmla="*/ 101639 h 1157500"/>
              <a:gd name="connsiteX53" fmla="*/ 2454058 w 12192000"/>
              <a:gd name="connsiteY53" fmla="*/ 67266 h 1157500"/>
              <a:gd name="connsiteX54" fmla="*/ 2534188 w 12192000"/>
              <a:gd name="connsiteY54" fmla="*/ 63730 h 1157500"/>
              <a:gd name="connsiteX55" fmla="*/ 2616912 w 12192000"/>
              <a:gd name="connsiteY55" fmla="*/ 44757 h 1157500"/>
              <a:gd name="connsiteX56" fmla="*/ 2698592 w 12192000"/>
              <a:gd name="connsiteY56" fmla="*/ 35873 h 1157500"/>
              <a:gd name="connsiteX57" fmla="*/ 2891953 w 12192000"/>
              <a:gd name="connsiteY57" fmla="*/ 28541 h 1157500"/>
              <a:gd name="connsiteX58" fmla="*/ 3052621 w 12192000"/>
              <a:gd name="connsiteY58" fmla="*/ 7598 h 1157500"/>
              <a:gd name="connsiteX59" fmla="*/ 3145220 w 12192000"/>
              <a:gd name="connsiteY59" fmla="*/ 9845 h 1157500"/>
              <a:gd name="connsiteX60" fmla="*/ 3233309 w 12192000"/>
              <a:gd name="connsiteY60" fmla="*/ 2536 h 1157500"/>
              <a:gd name="connsiteX61" fmla="*/ 3320851 w 12192000"/>
              <a:gd name="connsiteY61" fmla="*/ 12470 h 1157500"/>
              <a:gd name="connsiteX62" fmla="*/ 3394552 w 12192000"/>
              <a:gd name="connsiteY62" fmla="*/ 31847 h 1157500"/>
              <a:gd name="connsiteX63" fmla="*/ 3462252 w 12192000"/>
              <a:gd name="connsiteY63" fmla="*/ 62214 h 1157500"/>
              <a:gd name="connsiteX64" fmla="*/ 3504799 w 12192000"/>
              <a:gd name="connsiteY64" fmla="*/ 86931 h 1157500"/>
              <a:gd name="connsiteX65" fmla="*/ 3568807 w 12192000"/>
              <a:gd name="connsiteY65" fmla="*/ 78125 h 1157500"/>
              <a:gd name="connsiteX66" fmla="*/ 3571993 w 12192000"/>
              <a:gd name="connsiteY66" fmla="*/ 80673 h 1157500"/>
              <a:gd name="connsiteX67" fmla="*/ 3590879 w 12192000"/>
              <a:gd name="connsiteY67" fmla="*/ 93683 h 1157500"/>
              <a:gd name="connsiteX68" fmla="*/ 3623973 w 12192000"/>
              <a:gd name="connsiteY68" fmla="*/ 86652 h 1157500"/>
              <a:gd name="connsiteX69" fmla="*/ 3636728 w 12192000"/>
              <a:gd name="connsiteY69" fmla="*/ 91587 h 1157500"/>
              <a:gd name="connsiteX70" fmla="*/ 3676976 w 12192000"/>
              <a:gd name="connsiteY70" fmla="*/ 90168 h 1157500"/>
              <a:gd name="connsiteX71" fmla="*/ 3722653 w 12192000"/>
              <a:gd name="connsiteY71" fmla="*/ 108931 h 1157500"/>
              <a:gd name="connsiteX72" fmla="*/ 3775112 w 12192000"/>
              <a:gd name="connsiteY72" fmla="*/ 92538 h 1157500"/>
              <a:gd name="connsiteX73" fmla="*/ 3932956 w 12192000"/>
              <a:gd name="connsiteY73" fmla="*/ 115905 h 1157500"/>
              <a:gd name="connsiteX74" fmla="*/ 4100593 w 12192000"/>
              <a:gd name="connsiteY74" fmla="*/ 157402 h 1157500"/>
              <a:gd name="connsiteX75" fmla="*/ 4316364 w 12192000"/>
              <a:gd name="connsiteY75" fmla="*/ 171021 h 1157500"/>
              <a:gd name="connsiteX76" fmla="*/ 4387387 w 12192000"/>
              <a:gd name="connsiteY76" fmla="*/ 157928 h 1157500"/>
              <a:gd name="connsiteX77" fmla="*/ 4427957 w 12192000"/>
              <a:gd name="connsiteY77" fmla="*/ 171094 h 1157500"/>
              <a:gd name="connsiteX78" fmla="*/ 4502291 w 12192000"/>
              <a:gd name="connsiteY78" fmla="*/ 181765 h 1157500"/>
              <a:gd name="connsiteX79" fmla="*/ 4600771 w 12192000"/>
              <a:gd name="connsiteY79" fmla="*/ 205711 h 1157500"/>
              <a:gd name="connsiteX80" fmla="*/ 4644102 w 12192000"/>
              <a:gd name="connsiteY80" fmla="*/ 203931 h 1157500"/>
              <a:gd name="connsiteX81" fmla="*/ 4652752 w 12192000"/>
              <a:gd name="connsiteY81" fmla="*/ 204470 h 1157500"/>
              <a:gd name="connsiteX82" fmla="*/ 4652896 w 12192000"/>
              <a:gd name="connsiteY82" fmla="*/ 204854 h 1157500"/>
              <a:gd name="connsiteX83" fmla="*/ 4685303 w 12192000"/>
              <a:gd name="connsiteY83" fmla="*/ 206507 h 1157500"/>
              <a:gd name="connsiteX84" fmla="*/ 4690886 w 12192000"/>
              <a:gd name="connsiteY84" fmla="*/ 209335 h 1157500"/>
              <a:gd name="connsiteX85" fmla="*/ 4725430 w 12192000"/>
              <a:gd name="connsiteY85" fmla="*/ 232300 h 1157500"/>
              <a:gd name="connsiteX86" fmla="*/ 4800051 w 12192000"/>
              <a:gd name="connsiteY86" fmla="*/ 224667 h 1157500"/>
              <a:gd name="connsiteX87" fmla="*/ 4875115 w 12192000"/>
              <a:gd name="connsiteY87" fmla="*/ 257918 h 1157500"/>
              <a:gd name="connsiteX88" fmla="*/ 4936450 w 12192000"/>
              <a:gd name="connsiteY88" fmla="*/ 274470 h 1157500"/>
              <a:gd name="connsiteX89" fmla="*/ 5030961 w 12192000"/>
              <a:gd name="connsiteY89" fmla="*/ 299480 h 1157500"/>
              <a:gd name="connsiteX90" fmla="*/ 5082734 w 12192000"/>
              <a:gd name="connsiteY90" fmla="*/ 302149 h 1157500"/>
              <a:gd name="connsiteX91" fmla="*/ 5138799 w 12192000"/>
              <a:gd name="connsiteY91" fmla="*/ 297368 h 1157500"/>
              <a:gd name="connsiteX92" fmla="*/ 5259695 w 12192000"/>
              <a:gd name="connsiteY92" fmla="*/ 324044 h 1157500"/>
              <a:gd name="connsiteX93" fmla="*/ 5359642 w 12192000"/>
              <a:gd name="connsiteY93" fmla="*/ 334143 h 1157500"/>
              <a:gd name="connsiteX94" fmla="*/ 5372918 w 12192000"/>
              <a:gd name="connsiteY94" fmla="*/ 330402 h 1157500"/>
              <a:gd name="connsiteX95" fmla="*/ 5396084 w 12192000"/>
              <a:gd name="connsiteY95" fmla="*/ 321836 h 1157500"/>
              <a:gd name="connsiteX96" fmla="*/ 5414292 w 12192000"/>
              <a:gd name="connsiteY96" fmla="*/ 314431 h 1157500"/>
              <a:gd name="connsiteX97" fmla="*/ 5487276 w 12192000"/>
              <a:gd name="connsiteY97" fmla="*/ 300918 h 1157500"/>
              <a:gd name="connsiteX98" fmla="*/ 5612716 w 12192000"/>
              <a:gd name="connsiteY98" fmla="*/ 301686 h 1157500"/>
              <a:gd name="connsiteX99" fmla="*/ 5864813 w 12192000"/>
              <a:gd name="connsiteY99" fmla="*/ 251420 h 1157500"/>
              <a:gd name="connsiteX100" fmla="*/ 6151392 w 12192000"/>
              <a:gd name="connsiteY100" fmla="*/ 219300 h 1157500"/>
              <a:gd name="connsiteX101" fmla="*/ 6209396 w 12192000"/>
              <a:gd name="connsiteY101" fmla="*/ 214037 h 1157500"/>
              <a:gd name="connsiteX102" fmla="*/ 6269898 w 12192000"/>
              <a:gd name="connsiteY102" fmla="*/ 219868 h 1157500"/>
              <a:gd name="connsiteX103" fmla="*/ 6352373 w 12192000"/>
              <a:gd name="connsiteY103" fmla="*/ 202729 h 1157500"/>
              <a:gd name="connsiteX104" fmla="*/ 6353759 w 12192000"/>
              <a:gd name="connsiteY104" fmla="*/ 202703 h 1157500"/>
              <a:gd name="connsiteX105" fmla="*/ 6363346 w 12192000"/>
              <a:gd name="connsiteY105" fmla="*/ 190268 h 1157500"/>
              <a:gd name="connsiteX106" fmla="*/ 6400681 w 12192000"/>
              <a:gd name="connsiteY106" fmla="*/ 197970 h 1157500"/>
              <a:gd name="connsiteX107" fmla="*/ 6402041 w 12192000"/>
              <a:gd name="connsiteY107" fmla="*/ 200641 h 1157500"/>
              <a:gd name="connsiteX108" fmla="*/ 6502019 w 12192000"/>
              <a:gd name="connsiteY108" fmla="*/ 192356 h 1157500"/>
              <a:gd name="connsiteX109" fmla="*/ 6518229 w 12192000"/>
              <a:gd name="connsiteY109" fmla="*/ 191407 h 1157500"/>
              <a:gd name="connsiteX110" fmla="*/ 6595639 w 12192000"/>
              <a:gd name="connsiteY110" fmla="*/ 168164 h 1157500"/>
              <a:gd name="connsiteX111" fmla="*/ 6692265 w 12192000"/>
              <a:gd name="connsiteY111" fmla="*/ 164829 h 1157500"/>
              <a:gd name="connsiteX112" fmla="*/ 6697219 w 12192000"/>
              <a:gd name="connsiteY112" fmla="*/ 165301 h 1157500"/>
              <a:gd name="connsiteX113" fmla="*/ 6713656 w 12192000"/>
              <a:gd name="connsiteY113" fmla="*/ 153600 h 1157500"/>
              <a:gd name="connsiteX114" fmla="*/ 6714383 w 12192000"/>
              <a:gd name="connsiteY114" fmla="*/ 150425 h 1157500"/>
              <a:gd name="connsiteX115" fmla="*/ 6774793 w 12192000"/>
              <a:gd name="connsiteY115" fmla="*/ 159713 h 1157500"/>
              <a:gd name="connsiteX116" fmla="*/ 6782112 w 12192000"/>
              <a:gd name="connsiteY116" fmla="*/ 155255 h 1157500"/>
              <a:gd name="connsiteX117" fmla="*/ 6878958 w 12192000"/>
              <a:gd name="connsiteY117" fmla="*/ 180824 h 1157500"/>
              <a:gd name="connsiteX118" fmla="*/ 6894439 w 12192000"/>
              <a:gd name="connsiteY118" fmla="*/ 177642 h 1157500"/>
              <a:gd name="connsiteX119" fmla="*/ 6963220 w 12192000"/>
              <a:gd name="connsiteY119" fmla="*/ 167304 h 1157500"/>
              <a:gd name="connsiteX120" fmla="*/ 6976706 w 12192000"/>
              <a:gd name="connsiteY120" fmla="*/ 170894 h 1157500"/>
              <a:gd name="connsiteX121" fmla="*/ 6987064 w 12192000"/>
              <a:gd name="connsiteY121" fmla="*/ 160402 h 1157500"/>
              <a:gd name="connsiteX122" fmla="*/ 7058714 w 12192000"/>
              <a:gd name="connsiteY122" fmla="*/ 175992 h 1157500"/>
              <a:gd name="connsiteX123" fmla="*/ 7060499 w 12192000"/>
              <a:gd name="connsiteY123" fmla="*/ 176063 h 1157500"/>
              <a:gd name="connsiteX124" fmla="*/ 7176563 w 12192000"/>
              <a:gd name="connsiteY124" fmla="*/ 173244 h 1157500"/>
              <a:gd name="connsiteX125" fmla="*/ 7205529 w 12192000"/>
              <a:gd name="connsiteY125" fmla="*/ 181011 h 1157500"/>
              <a:gd name="connsiteX126" fmla="*/ 7310118 w 12192000"/>
              <a:gd name="connsiteY126" fmla="*/ 162605 h 1157500"/>
              <a:gd name="connsiteX127" fmla="*/ 7673859 w 12192000"/>
              <a:gd name="connsiteY127" fmla="*/ 150336 h 1157500"/>
              <a:gd name="connsiteX128" fmla="*/ 7692748 w 12192000"/>
              <a:gd name="connsiteY128" fmla="*/ 161537 h 1157500"/>
              <a:gd name="connsiteX129" fmla="*/ 7756672 w 12192000"/>
              <a:gd name="connsiteY129" fmla="*/ 157372 h 1157500"/>
              <a:gd name="connsiteX130" fmla="*/ 7974189 w 12192000"/>
              <a:gd name="connsiteY130" fmla="*/ 154819 h 1157500"/>
              <a:gd name="connsiteX131" fmla="*/ 8101969 w 12192000"/>
              <a:gd name="connsiteY131" fmla="*/ 144495 h 1157500"/>
              <a:gd name="connsiteX132" fmla="*/ 8106826 w 12192000"/>
              <a:gd name="connsiteY132" fmla="*/ 139853 h 1157500"/>
              <a:gd name="connsiteX133" fmla="*/ 8162058 w 12192000"/>
              <a:gd name="connsiteY133" fmla="*/ 96704 h 1157500"/>
              <a:gd name="connsiteX134" fmla="*/ 8184568 w 12192000"/>
              <a:gd name="connsiteY134" fmla="*/ 93990 h 1157500"/>
              <a:gd name="connsiteX135" fmla="*/ 8228227 w 12192000"/>
              <a:gd name="connsiteY135" fmla="*/ 105972 h 1157500"/>
              <a:gd name="connsiteX136" fmla="*/ 8237963 w 12192000"/>
              <a:gd name="connsiteY136" fmla="*/ 106996 h 1157500"/>
              <a:gd name="connsiteX137" fmla="*/ 8248358 w 12192000"/>
              <a:gd name="connsiteY137" fmla="*/ 106062 h 1157500"/>
              <a:gd name="connsiteX138" fmla="*/ 8249309 w 12192000"/>
              <a:gd name="connsiteY138" fmla="*/ 106698 h 1157500"/>
              <a:gd name="connsiteX139" fmla="*/ 8249997 w 12192000"/>
              <a:gd name="connsiteY139" fmla="*/ 105915 h 1157500"/>
              <a:gd name="connsiteX140" fmla="*/ 8272162 w 12192000"/>
              <a:gd name="connsiteY140" fmla="*/ 103924 h 1157500"/>
              <a:gd name="connsiteX141" fmla="*/ 8292349 w 12192000"/>
              <a:gd name="connsiteY141" fmla="*/ 97480 h 1157500"/>
              <a:gd name="connsiteX142" fmla="*/ 8307239 w 12192000"/>
              <a:gd name="connsiteY142" fmla="*/ 94591 h 1157500"/>
              <a:gd name="connsiteX143" fmla="*/ 8339282 w 12192000"/>
              <a:gd name="connsiteY143" fmla="*/ 108942 h 1157500"/>
              <a:gd name="connsiteX144" fmla="*/ 8346156 w 12192000"/>
              <a:gd name="connsiteY144" fmla="*/ 111227 h 1157500"/>
              <a:gd name="connsiteX145" fmla="*/ 8346467 w 12192000"/>
              <a:gd name="connsiteY145" fmla="*/ 111024 h 1157500"/>
              <a:gd name="connsiteX146" fmla="*/ 8354069 w 12192000"/>
              <a:gd name="connsiteY146" fmla="*/ 112942 h 1157500"/>
              <a:gd name="connsiteX147" fmla="*/ 8358687 w 12192000"/>
              <a:gd name="connsiteY147" fmla="*/ 115393 h 1157500"/>
              <a:gd name="connsiteX148" fmla="*/ 8433385 w 12192000"/>
              <a:gd name="connsiteY148" fmla="*/ 99669 h 1157500"/>
              <a:gd name="connsiteX149" fmla="*/ 8533779 w 12192000"/>
              <a:gd name="connsiteY149" fmla="*/ 98374 h 1157500"/>
              <a:gd name="connsiteX150" fmla="*/ 8632833 w 12192000"/>
              <a:gd name="connsiteY150" fmla="*/ 100532 h 1157500"/>
              <a:gd name="connsiteX151" fmla="*/ 8668523 w 12192000"/>
              <a:gd name="connsiteY151" fmla="*/ 102979 h 1157500"/>
              <a:gd name="connsiteX152" fmla="*/ 8732893 w 12192000"/>
              <a:gd name="connsiteY152" fmla="*/ 99991 h 1157500"/>
              <a:gd name="connsiteX153" fmla="*/ 8764071 w 12192000"/>
              <a:gd name="connsiteY153" fmla="*/ 94587 h 1157500"/>
              <a:gd name="connsiteX154" fmla="*/ 8767004 w 12192000"/>
              <a:gd name="connsiteY154" fmla="*/ 91519 h 1157500"/>
              <a:gd name="connsiteX155" fmla="*/ 8772553 w 12192000"/>
              <a:gd name="connsiteY155" fmla="*/ 90314 h 1157500"/>
              <a:gd name="connsiteX156" fmla="*/ 8787201 w 12192000"/>
              <a:gd name="connsiteY156" fmla="*/ 92033 h 1157500"/>
              <a:gd name="connsiteX157" fmla="*/ 8792624 w 12192000"/>
              <a:gd name="connsiteY157" fmla="*/ 93503 h 1157500"/>
              <a:gd name="connsiteX158" fmla="*/ 8800741 w 12192000"/>
              <a:gd name="connsiteY158" fmla="*/ 93897 h 1157500"/>
              <a:gd name="connsiteX159" fmla="*/ 8800966 w 12192000"/>
              <a:gd name="connsiteY159" fmla="*/ 93645 h 1157500"/>
              <a:gd name="connsiteX160" fmla="*/ 8808513 w 12192000"/>
              <a:gd name="connsiteY160" fmla="*/ 94530 h 1157500"/>
              <a:gd name="connsiteX161" fmla="*/ 8845110 w 12192000"/>
              <a:gd name="connsiteY161" fmla="*/ 102179 h 1157500"/>
              <a:gd name="connsiteX162" fmla="*/ 8917529 w 12192000"/>
              <a:gd name="connsiteY162" fmla="*/ 76373 h 1157500"/>
              <a:gd name="connsiteX163" fmla="*/ 9026654 w 12192000"/>
              <a:gd name="connsiteY163" fmla="*/ 93420 h 1157500"/>
              <a:gd name="connsiteX164" fmla="*/ 9088505 w 12192000"/>
              <a:gd name="connsiteY164" fmla="*/ 113002 h 1157500"/>
              <a:gd name="connsiteX165" fmla="*/ 9203241 w 12192000"/>
              <a:gd name="connsiteY165" fmla="*/ 111713 h 1157500"/>
              <a:gd name="connsiteX166" fmla="*/ 9415584 w 12192000"/>
              <a:gd name="connsiteY166" fmla="*/ 157156 h 1157500"/>
              <a:gd name="connsiteX167" fmla="*/ 9505102 w 12192000"/>
              <a:gd name="connsiteY167" fmla="*/ 141042 h 1157500"/>
              <a:gd name="connsiteX168" fmla="*/ 9643040 w 12192000"/>
              <a:gd name="connsiteY168" fmla="*/ 158233 h 1157500"/>
              <a:gd name="connsiteX169" fmla="*/ 9762999 w 12192000"/>
              <a:gd name="connsiteY169" fmla="*/ 162623 h 1157500"/>
              <a:gd name="connsiteX170" fmla="*/ 9776183 w 12192000"/>
              <a:gd name="connsiteY170" fmla="*/ 162191 h 1157500"/>
              <a:gd name="connsiteX171" fmla="*/ 9780532 w 12192000"/>
              <a:gd name="connsiteY171" fmla="*/ 155823 h 1157500"/>
              <a:gd name="connsiteX172" fmla="*/ 9910588 w 12192000"/>
              <a:gd name="connsiteY172" fmla="*/ 154327 h 1157500"/>
              <a:gd name="connsiteX173" fmla="*/ 9924173 w 12192000"/>
              <a:gd name="connsiteY173" fmla="*/ 158591 h 1157500"/>
              <a:gd name="connsiteX174" fmla="*/ 10010969 w 12192000"/>
              <a:gd name="connsiteY174" fmla="*/ 155802 h 1157500"/>
              <a:gd name="connsiteX175" fmla="*/ 10070699 w 12192000"/>
              <a:gd name="connsiteY175" fmla="*/ 157854 h 1157500"/>
              <a:gd name="connsiteX176" fmla="*/ 10155104 w 12192000"/>
              <a:gd name="connsiteY176" fmla="*/ 151613 h 1157500"/>
              <a:gd name="connsiteX177" fmla="*/ 10250982 w 12192000"/>
              <a:gd name="connsiteY177" fmla="*/ 128642 h 1157500"/>
              <a:gd name="connsiteX178" fmla="*/ 10343301 w 12192000"/>
              <a:gd name="connsiteY178" fmla="*/ 90884 h 1157500"/>
              <a:gd name="connsiteX179" fmla="*/ 10366625 w 12192000"/>
              <a:gd name="connsiteY179" fmla="*/ 79428 h 1157500"/>
              <a:gd name="connsiteX180" fmla="*/ 10433505 w 12192000"/>
              <a:gd name="connsiteY180" fmla="*/ 65000 h 1157500"/>
              <a:gd name="connsiteX181" fmla="*/ 10547510 w 12192000"/>
              <a:gd name="connsiteY181" fmla="*/ 47246 h 1157500"/>
              <a:gd name="connsiteX182" fmla="*/ 10588150 w 12192000"/>
              <a:gd name="connsiteY182" fmla="*/ 32287 h 1157500"/>
              <a:gd name="connsiteX183" fmla="*/ 10589457 w 12192000"/>
              <a:gd name="connsiteY183" fmla="*/ 25296 h 1157500"/>
              <a:gd name="connsiteX184" fmla="*/ 10699976 w 12192000"/>
              <a:gd name="connsiteY184" fmla="*/ 43345 h 1157500"/>
              <a:gd name="connsiteX185" fmla="*/ 10812237 w 12192000"/>
              <a:gd name="connsiteY185" fmla="*/ 46327 h 1157500"/>
              <a:gd name="connsiteX186" fmla="*/ 10869837 w 12192000"/>
              <a:gd name="connsiteY186" fmla="*/ 65795 h 1157500"/>
              <a:gd name="connsiteX187" fmla="*/ 10881770 w 12192000"/>
              <a:gd name="connsiteY187" fmla="*/ 73672 h 1157500"/>
              <a:gd name="connsiteX188" fmla="*/ 10896899 w 12192000"/>
              <a:gd name="connsiteY188" fmla="*/ 70731 h 1157500"/>
              <a:gd name="connsiteX189" fmla="*/ 10901748 w 12192000"/>
              <a:gd name="connsiteY189" fmla="*/ 66352 h 1157500"/>
              <a:gd name="connsiteX190" fmla="*/ 10947419 w 12192000"/>
              <a:gd name="connsiteY190" fmla="*/ 83316 h 1157500"/>
              <a:gd name="connsiteX191" fmla="*/ 10953034 w 12192000"/>
              <a:gd name="connsiteY191" fmla="*/ 84438 h 1157500"/>
              <a:gd name="connsiteX192" fmla="*/ 10992070 w 12192000"/>
              <a:gd name="connsiteY192" fmla="*/ 88841 h 1157500"/>
              <a:gd name="connsiteX193" fmla="*/ 11112372 w 12192000"/>
              <a:gd name="connsiteY193" fmla="*/ 82247 h 1157500"/>
              <a:gd name="connsiteX194" fmla="*/ 11147719 w 12192000"/>
              <a:gd name="connsiteY194" fmla="*/ 80560 h 1157500"/>
              <a:gd name="connsiteX195" fmla="*/ 11172617 w 12192000"/>
              <a:gd name="connsiteY195" fmla="*/ 76265 h 1157500"/>
              <a:gd name="connsiteX196" fmla="*/ 11240397 w 12192000"/>
              <a:gd name="connsiteY196" fmla="*/ 81830 h 1157500"/>
              <a:gd name="connsiteX197" fmla="*/ 11270034 w 12192000"/>
              <a:gd name="connsiteY197" fmla="*/ 91947 h 1157500"/>
              <a:gd name="connsiteX0" fmla="*/ 11310949 w 12192000"/>
              <a:gd name="connsiteY0" fmla="*/ 97842 h 1157500"/>
              <a:gd name="connsiteX1" fmla="*/ 11488543 w 12192000"/>
              <a:gd name="connsiteY1" fmla="*/ 144736 h 1157500"/>
              <a:gd name="connsiteX2" fmla="*/ 11736204 w 12192000"/>
              <a:gd name="connsiteY2" fmla="*/ 277509 h 1157500"/>
              <a:gd name="connsiteX3" fmla="*/ 11705740 w 12192000"/>
              <a:gd name="connsiteY3" fmla="*/ 250993 h 1157500"/>
              <a:gd name="connsiteX4" fmla="*/ 11819139 w 12192000"/>
              <a:gd name="connsiteY4" fmla="*/ 304143 h 1157500"/>
              <a:gd name="connsiteX5" fmla="*/ 11835615 w 12192000"/>
              <a:gd name="connsiteY5" fmla="*/ 305790 h 1157500"/>
              <a:gd name="connsiteX6" fmla="*/ 11980134 w 12192000"/>
              <a:gd name="connsiteY6" fmla="*/ 321911 h 1157500"/>
              <a:gd name="connsiteX7" fmla="*/ 12174576 w 12192000"/>
              <a:gd name="connsiteY7" fmla="*/ 376108 h 1157500"/>
              <a:gd name="connsiteX8" fmla="*/ 12192000 w 12192000"/>
              <a:gd name="connsiteY8" fmla="*/ 379233 h 1157500"/>
              <a:gd name="connsiteX9" fmla="*/ 12192000 w 12192000"/>
              <a:gd name="connsiteY9" fmla="*/ 1157500 h 1157500"/>
              <a:gd name="connsiteX10" fmla="*/ 0 w 12192000"/>
              <a:gd name="connsiteY10" fmla="*/ 1157500 h 1157500"/>
              <a:gd name="connsiteX11" fmla="*/ 0 w 12192000"/>
              <a:gd name="connsiteY11" fmla="*/ 483545 h 1157500"/>
              <a:gd name="connsiteX12" fmla="*/ 5331 w 12192000"/>
              <a:gd name="connsiteY12" fmla="*/ 482797 h 1157500"/>
              <a:gd name="connsiteX13" fmla="*/ 39902 w 12192000"/>
              <a:gd name="connsiteY13" fmla="*/ 472284 h 1157500"/>
              <a:gd name="connsiteX14" fmla="*/ 117880 w 12192000"/>
              <a:gd name="connsiteY14" fmla="*/ 420956 h 1157500"/>
              <a:gd name="connsiteX15" fmla="*/ 238140 w 12192000"/>
              <a:gd name="connsiteY15" fmla="*/ 379297 h 1157500"/>
              <a:gd name="connsiteX16" fmla="*/ 249589 w 12192000"/>
              <a:gd name="connsiteY16" fmla="*/ 379517 h 1157500"/>
              <a:gd name="connsiteX17" fmla="*/ 296963 w 12192000"/>
              <a:gd name="connsiteY17" fmla="*/ 356102 h 1157500"/>
              <a:gd name="connsiteX18" fmla="*/ 339235 w 12192000"/>
              <a:gd name="connsiteY18" fmla="*/ 324425 h 1157500"/>
              <a:gd name="connsiteX19" fmla="*/ 447152 w 12192000"/>
              <a:gd name="connsiteY19" fmla="*/ 327423 h 1157500"/>
              <a:gd name="connsiteX20" fmla="*/ 475247 w 12192000"/>
              <a:gd name="connsiteY20" fmla="*/ 336714 h 1157500"/>
              <a:gd name="connsiteX21" fmla="*/ 477967 w 12192000"/>
              <a:gd name="connsiteY21" fmla="*/ 337960 h 1157500"/>
              <a:gd name="connsiteX22" fmla="*/ 703732 w 12192000"/>
              <a:gd name="connsiteY22" fmla="*/ 316599 h 1157500"/>
              <a:gd name="connsiteX23" fmla="*/ 853391 w 12192000"/>
              <a:gd name="connsiteY23" fmla="*/ 303591 h 1157500"/>
              <a:gd name="connsiteX24" fmla="*/ 925332 w 12192000"/>
              <a:gd name="connsiteY24" fmla="*/ 298686 h 1157500"/>
              <a:gd name="connsiteX25" fmla="*/ 941286 w 12192000"/>
              <a:gd name="connsiteY25" fmla="*/ 288932 h 1157500"/>
              <a:gd name="connsiteX26" fmla="*/ 950845 w 12192000"/>
              <a:gd name="connsiteY26" fmla="*/ 286595 h 1157500"/>
              <a:gd name="connsiteX27" fmla="*/ 953292 w 12192000"/>
              <a:gd name="connsiteY27" fmla="*/ 280892 h 1157500"/>
              <a:gd name="connsiteX28" fmla="*/ 967499 w 12192000"/>
              <a:gd name="connsiteY28" fmla="*/ 273760 h 1157500"/>
              <a:gd name="connsiteX29" fmla="*/ 1069267 w 12192000"/>
              <a:gd name="connsiteY29" fmla="*/ 262766 h 1157500"/>
              <a:gd name="connsiteX30" fmla="*/ 1138407 w 12192000"/>
              <a:gd name="connsiteY30" fmla="*/ 246567 h 1157500"/>
              <a:gd name="connsiteX31" fmla="*/ 1164931 w 12192000"/>
              <a:gd name="connsiteY31" fmla="*/ 238622 h 1157500"/>
              <a:gd name="connsiteX32" fmla="*/ 1211622 w 12192000"/>
              <a:gd name="connsiteY32" fmla="*/ 220676 h 1157500"/>
              <a:gd name="connsiteX33" fmla="*/ 1274567 w 12192000"/>
              <a:gd name="connsiteY33" fmla="*/ 203380 h 1157500"/>
              <a:gd name="connsiteX34" fmla="*/ 1325029 w 12192000"/>
              <a:gd name="connsiteY34" fmla="*/ 207937 h 1157500"/>
              <a:gd name="connsiteX35" fmla="*/ 1356805 w 12192000"/>
              <a:gd name="connsiteY35" fmla="*/ 203622 h 1157500"/>
              <a:gd name="connsiteX36" fmla="*/ 1468752 w 12192000"/>
              <a:gd name="connsiteY36" fmla="*/ 214604 h 1157500"/>
              <a:gd name="connsiteX37" fmla="*/ 1650750 w 12192000"/>
              <a:gd name="connsiteY37" fmla="*/ 165090 h 1157500"/>
              <a:gd name="connsiteX38" fmla="*/ 1655056 w 12192000"/>
              <a:gd name="connsiteY38" fmla="*/ 172106 h 1157500"/>
              <a:gd name="connsiteX39" fmla="*/ 1683220 w 12192000"/>
              <a:gd name="connsiteY39" fmla="*/ 169652 h 1157500"/>
              <a:gd name="connsiteX40" fmla="*/ 1685599 w 12192000"/>
              <a:gd name="connsiteY40" fmla="*/ 165388 h 1157500"/>
              <a:gd name="connsiteX41" fmla="*/ 1735783 w 12192000"/>
              <a:gd name="connsiteY41" fmla="*/ 177400 h 1157500"/>
              <a:gd name="connsiteX42" fmla="*/ 1797102 w 12192000"/>
              <a:gd name="connsiteY42" fmla="*/ 182289 h 1157500"/>
              <a:gd name="connsiteX43" fmla="*/ 1845638 w 12192000"/>
              <a:gd name="connsiteY43" fmla="*/ 163774 h 1157500"/>
              <a:gd name="connsiteX44" fmla="*/ 1848980 w 12192000"/>
              <a:gd name="connsiteY44" fmla="*/ 167516 h 1157500"/>
              <a:gd name="connsiteX45" fmla="*/ 1880587 w 12192000"/>
              <a:gd name="connsiteY45" fmla="*/ 165506 h 1157500"/>
              <a:gd name="connsiteX46" fmla="*/ 1995803 w 12192000"/>
              <a:gd name="connsiteY46" fmla="*/ 131847 h 1157500"/>
              <a:gd name="connsiteX47" fmla="*/ 2057448 w 12192000"/>
              <a:gd name="connsiteY47" fmla="*/ 128650 h 1157500"/>
              <a:gd name="connsiteX48" fmla="*/ 2119088 w 12192000"/>
              <a:gd name="connsiteY48" fmla="*/ 113508 h 1157500"/>
              <a:gd name="connsiteX49" fmla="*/ 2138831 w 12192000"/>
              <a:gd name="connsiteY49" fmla="*/ 116194 h 1157500"/>
              <a:gd name="connsiteX50" fmla="*/ 2214259 w 12192000"/>
              <a:gd name="connsiteY50" fmla="*/ 110542 h 1157500"/>
              <a:gd name="connsiteX51" fmla="*/ 2264911 w 12192000"/>
              <a:gd name="connsiteY51" fmla="*/ 101639 h 1157500"/>
              <a:gd name="connsiteX52" fmla="*/ 2454058 w 12192000"/>
              <a:gd name="connsiteY52" fmla="*/ 67266 h 1157500"/>
              <a:gd name="connsiteX53" fmla="*/ 2534188 w 12192000"/>
              <a:gd name="connsiteY53" fmla="*/ 63730 h 1157500"/>
              <a:gd name="connsiteX54" fmla="*/ 2616912 w 12192000"/>
              <a:gd name="connsiteY54" fmla="*/ 44757 h 1157500"/>
              <a:gd name="connsiteX55" fmla="*/ 2698592 w 12192000"/>
              <a:gd name="connsiteY55" fmla="*/ 35873 h 1157500"/>
              <a:gd name="connsiteX56" fmla="*/ 2891953 w 12192000"/>
              <a:gd name="connsiteY56" fmla="*/ 28541 h 1157500"/>
              <a:gd name="connsiteX57" fmla="*/ 3052621 w 12192000"/>
              <a:gd name="connsiteY57" fmla="*/ 7598 h 1157500"/>
              <a:gd name="connsiteX58" fmla="*/ 3145220 w 12192000"/>
              <a:gd name="connsiteY58" fmla="*/ 9845 h 1157500"/>
              <a:gd name="connsiteX59" fmla="*/ 3233309 w 12192000"/>
              <a:gd name="connsiteY59" fmla="*/ 2536 h 1157500"/>
              <a:gd name="connsiteX60" fmla="*/ 3320851 w 12192000"/>
              <a:gd name="connsiteY60" fmla="*/ 12470 h 1157500"/>
              <a:gd name="connsiteX61" fmla="*/ 3394552 w 12192000"/>
              <a:gd name="connsiteY61" fmla="*/ 31847 h 1157500"/>
              <a:gd name="connsiteX62" fmla="*/ 3462252 w 12192000"/>
              <a:gd name="connsiteY62" fmla="*/ 62214 h 1157500"/>
              <a:gd name="connsiteX63" fmla="*/ 3504799 w 12192000"/>
              <a:gd name="connsiteY63" fmla="*/ 86931 h 1157500"/>
              <a:gd name="connsiteX64" fmla="*/ 3568807 w 12192000"/>
              <a:gd name="connsiteY64" fmla="*/ 78125 h 1157500"/>
              <a:gd name="connsiteX65" fmla="*/ 3571993 w 12192000"/>
              <a:gd name="connsiteY65" fmla="*/ 80673 h 1157500"/>
              <a:gd name="connsiteX66" fmla="*/ 3590879 w 12192000"/>
              <a:gd name="connsiteY66" fmla="*/ 93683 h 1157500"/>
              <a:gd name="connsiteX67" fmla="*/ 3623973 w 12192000"/>
              <a:gd name="connsiteY67" fmla="*/ 86652 h 1157500"/>
              <a:gd name="connsiteX68" fmla="*/ 3636728 w 12192000"/>
              <a:gd name="connsiteY68" fmla="*/ 91587 h 1157500"/>
              <a:gd name="connsiteX69" fmla="*/ 3676976 w 12192000"/>
              <a:gd name="connsiteY69" fmla="*/ 90168 h 1157500"/>
              <a:gd name="connsiteX70" fmla="*/ 3722653 w 12192000"/>
              <a:gd name="connsiteY70" fmla="*/ 108931 h 1157500"/>
              <a:gd name="connsiteX71" fmla="*/ 3775112 w 12192000"/>
              <a:gd name="connsiteY71" fmla="*/ 92538 h 1157500"/>
              <a:gd name="connsiteX72" fmla="*/ 3932956 w 12192000"/>
              <a:gd name="connsiteY72" fmla="*/ 115905 h 1157500"/>
              <a:gd name="connsiteX73" fmla="*/ 4100593 w 12192000"/>
              <a:gd name="connsiteY73" fmla="*/ 157402 h 1157500"/>
              <a:gd name="connsiteX74" fmla="*/ 4316364 w 12192000"/>
              <a:gd name="connsiteY74" fmla="*/ 171021 h 1157500"/>
              <a:gd name="connsiteX75" fmla="*/ 4387387 w 12192000"/>
              <a:gd name="connsiteY75" fmla="*/ 157928 h 1157500"/>
              <a:gd name="connsiteX76" fmla="*/ 4427957 w 12192000"/>
              <a:gd name="connsiteY76" fmla="*/ 171094 h 1157500"/>
              <a:gd name="connsiteX77" fmla="*/ 4502291 w 12192000"/>
              <a:gd name="connsiteY77" fmla="*/ 181765 h 1157500"/>
              <a:gd name="connsiteX78" fmla="*/ 4600771 w 12192000"/>
              <a:gd name="connsiteY78" fmla="*/ 205711 h 1157500"/>
              <a:gd name="connsiteX79" fmla="*/ 4644102 w 12192000"/>
              <a:gd name="connsiteY79" fmla="*/ 203931 h 1157500"/>
              <a:gd name="connsiteX80" fmla="*/ 4652752 w 12192000"/>
              <a:gd name="connsiteY80" fmla="*/ 204470 h 1157500"/>
              <a:gd name="connsiteX81" fmla="*/ 4652896 w 12192000"/>
              <a:gd name="connsiteY81" fmla="*/ 204854 h 1157500"/>
              <a:gd name="connsiteX82" fmla="*/ 4685303 w 12192000"/>
              <a:gd name="connsiteY82" fmla="*/ 206507 h 1157500"/>
              <a:gd name="connsiteX83" fmla="*/ 4690886 w 12192000"/>
              <a:gd name="connsiteY83" fmla="*/ 209335 h 1157500"/>
              <a:gd name="connsiteX84" fmla="*/ 4725430 w 12192000"/>
              <a:gd name="connsiteY84" fmla="*/ 232300 h 1157500"/>
              <a:gd name="connsiteX85" fmla="*/ 4800051 w 12192000"/>
              <a:gd name="connsiteY85" fmla="*/ 224667 h 1157500"/>
              <a:gd name="connsiteX86" fmla="*/ 4875115 w 12192000"/>
              <a:gd name="connsiteY86" fmla="*/ 257918 h 1157500"/>
              <a:gd name="connsiteX87" fmla="*/ 4936450 w 12192000"/>
              <a:gd name="connsiteY87" fmla="*/ 274470 h 1157500"/>
              <a:gd name="connsiteX88" fmla="*/ 5030961 w 12192000"/>
              <a:gd name="connsiteY88" fmla="*/ 299480 h 1157500"/>
              <a:gd name="connsiteX89" fmla="*/ 5082734 w 12192000"/>
              <a:gd name="connsiteY89" fmla="*/ 302149 h 1157500"/>
              <a:gd name="connsiteX90" fmla="*/ 5138799 w 12192000"/>
              <a:gd name="connsiteY90" fmla="*/ 297368 h 1157500"/>
              <a:gd name="connsiteX91" fmla="*/ 5259695 w 12192000"/>
              <a:gd name="connsiteY91" fmla="*/ 324044 h 1157500"/>
              <a:gd name="connsiteX92" fmla="*/ 5359642 w 12192000"/>
              <a:gd name="connsiteY92" fmla="*/ 334143 h 1157500"/>
              <a:gd name="connsiteX93" fmla="*/ 5372918 w 12192000"/>
              <a:gd name="connsiteY93" fmla="*/ 330402 h 1157500"/>
              <a:gd name="connsiteX94" fmla="*/ 5396084 w 12192000"/>
              <a:gd name="connsiteY94" fmla="*/ 321836 h 1157500"/>
              <a:gd name="connsiteX95" fmla="*/ 5414292 w 12192000"/>
              <a:gd name="connsiteY95" fmla="*/ 314431 h 1157500"/>
              <a:gd name="connsiteX96" fmla="*/ 5487276 w 12192000"/>
              <a:gd name="connsiteY96" fmla="*/ 300918 h 1157500"/>
              <a:gd name="connsiteX97" fmla="*/ 5612716 w 12192000"/>
              <a:gd name="connsiteY97" fmla="*/ 301686 h 1157500"/>
              <a:gd name="connsiteX98" fmla="*/ 5864813 w 12192000"/>
              <a:gd name="connsiteY98" fmla="*/ 251420 h 1157500"/>
              <a:gd name="connsiteX99" fmla="*/ 6151392 w 12192000"/>
              <a:gd name="connsiteY99" fmla="*/ 219300 h 1157500"/>
              <a:gd name="connsiteX100" fmla="*/ 6209396 w 12192000"/>
              <a:gd name="connsiteY100" fmla="*/ 214037 h 1157500"/>
              <a:gd name="connsiteX101" fmla="*/ 6269898 w 12192000"/>
              <a:gd name="connsiteY101" fmla="*/ 219868 h 1157500"/>
              <a:gd name="connsiteX102" fmla="*/ 6352373 w 12192000"/>
              <a:gd name="connsiteY102" fmla="*/ 202729 h 1157500"/>
              <a:gd name="connsiteX103" fmla="*/ 6353759 w 12192000"/>
              <a:gd name="connsiteY103" fmla="*/ 202703 h 1157500"/>
              <a:gd name="connsiteX104" fmla="*/ 6363346 w 12192000"/>
              <a:gd name="connsiteY104" fmla="*/ 190268 h 1157500"/>
              <a:gd name="connsiteX105" fmla="*/ 6400681 w 12192000"/>
              <a:gd name="connsiteY105" fmla="*/ 197970 h 1157500"/>
              <a:gd name="connsiteX106" fmla="*/ 6402041 w 12192000"/>
              <a:gd name="connsiteY106" fmla="*/ 200641 h 1157500"/>
              <a:gd name="connsiteX107" fmla="*/ 6502019 w 12192000"/>
              <a:gd name="connsiteY107" fmla="*/ 192356 h 1157500"/>
              <a:gd name="connsiteX108" fmla="*/ 6518229 w 12192000"/>
              <a:gd name="connsiteY108" fmla="*/ 191407 h 1157500"/>
              <a:gd name="connsiteX109" fmla="*/ 6595639 w 12192000"/>
              <a:gd name="connsiteY109" fmla="*/ 168164 h 1157500"/>
              <a:gd name="connsiteX110" fmla="*/ 6692265 w 12192000"/>
              <a:gd name="connsiteY110" fmla="*/ 164829 h 1157500"/>
              <a:gd name="connsiteX111" fmla="*/ 6697219 w 12192000"/>
              <a:gd name="connsiteY111" fmla="*/ 165301 h 1157500"/>
              <a:gd name="connsiteX112" fmla="*/ 6713656 w 12192000"/>
              <a:gd name="connsiteY112" fmla="*/ 153600 h 1157500"/>
              <a:gd name="connsiteX113" fmla="*/ 6714383 w 12192000"/>
              <a:gd name="connsiteY113" fmla="*/ 150425 h 1157500"/>
              <a:gd name="connsiteX114" fmla="*/ 6774793 w 12192000"/>
              <a:gd name="connsiteY114" fmla="*/ 159713 h 1157500"/>
              <a:gd name="connsiteX115" fmla="*/ 6782112 w 12192000"/>
              <a:gd name="connsiteY115" fmla="*/ 155255 h 1157500"/>
              <a:gd name="connsiteX116" fmla="*/ 6878958 w 12192000"/>
              <a:gd name="connsiteY116" fmla="*/ 180824 h 1157500"/>
              <a:gd name="connsiteX117" fmla="*/ 6894439 w 12192000"/>
              <a:gd name="connsiteY117" fmla="*/ 177642 h 1157500"/>
              <a:gd name="connsiteX118" fmla="*/ 6963220 w 12192000"/>
              <a:gd name="connsiteY118" fmla="*/ 167304 h 1157500"/>
              <a:gd name="connsiteX119" fmla="*/ 6976706 w 12192000"/>
              <a:gd name="connsiteY119" fmla="*/ 170894 h 1157500"/>
              <a:gd name="connsiteX120" fmla="*/ 6987064 w 12192000"/>
              <a:gd name="connsiteY120" fmla="*/ 160402 h 1157500"/>
              <a:gd name="connsiteX121" fmla="*/ 7058714 w 12192000"/>
              <a:gd name="connsiteY121" fmla="*/ 175992 h 1157500"/>
              <a:gd name="connsiteX122" fmla="*/ 7060499 w 12192000"/>
              <a:gd name="connsiteY122" fmla="*/ 176063 h 1157500"/>
              <a:gd name="connsiteX123" fmla="*/ 7176563 w 12192000"/>
              <a:gd name="connsiteY123" fmla="*/ 173244 h 1157500"/>
              <a:gd name="connsiteX124" fmla="*/ 7205529 w 12192000"/>
              <a:gd name="connsiteY124" fmla="*/ 181011 h 1157500"/>
              <a:gd name="connsiteX125" fmla="*/ 7310118 w 12192000"/>
              <a:gd name="connsiteY125" fmla="*/ 162605 h 1157500"/>
              <a:gd name="connsiteX126" fmla="*/ 7673859 w 12192000"/>
              <a:gd name="connsiteY126" fmla="*/ 150336 h 1157500"/>
              <a:gd name="connsiteX127" fmla="*/ 7692748 w 12192000"/>
              <a:gd name="connsiteY127" fmla="*/ 161537 h 1157500"/>
              <a:gd name="connsiteX128" fmla="*/ 7756672 w 12192000"/>
              <a:gd name="connsiteY128" fmla="*/ 157372 h 1157500"/>
              <a:gd name="connsiteX129" fmla="*/ 7974189 w 12192000"/>
              <a:gd name="connsiteY129" fmla="*/ 154819 h 1157500"/>
              <a:gd name="connsiteX130" fmla="*/ 8101969 w 12192000"/>
              <a:gd name="connsiteY130" fmla="*/ 144495 h 1157500"/>
              <a:gd name="connsiteX131" fmla="*/ 8106826 w 12192000"/>
              <a:gd name="connsiteY131" fmla="*/ 139853 h 1157500"/>
              <a:gd name="connsiteX132" fmla="*/ 8162058 w 12192000"/>
              <a:gd name="connsiteY132" fmla="*/ 96704 h 1157500"/>
              <a:gd name="connsiteX133" fmla="*/ 8184568 w 12192000"/>
              <a:gd name="connsiteY133" fmla="*/ 93990 h 1157500"/>
              <a:gd name="connsiteX134" fmla="*/ 8228227 w 12192000"/>
              <a:gd name="connsiteY134" fmla="*/ 105972 h 1157500"/>
              <a:gd name="connsiteX135" fmla="*/ 8237963 w 12192000"/>
              <a:gd name="connsiteY135" fmla="*/ 106996 h 1157500"/>
              <a:gd name="connsiteX136" fmla="*/ 8248358 w 12192000"/>
              <a:gd name="connsiteY136" fmla="*/ 106062 h 1157500"/>
              <a:gd name="connsiteX137" fmla="*/ 8249309 w 12192000"/>
              <a:gd name="connsiteY137" fmla="*/ 106698 h 1157500"/>
              <a:gd name="connsiteX138" fmla="*/ 8249997 w 12192000"/>
              <a:gd name="connsiteY138" fmla="*/ 105915 h 1157500"/>
              <a:gd name="connsiteX139" fmla="*/ 8272162 w 12192000"/>
              <a:gd name="connsiteY139" fmla="*/ 103924 h 1157500"/>
              <a:gd name="connsiteX140" fmla="*/ 8292349 w 12192000"/>
              <a:gd name="connsiteY140" fmla="*/ 97480 h 1157500"/>
              <a:gd name="connsiteX141" fmla="*/ 8307239 w 12192000"/>
              <a:gd name="connsiteY141" fmla="*/ 94591 h 1157500"/>
              <a:gd name="connsiteX142" fmla="*/ 8339282 w 12192000"/>
              <a:gd name="connsiteY142" fmla="*/ 108942 h 1157500"/>
              <a:gd name="connsiteX143" fmla="*/ 8346156 w 12192000"/>
              <a:gd name="connsiteY143" fmla="*/ 111227 h 1157500"/>
              <a:gd name="connsiteX144" fmla="*/ 8346467 w 12192000"/>
              <a:gd name="connsiteY144" fmla="*/ 111024 h 1157500"/>
              <a:gd name="connsiteX145" fmla="*/ 8354069 w 12192000"/>
              <a:gd name="connsiteY145" fmla="*/ 112942 h 1157500"/>
              <a:gd name="connsiteX146" fmla="*/ 8358687 w 12192000"/>
              <a:gd name="connsiteY146" fmla="*/ 115393 h 1157500"/>
              <a:gd name="connsiteX147" fmla="*/ 8433385 w 12192000"/>
              <a:gd name="connsiteY147" fmla="*/ 99669 h 1157500"/>
              <a:gd name="connsiteX148" fmla="*/ 8533779 w 12192000"/>
              <a:gd name="connsiteY148" fmla="*/ 98374 h 1157500"/>
              <a:gd name="connsiteX149" fmla="*/ 8632833 w 12192000"/>
              <a:gd name="connsiteY149" fmla="*/ 100532 h 1157500"/>
              <a:gd name="connsiteX150" fmla="*/ 8668523 w 12192000"/>
              <a:gd name="connsiteY150" fmla="*/ 102979 h 1157500"/>
              <a:gd name="connsiteX151" fmla="*/ 8732893 w 12192000"/>
              <a:gd name="connsiteY151" fmla="*/ 99991 h 1157500"/>
              <a:gd name="connsiteX152" fmla="*/ 8764071 w 12192000"/>
              <a:gd name="connsiteY152" fmla="*/ 94587 h 1157500"/>
              <a:gd name="connsiteX153" fmla="*/ 8767004 w 12192000"/>
              <a:gd name="connsiteY153" fmla="*/ 91519 h 1157500"/>
              <a:gd name="connsiteX154" fmla="*/ 8772553 w 12192000"/>
              <a:gd name="connsiteY154" fmla="*/ 90314 h 1157500"/>
              <a:gd name="connsiteX155" fmla="*/ 8787201 w 12192000"/>
              <a:gd name="connsiteY155" fmla="*/ 92033 h 1157500"/>
              <a:gd name="connsiteX156" fmla="*/ 8792624 w 12192000"/>
              <a:gd name="connsiteY156" fmla="*/ 93503 h 1157500"/>
              <a:gd name="connsiteX157" fmla="*/ 8800741 w 12192000"/>
              <a:gd name="connsiteY157" fmla="*/ 93897 h 1157500"/>
              <a:gd name="connsiteX158" fmla="*/ 8800966 w 12192000"/>
              <a:gd name="connsiteY158" fmla="*/ 93645 h 1157500"/>
              <a:gd name="connsiteX159" fmla="*/ 8808513 w 12192000"/>
              <a:gd name="connsiteY159" fmla="*/ 94530 h 1157500"/>
              <a:gd name="connsiteX160" fmla="*/ 8845110 w 12192000"/>
              <a:gd name="connsiteY160" fmla="*/ 102179 h 1157500"/>
              <a:gd name="connsiteX161" fmla="*/ 8917529 w 12192000"/>
              <a:gd name="connsiteY161" fmla="*/ 76373 h 1157500"/>
              <a:gd name="connsiteX162" fmla="*/ 9026654 w 12192000"/>
              <a:gd name="connsiteY162" fmla="*/ 93420 h 1157500"/>
              <a:gd name="connsiteX163" fmla="*/ 9088505 w 12192000"/>
              <a:gd name="connsiteY163" fmla="*/ 113002 h 1157500"/>
              <a:gd name="connsiteX164" fmla="*/ 9203241 w 12192000"/>
              <a:gd name="connsiteY164" fmla="*/ 111713 h 1157500"/>
              <a:gd name="connsiteX165" fmla="*/ 9415584 w 12192000"/>
              <a:gd name="connsiteY165" fmla="*/ 157156 h 1157500"/>
              <a:gd name="connsiteX166" fmla="*/ 9505102 w 12192000"/>
              <a:gd name="connsiteY166" fmla="*/ 141042 h 1157500"/>
              <a:gd name="connsiteX167" fmla="*/ 9643040 w 12192000"/>
              <a:gd name="connsiteY167" fmla="*/ 158233 h 1157500"/>
              <a:gd name="connsiteX168" fmla="*/ 9762999 w 12192000"/>
              <a:gd name="connsiteY168" fmla="*/ 162623 h 1157500"/>
              <a:gd name="connsiteX169" fmla="*/ 9776183 w 12192000"/>
              <a:gd name="connsiteY169" fmla="*/ 162191 h 1157500"/>
              <a:gd name="connsiteX170" fmla="*/ 9780532 w 12192000"/>
              <a:gd name="connsiteY170" fmla="*/ 155823 h 1157500"/>
              <a:gd name="connsiteX171" fmla="*/ 9910588 w 12192000"/>
              <a:gd name="connsiteY171" fmla="*/ 154327 h 1157500"/>
              <a:gd name="connsiteX172" fmla="*/ 9924173 w 12192000"/>
              <a:gd name="connsiteY172" fmla="*/ 158591 h 1157500"/>
              <a:gd name="connsiteX173" fmla="*/ 10010969 w 12192000"/>
              <a:gd name="connsiteY173" fmla="*/ 155802 h 1157500"/>
              <a:gd name="connsiteX174" fmla="*/ 10070699 w 12192000"/>
              <a:gd name="connsiteY174" fmla="*/ 157854 h 1157500"/>
              <a:gd name="connsiteX175" fmla="*/ 10155104 w 12192000"/>
              <a:gd name="connsiteY175" fmla="*/ 151613 h 1157500"/>
              <a:gd name="connsiteX176" fmla="*/ 10250982 w 12192000"/>
              <a:gd name="connsiteY176" fmla="*/ 128642 h 1157500"/>
              <a:gd name="connsiteX177" fmla="*/ 10343301 w 12192000"/>
              <a:gd name="connsiteY177" fmla="*/ 90884 h 1157500"/>
              <a:gd name="connsiteX178" fmla="*/ 10366625 w 12192000"/>
              <a:gd name="connsiteY178" fmla="*/ 79428 h 1157500"/>
              <a:gd name="connsiteX179" fmla="*/ 10433505 w 12192000"/>
              <a:gd name="connsiteY179" fmla="*/ 65000 h 1157500"/>
              <a:gd name="connsiteX180" fmla="*/ 10547510 w 12192000"/>
              <a:gd name="connsiteY180" fmla="*/ 47246 h 1157500"/>
              <a:gd name="connsiteX181" fmla="*/ 10588150 w 12192000"/>
              <a:gd name="connsiteY181" fmla="*/ 32287 h 1157500"/>
              <a:gd name="connsiteX182" fmla="*/ 10589457 w 12192000"/>
              <a:gd name="connsiteY182" fmla="*/ 25296 h 1157500"/>
              <a:gd name="connsiteX183" fmla="*/ 10699976 w 12192000"/>
              <a:gd name="connsiteY183" fmla="*/ 43345 h 1157500"/>
              <a:gd name="connsiteX184" fmla="*/ 10812237 w 12192000"/>
              <a:gd name="connsiteY184" fmla="*/ 46327 h 1157500"/>
              <a:gd name="connsiteX185" fmla="*/ 10869837 w 12192000"/>
              <a:gd name="connsiteY185" fmla="*/ 65795 h 1157500"/>
              <a:gd name="connsiteX186" fmla="*/ 10881770 w 12192000"/>
              <a:gd name="connsiteY186" fmla="*/ 73672 h 1157500"/>
              <a:gd name="connsiteX187" fmla="*/ 10896899 w 12192000"/>
              <a:gd name="connsiteY187" fmla="*/ 70731 h 1157500"/>
              <a:gd name="connsiteX188" fmla="*/ 10901748 w 12192000"/>
              <a:gd name="connsiteY188" fmla="*/ 66352 h 1157500"/>
              <a:gd name="connsiteX189" fmla="*/ 10947419 w 12192000"/>
              <a:gd name="connsiteY189" fmla="*/ 83316 h 1157500"/>
              <a:gd name="connsiteX190" fmla="*/ 10953034 w 12192000"/>
              <a:gd name="connsiteY190" fmla="*/ 84438 h 1157500"/>
              <a:gd name="connsiteX191" fmla="*/ 10992070 w 12192000"/>
              <a:gd name="connsiteY191" fmla="*/ 88841 h 1157500"/>
              <a:gd name="connsiteX192" fmla="*/ 11112372 w 12192000"/>
              <a:gd name="connsiteY192" fmla="*/ 82247 h 1157500"/>
              <a:gd name="connsiteX193" fmla="*/ 11147719 w 12192000"/>
              <a:gd name="connsiteY193" fmla="*/ 80560 h 1157500"/>
              <a:gd name="connsiteX194" fmla="*/ 11172617 w 12192000"/>
              <a:gd name="connsiteY194" fmla="*/ 76265 h 1157500"/>
              <a:gd name="connsiteX195" fmla="*/ 11240397 w 12192000"/>
              <a:gd name="connsiteY195" fmla="*/ 81830 h 1157500"/>
              <a:gd name="connsiteX196" fmla="*/ 11270034 w 12192000"/>
              <a:gd name="connsiteY196" fmla="*/ 91947 h 1157500"/>
              <a:gd name="connsiteX0" fmla="*/ 11310949 w 12192000"/>
              <a:gd name="connsiteY0" fmla="*/ 97842 h 1157500"/>
              <a:gd name="connsiteX1" fmla="*/ 11488543 w 12192000"/>
              <a:gd name="connsiteY1" fmla="*/ 144736 h 1157500"/>
              <a:gd name="connsiteX2" fmla="*/ 11736204 w 12192000"/>
              <a:gd name="connsiteY2" fmla="*/ 277509 h 1157500"/>
              <a:gd name="connsiteX3" fmla="*/ 11705740 w 12192000"/>
              <a:gd name="connsiteY3" fmla="*/ 250993 h 1157500"/>
              <a:gd name="connsiteX4" fmla="*/ 11819139 w 12192000"/>
              <a:gd name="connsiteY4" fmla="*/ 304143 h 1157500"/>
              <a:gd name="connsiteX5" fmla="*/ 11835615 w 12192000"/>
              <a:gd name="connsiteY5" fmla="*/ 305790 h 1157500"/>
              <a:gd name="connsiteX6" fmla="*/ 11980134 w 12192000"/>
              <a:gd name="connsiteY6" fmla="*/ 321911 h 1157500"/>
              <a:gd name="connsiteX7" fmla="*/ 12174576 w 12192000"/>
              <a:gd name="connsiteY7" fmla="*/ 376108 h 1157500"/>
              <a:gd name="connsiteX8" fmla="*/ 12192000 w 12192000"/>
              <a:gd name="connsiteY8" fmla="*/ 379233 h 1157500"/>
              <a:gd name="connsiteX9" fmla="*/ 12192000 w 12192000"/>
              <a:gd name="connsiteY9" fmla="*/ 1157500 h 1157500"/>
              <a:gd name="connsiteX10" fmla="*/ 0 w 12192000"/>
              <a:gd name="connsiteY10" fmla="*/ 1157500 h 1157500"/>
              <a:gd name="connsiteX11" fmla="*/ 0 w 12192000"/>
              <a:gd name="connsiteY11" fmla="*/ 483545 h 1157500"/>
              <a:gd name="connsiteX12" fmla="*/ 5331 w 12192000"/>
              <a:gd name="connsiteY12" fmla="*/ 482797 h 1157500"/>
              <a:gd name="connsiteX13" fmla="*/ 39902 w 12192000"/>
              <a:gd name="connsiteY13" fmla="*/ 472284 h 1157500"/>
              <a:gd name="connsiteX14" fmla="*/ 117880 w 12192000"/>
              <a:gd name="connsiteY14" fmla="*/ 420956 h 1157500"/>
              <a:gd name="connsiteX15" fmla="*/ 238140 w 12192000"/>
              <a:gd name="connsiteY15" fmla="*/ 379297 h 1157500"/>
              <a:gd name="connsiteX16" fmla="*/ 249589 w 12192000"/>
              <a:gd name="connsiteY16" fmla="*/ 379517 h 1157500"/>
              <a:gd name="connsiteX17" fmla="*/ 296963 w 12192000"/>
              <a:gd name="connsiteY17" fmla="*/ 356102 h 1157500"/>
              <a:gd name="connsiteX18" fmla="*/ 339235 w 12192000"/>
              <a:gd name="connsiteY18" fmla="*/ 324425 h 1157500"/>
              <a:gd name="connsiteX19" fmla="*/ 447152 w 12192000"/>
              <a:gd name="connsiteY19" fmla="*/ 327423 h 1157500"/>
              <a:gd name="connsiteX20" fmla="*/ 475247 w 12192000"/>
              <a:gd name="connsiteY20" fmla="*/ 336714 h 1157500"/>
              <a:gd name="connsiteX21" fmla="*/ 477967 w 12192000"/>
              <a:gd name="connsiteY21" fmla="*/ 337960 h 1157500"/>
              <a:gd name="connsiteX22" fmla="*/ 703732 w 12192000"/>
              <a:gd name="connsiteY22" fmla="*/ 316599 h 1157500"/>
              <a:gd name="connsiteX23" fmla="*/ 853391 w 12192000"/>
              <a:gd name="connsiteY23" fmla="*/ 303591 h 1157500"/>
              <a:gd name="connsiteX24" fmla="*/ 925332 w 12192000"/>
              <a:gd name="connsiteY24" fmla="*/ 298686 h 1157500"/>
              <a:gd name="connsiteX25" fmla="*/ 941286 w 12192000"/>
              <a:gd name="connsiteY25" fmla="*/ 288932 h 1157500"/>
              <a:gd name="connsiteX26" fmla="*/ 950845 w 12192000"/>
              <a:gd name="connsiteY26" fmla="*/ 286595 h 1157500"/>
              <a:gd name="connsiteX27" fmla="*/ 953292 w 12192000"/>
              <a:gd name="connsiteY27" fmla="*/ 280892 h 1157500"/>
              <a:gd name="connsiteX28" fmla="*/ 967499 w 12192000"/>
              <a:gd name="connsiteY28" fmla="*/ 273760 h 1157500"/>
              <a:gd name="connsiteX29" fmla="*/ 1069267 w 12192000"/>
              <a:gd name="connsiteY29" fmla="*/ 262766 h 1157500"/>
              <a:gd name="connsiteX30" fmla="*/ 1138407 w 12192000"/>
              <a:gd name="connsiteY30" fmla="*/ 246567 h 1157500"/>
              <a:gd name="connsiteX31" fmla="*/ 1164931 w 12192000"/>
              <a:gd name="connsiteY31" fmla="*/ 238622 h 1157500"/>
              <a:gd name="connsiteX32" fmla="*/ 1211622 w 12192000"/>
              <a:gd name="connsiteY32" fmla="*/ 220676 h 1157500"/>
              <a:gd name="connsiteX33" fmla="*/ 1274567 w 12192000"/>
              <a:gd name="connsiteY33" fmla="*/ 203380 h 1157500"/>
              <a:gd name="connsiteX34" fmla="*/ 1325029 w 12192000"/>
              <a:gd name="connsiteY34" fmla="*/ 207937 h 1157500"/>
              <a:gd name="connsiteX35" fmla="*/ 1356805 w 12192000"/>
              <a:gd name="connsiteY35" fmla="*/ 203622 h 1157500"/>
              <a:gd name="connsiteX36" fmla="*/ 1468752 w 12192000"/>
              <a:gd name="connsiteY36" fmla="*/ 214604 h 1157500"/>
              <a:gd name="connsiteX37" fmla="*/ 1650750 w 12192000"/>
              <a:gd name="connsiteY37" fmla="*/ 165090 h 1157500"/>
              <a:gd name="connsiteX38" fmla="*/ 1655056 w 12192000"/>
              <a:gd name="connsiteY38" fmla="*/ 172106 h 1157500"/>
              <a:gd name="connsiteX39" fmla="*/ 1683220 w 12192000"/>
              <a:gd name="connsiteY39" fmla="*/ 169652 h 1157500"/>
              <a:gd name="connsiteX40" fmla="*/ 1685599 w 12192000"/>
              <a:gd name="connsiteY40" fmla="*/ 165388 h 1157500"/>
              <a:gd name="connsiteX41" fmla="*/ 1735783 w 12192000"/>
              <a:gd name="connsiteY41" fmla="*/ 177400 h 1157500"/>
              <a:gd name="connsiteX42" fmla="*/ 1797102 w 12192000"/>
              <a:gd name="connsiteY42" fmla="*/ 182289 h 1157500"/>
              <a:gd name="connsiteX43" fmla="*/ 1845638 w 12192000"/>
              <a:gd name="connsiteY43" fmla="*/ 163774 h 1157500"/>
              <a:gd name="connsiteX44" fmla="*/ 1848980 w 12192000"/>
              <a:gd name="connsiteY44" fmla="*/ 167516 h 1157500"/>
              <a:gd name="connsiteX45" fmla="*/ 1880587 w 12192000"/>
              <a:gd name="connsiteY45" fmla="*/ 165506 h 1157500"/>
              <a:gd name="connsiteX46" fmla="*/ 1995803 w 12192000"/>
              <a:gd name="connsiteY46" fmla="*/ 131847 h 1157500"/>
              <a:gd name="connsiteX47" fmla="*/ 2057448 w 12192000"/>
              <a:gd name="connsiteY47" fmla="*/ 128650 h 1157500"/>
              <a:gd name="connsiteX48" fmla="*/ 2119088 w 12192000"/>
              <a:gd name="connsiteY48" fmla="*/ 113508 h 1157500"/>
              <a:gd name="connsiteX49" fmla="*/ 2138831 w 12192000"/>
              <a:gd name="connsiteY49" fmla="*/ 116194 h 1157500"/>
              <a:gd name="connsiteX50" fmla="*/ 2214259 w 12192000"/>
              <a:gd name="connsiteY50" fmla="*/ 110542 h 1157500"/>
              <a:gd name="connsiteX51" fmla="*/ 2264911 w 12192000"/>
              <a:gd name="connsiteY51" fmla="*/ 101639 h 1157500"/>
              <a:gd name="connsiteX52" fmla="*/ 2454058 w 12192000"/>
              <a:gd name="connsiteY52" fmla="*/ 67266 h 1157500"/>
              <a:gd name="connsiteX53" fmla="*/ 2534188 w 12192000"/>
              <a:gd name="connsiteY53" fmla="*/ 63730 h 1157500"/>
              <a:gd name="connsiteX54" fmla="*/ 2616912 w 12192000"/>
              <a:gd name="connsiteY54" fmla="*/ 44757 h 1157500"/>
              <a:gd name="connsiteX55" fmla="*/ 2698592 w 12192000"/>
              <a:gd name="connsiteY55" fmla="*/ 35873 h 1157500"/>
              <a:gd name="connsiteX56" fmla="*/ 2891953 w 12192000"/>
              <a:gd name="connsiteY56" fmla="*/ 28541 h 1157500"/>
              <a:gd name="connsiteX57" fmla="*/ 3052621 w 12192000"/>
              <a:gd name="connsiteY57" fmla="*/ 7598 h 1157500"/>
              <a:gd name="connsiteX58" fmla="*/ 3145220 w 12192000"/>
              <a:gd name="connsiteY58" fmla="*/ 9845 h 1157500"/>
              <a:gd name="connsiteX59" fmla="*/ 3233309 w 12192000"/>
              <a:gd name="connsiteY59" fmla="*/ 2536 h 1157500"/>
              <a:gd name="connsiteX60" fmla="*/ 3320851 w 12192000"/>
              <a:gd name="connsiteY60" fmla="*/ 12470 h 1157500"/>
              <a:gd name="connsiteX61" fmla="*/ 3394552 w 12192000"/>
              <a:gd name="connsiteY61" fmla="*/ 31847 h 1157500"/>
              <a:gd name="connsiteX62" fmla="*/ 3462252 w 12192000"/>
              <a:gd name="connsiteY62" fmla="*/ 62214 h 1157500"/>
              <a:gd name="connsiteX63" fmla="*/ 3504799 w 12192000"/>
              <a:gd name="connsiteY63" fmla="*/ 86931 h 1157500"/>
              <a:gd name="connsiteX64" fmla="*/ 3568807 w 12192000"/>
              <a:gd name="connsiteY64" fmla="*/ 78125 h 1157500"/>
              <a:gd name="connsiteX65" fmla="*/ 3571993 w 12192000"/>
              <a:gd name="connsiteY65" fmla="*/ 80673 h 1157500"/>
              <a:gd name="connsiteX66" fmla="*/ 3590879 w 12192000"/>
              <a:gd name="connsiteY66" fmla="*/ 93683 h 1157500"/>
              <a:gd name="connsiteX67" fmla="*/ 3623973 w 12192000"/>
              <a:gd name="connsiteY67" fmla="*/ 86652 h 1157500"/>
              <a:gd name="connsiteX68" fmla="*/ 3636728 w 12192000"/>
              <a:gd name="connsiteY68" fmla="*/ 91587 h 1157500"/>
              <a:gd name="connsiteX69" fmla="*/ 3676976 w 12192000"/>
              <a:gd name="connsiteY69" fmla="*/ 90168 h 1157500"/>
              <a:gd name="connsiteX70" fmla="*/ 3722653 w 12192000"/>
              <a:gd name="connsiteY70" fmla="*/ 108931 h 1157500"/>
              <a:gd name="connsiteX71" fmla="*/ 3775112 w 12192000"/>
              <a:gd name="connsiteY71" fmla="*/ 92538 h 1157500"/>
              <a:gd name="connsiteX72" fmla="*/ 3932956 w 12192000"/>
              <a:gd name="connsiteY72" fmla="*/ 115905 h 1157500"/>
              <a:gd name="connsiteX73" fmla="*/ 4100593 w 12192000"/>
              <a:gd name="connsiteY73" fmla="*/ 157402 h 1157500"/>
              <a:gd name="connsiteX74" fmla="*/ 4316364 w 12192000"/>
              <a:gd name="connsiteY74" fmla="*/ 171021 h 1157500"/>
              <a:gd name="connsiteX75" fmla="*/ 4387387 w 12192000"/>
              <a:gd name="connsiteY75" fmla="*/ 157928 h 1157500"/>
              <a:gd name="connsiteX76" fmla="*/ 4427957 w 12192000"/>
              <a:gd name="connsiteY76" fmla="*/ 171094 h 1157500"/>
              <a:gd name="connsiteX77" fmla="*/ 4502291 w 12192000"/>
              <a:gd name="connsiteY77" fmla="*/ 181765 h 1157500"/>
              <a:gd name="connsiteX78" fmla="*/ 4600771 w 12192000"/>
              <a:gd name="connsiteY78" fmla="*/ 205711 h 1157500"/>
              <a:gd name="connsiteX79" fmla="*/ 4644102 w 12192000"/>
              <a:gd name="connsiteY79" fmla="*/ 203931 h 1157500"/>
              <a:gd name="connsiteX80" fmla="*/ 4652752 w 12192000"/>
              <a:gd name="connsiteY80" fmla="*/ 204470 h 1157500"/>
              <a:gd name="connsiteX81" fmla="*/ 4652896 w 12192000"/>
              <a:gd name="connsiteY81" fmla="*/ 204854 h 1157500"/>
              <a:gd name="connsiteX82" fmla="*/ 4685303 w 12192000"/>
              <a:gd name="connsiteY82" fmla="*/ 206507 h 1157500"/>
              <a:gd name="connsiteX83" fmla="*/ 4690886 w 12192000"/>
              <a:gd name="connsiteY83" fmla="*/ 209335 h 1157500"/>
              <a:gd name="connsiteX84" fmla="*/ 4725430 w 12192000"/>
              <a:gd name="connsiteY84" fmla="*/ 232300 h 1157500"/>
              <a:gd name="connsiteX85" fmla="*/ 4800051 w 12192000"/>
              <a:gd name="connsiteY85" fmla="*/ 224667 h 1157500"/>
              <a:gd name="connsiteX86" fmla="*/ 4875115 w 12192000"/>
              <a:gd name="connsiteY86" fmla="*/ 257918 h 1157500"/>
              <a:gd name="connsiteX87" fmla="*/ 4936450 w 12192000"/>
              <a:gd name="connsiteY87" fmla="*/ 274470 h 1157500"/>
              <a:gd name="connsiteX88" fmla="*/ 5030961 w 12192000"/>
              <a:gd name="connsiteY88" fmla="*/ 299480 h 1157500"/>
              <a:gd name="connsiteX89" fmla="*/ 5082734 w 12192000"/>
              <a:gd name="connsiteY89" fmla="*/ 302149 h 1157500"/>
              <a:gd name="connsiteX90" fmla="*/ 5138799 w 12192000"/>
              <a:gd name="connsiteY90" fmla="*/ 297368 h 1157500"/>
              <a:gd name="connsiteX91" fmla="*/ 5259695 w 12192000"/>
              <a:gd name="connsiteY91" fmla="*/ 324044 h 1157500"/>
              <a:gd name="connsiteX92" fmla="*/ 5359642 w 12192000"/>
              <a:gd name="connsiteY92" fmla="*/ 334143 h 1157500"/>
              <a:gd name="connsiteX93" fmla="*/ 5372918 w 12192000"/>
              <a:gd name="connsiteY93" fmla="*/ 330402 h 1157500"/>
              <a:gd name="connsiteX94" fmla="*/ 5396084 w 12192000"/>
              <a:gd name="connsiteY94" fmla="*/ 321836 h 1157500"/>
              <a:gd name="connsiteX95" fmla="*/ 5414292 w 12192000"/>
              <a:gd name="connsiteY95" fmla="*/ 314431 h 1157500"/>
              <a:gd name="connsiteX96" fmla="*/ 5487276 w 12192000"/>
              <a:gd name="connsiteY96" fmla="*/ 300918 h 1157500"/>
              <a:gd name="connsiteX97" fmla="*/ 5612716 w 12192000"/>
              <a:gd name="connsiteY97" fmla="*/ 301686 h 1157500"/>
              <a:gd name="connsiteX98" fmla="*/ 5864813 w 12192000"/>
              <a:gd name="connsiteY98" fmla="*/ 251420 h 1157500"/>
              <a:gd name="connsiteX99" fmla="*/ 6151392 w 12192000"/>
              <a:gd name="connsiteY99" fmla="*/ 219300 h 1157500"/>
              <a:gd name="connsiteX100" fmla="*/ 6209396 w 12192000"/>
              <a:gd name="connsiteY100" fmla="*/ 214037 h 1157500"/>
              <a:gd name="connsiteX101" fmla="*/ 6269898 w 12192000"/>
              <a:gd name="connsiteY101" fmla="*/ 219868 h 1157500"/>
              <a:gd name="connsiteX102" fmla="*/ 6352373 w 12192000"/>
              <a:gd name="connsiteY102" fmla="*/ 202729 h 1157500"/>
              <a:gd name="connsiteX103" fmla="*/ 6353759 w 12192000"/>
              <a:gd name="connsiteY103" fmla="*/ 202703 h 1157500"/>
              <a:gd name="connsiteX104" fmla="*/ 6363346 w 12192000"/>
              <a:gd name="connsiteY104" fmla="*/ 190268 h 1157500"/>
              <a:gd name="connsiteX105" fmla="*/ 6400681 w 12192000"/>
              <a:gd name="connsiteY105" fmla="*/ 197970 h 1157500"/>
              <a:gd name="connsiteX106" fmla="*/ 6402041 w 12192000"/>
              <a:gd name="connsiteY106" fmla="*/ 200641 h 1157500"/>
              <a:gd name="connsiteX107" fmla="*/ 6502019 w 12192000"/>
              <a:gd name="connsiteY107" fmla="*/ 192356 h 1157500"/>
              <a:gd name="connsiteX108" fmla="*/ 6518229 w 12192000"/>
              <a:gd name="connsiteY108" fmla="*/ 191407 h 1157500"/>
              <a:gd name="connsiteX109" fmla="*/ 6595639 w 12192000"/>
              <a:gd name="connsiteY109" fmla="*/ 168164 h 1157500"/>
              <a:gd name="connsiteX110" fmla="*/ 6692265 w 12192000"/>
              <a:gd name="connsiteY110" fmla="*/ 164829 h 1157500"/>
              <a:gd name="connsiteX111" fmla="*/ 6697219 w 12192000"/>
              <a:gd name="connsiteY111" fmla="*/ 165301 h 1157500"/>
              <a:gd name="connsiteX112" fmla="*/ 6713656 w 12192000"/>
              <a:gd name="connsiteY112" fmla="*/ 153600 h 1157500"/>
              <a:gd name="connsiteX113" fmla="*/ 6714383 w 12192000"/>
              <a:gd name="connsiteY113" fmla="*/ 150425 h 1157500"/>
              <a:gd name="connsiteX114" fmla="*/ 6774793 w 12192000"/>
              <a:gd name="connsiteY114" fmla="*/ 159713 h 1157500"/>
              <a:gd name="connsiteX115" fmla="*/ 6782112 w 12192000"/>
              <a:gd name="connsiteY115" fmla="*/ 155255 h 1157500"/>
              <a:gd name="connsiteX116" fmla="*/ 6878958 w 12192000"/>
              <a:gd name="connsiteY116" fmla="*/ 180824 h 1157500"/>
              <a:gd name="connsiteX117" fmla="*/ 6894439 w 12192000"/>
              <a:gd name="connsiteY117" fmla="*/ 177642 h 1157500"/>
              <a:gd name="connsiteX118" fmla="*/ 6963220 w 12192000"/>
              <a:gd name="connsiteY118" fmla="*/ 167304 h 1157500"/>
              <a:gd name="connsiteX119" fmla="*/ 6976706 w 12192000"/>
              <a:gd name="connsiteY119" fmla="*/ 170894 h 1157500"/>
              <a:gd name="connsiteX120" fmla="*/ 6987064 w 12192000"/>
              <a:gd name="connsiteY120" fmla="*/ 160402 h 1157500"/>
              <a:gd name="connsiteX121" fmla="*/ 7058714 w 12192000"/>
              <a:gd name="connsiteY121" fmla="*/ 175992 h 1157500"/>
              <a:gd name="connsiteX122" fmla="*/ 7060499 w 12192000"/>
              <a:gd name="connsiteY122" fmla="*/ 176063 h 1157500"/>
              <a:gd name="connsiteX123" fmla="*/ 7176563 w 12192000"/>
              <a:gd name="connsiteY123" fmla="*/ 173244 h 1157500"/>
              <a:gd name="connsiteX124" fmla="*/ 7205529 w 12192000"/>
              <a:gd name="connsiteY124" fmla="*/ 181011 h 1157500"/>
              <a:gd name="connsiteX125" fmla="*/ 7310118 w 12192000"/>
              <a:gd name="connsiteY125" fmla="*/ 162605 h 1157500"/>
              <a:gd name="connsiteX126" fmla="*/ 7673859 w 12192000"/>
              <a:gd name="connsiteY126" fmla="*/ 150336 h 1157500"/>
              <a:gd name="connsiteX127" fmla="*/ 7692748 w 12192000"/>
              <a:gd name="connsiteY127" fmla="*/ 161537 h 1157500"/>
              <a:gd name="connsiteX128" fmla="*/ 7756672 w 12192000"/>
              <a:gd name="connsiteY128" fmla="*/ 157372 h 1157500"/>
              <a:gd name="connsiteX129" fmla="*/ 7974189 w 12192000"/>
              <a:gd name="connsiteY129" fmla="*/ 154819 h 1157500"/>
              <a:gd name="connsiteX130" fmla="*/ 8101969 w 12192000"/>
              <a:gd name="connsiteY130" fmla="*/ 144495 h 1157500"/>
              <a:gd name="connsiteX131" fmla="*/ 8106826 w 12192000"/>
              <a:gd name="connsiteY131" fmla="*/ 139853 h 1157500"/>
              <a:gd name="connsiteX132" fmla="*/ 8162058 w 12192000"/>
              <a:gd name="connsiteY132" fmla="*/ 96704 h 1157500"/>
              <a:gd name="connsiteX133" fmla="*/ 8184568 w 12192000"/>
              <a:gd name="connsiteY133" fmla="*/ 93990 h 1157500"/>
              <a:gd name="connsiteX134" fmla="*/ 8228227 w 12192000"/>
              <a:gd name="connsiteY134" fmla="*/ 105972 h 1157500"/>
              <a:gd name="connsiteX135" fmla="*/ 8237963 w 12192000"/>
              <a:gd name="connsiteY135" fmla="*/ 106996 h 1157500"/>
              <a:gd name="connsiteX136" fmla="*/ 8248358 w 12192000"/>
              <a:gd name="connsiteY136" fmla="*/ 106062 h 1157500"/>
              <a:gd name="connsiteX137" fmla="*/ 8249309 w 12192000"/>
              <a:gd name="connsiteY137" fmla="*/ 106698 h 1157500"/>
              <a:gd name="connsiteX138" fmla="*/ 8249997 w 12192000"/>
              <a:gd name="connsiteY138" fmla="*/ 105915 h 1157500"/>
              <a:gd name="connsiteX139" fmla="*/ 8272162 w 12192000"/>
              <a:gd name="connsiteY139" fmla="*/ 103924 h 1157500"/>
              <a:gd name="connsiteX140" fmla="*/ 8292349 w 12192000"/>
              <a:gd name="connsiteY140" fmla="*/ 97480 h 1157500"/>
              <a:gd name="connsiteX141" fmla="*/ 8307239 w 12192000"/>
              <a:gd name="connsiteY141" fmla="*/ 94591 h 1157500"/>
              <a:gd name="connsiteX142" fmla="*/ 8339282 w 12192000"/>
              <a:gd name="connsiteY142" fmla="*/ 108942 h 1157500"/>
              <a:gd name="connsiteX143" fmla="*/ 8346156 w 12192000"/>
              <a:gd name="connsiteY143" fmla="*/ 111227 h 1157500"/>
              <a:gd name="connsiteX144" fmla="*/ 8346467 w 12192000"/>
              <a:gd name="connsiteY144" fmla="*/ 111024 h 1157500"/>
              <a:gd name="connsiteX145" fmla="*/ 8354069 w 12192000"/>
              <a:gd name="connsiteY145" fmla="*/ 112942 h 1157500"/>
              <a:gd name="connsiteX146" fmla="*/ 8358687 w 12192000"/>
              <a:gd name="connsiteY146" fmla="*/ 115393 h 1157500"/>
              <a:gd name="connsiteX147" fmla="*/ 8433385 w 12192000"/>
              <a:gd name="connsiteY147" fmla="*/ 99669 h 1157500"/>
              <a:gd name="connsiteX148" fmla="*/ 8533779 w 12192000"/>
              <a:gd name="connsiteY148" fmla="*/ 98374 h 1157500"/>
              <a:gd name="connsiteX149" fmla="*/ 8632833 w 12192000"/>
              <a:gd name="connsiteY149" fmla="*/ 100532 h 1157500"/>
              <a:gd name="connsiteX150" fmla="*/ 8668523 w 12192000"/>
              <a:gd name="connsiteY150" fmla="*/ 102979 h 1157500"/>
              <a:gd name="connsiteX151" fmla="*/ 8732893 w 12192000"/>
              <a:gd name="connsiteY151" fmla="*/ 99991 h 1157500"/>
              <a:gd name="connsiteX152" fmla="*/ 8764071 w 12192000"/>
              <a:gd name="connsiteY152" fmla="*/ 94587 h 1157500"/>
              <a:gd name="connsiteX153" fmla="*/ 8767004 w 12192000"/>
              <a:gd name="connsiteY153" fmla="*/ 91519 h 1157500"/>
              <a:gd name="connsiteX154" fmla="*/ 8772553 w 12192000"/>
              <a:gd name="connsiteY154" fmla="*/ 90314 h 1157500"/>
              <a:gd name="connsiteX155" fmla="*/ 8787201 w 12192000"/>
              <a:gd name="connsiteY155" fmla="*/ 92033 h 1157500"/>
              <a:gd name="connsiteX156" fmla="*/ 8792624 w 12192000"/>
              <a:gd name="connsiteY156" fmla="*/ 93503 h 1157500"/>
              <a:gd name="connsiteX157" fmla="*/ 8800741 w 12192000"/>
              <a:gd name="connsiteY157" fmla="*/ 93897 h 1157500"/>
              <a:gd name="connsiteX158" fmla="*/ 8800966 w 12192000"/>
              <a:gd name="connsiteY158" fmla="*/ 93645 h 1157500"/>
              <a:gd name="connsiteX159" fmla="*/ 8808513 w 12192000"/>
              <a:gd name="connsiteY159" fmla="*/ 94530 h 1157500"/>
              <a:gd name="connsiteX160" fmla="*/ 8845110 w 12192000"/>
              <a:gd name="connsiteY160" fmla="*/ 102179 h 1157500"/>
              <a:gd name="connsiteX161" fmla="*/ 8917529 w 12192000"/>
              <a:gd name="connsiteY161" fmla="*/ 76373 h 1157500"/>
              <a:gd name="connsiteX162" fmla="*/ 9026654 w 12192000"/>
              <a:gd name="connsiteY162" fmla="*/ 93420 h 1157500"/>
              <a:gd name="connsiteX163" fmla="*/ 9088505 w 12192000"/>
              <a:gd name="connsiteY163" fmla="*/ 113002 h 1157500"/>
              <a:gd name="connsiteX164" fmla="*/ 9203241 w 12192000"/>
              <a:gd name="connsiteY164" fmla="*/ 111713 h 1157500"/>
              <a:gd name="connsiteX165" fmla="*/ 9415584 w 12192000"/>
              <a:gd name="connsiteY165" fmla="*/ 157156 h 1157500"/>
              <a:gd name="connsiteX166" fmla="*/ 9505102 w 12192000"/>
              <a:gd name="connsiteY166" fmla="*/ 141042 h 1157500"/>
              <a:gd name="connsiteX167" fmla="*/ 9643040 w 12192000"/>
              <a:gd name="connsiteY167" fmla="*/ 158233 h 1157500"/>
              <a:gd name="connsiteX168" fmla="*/ 9762999 w 12192000"/>
              <a:gd name="connsiteY168" fmla="*/ 162623 h 1157500"/>
              <a:gd name="connsiteX169" fmla="*/ 9776183 w 12192000"/>
              <a:gd name="connsiteY169" fmla="*/ 162191 h 1157500"/>
              <a:gd name="connsiteX170" fmla="*/ 9780532 w 12192000"/>
              <a:gd name="connsiteY170" fmla="*/ 155823 h 1157500"/>
              <a:gd name="connsiteX171" fmla="*/ 9910588 w 12192000"/>
              <a:gd name="connsiteY171" fmla="*/ 154327 h 1157500"/>
              <a:gd name="connsiteX172" fmla="*/ 9924173 w 12192000"/>
              <a:gd name="connsiteY172" fmla="*/ 158591 h 1157500"/>
              <a:gd name="connsiteX173" fmla="*/ 10010969 w 12192000"/>
              <a:gd name="connsiteY173" fmla="*/ 155802 h 1157500"/>
              <a:gd name="connsiteX174" fmla="*/ 10070699 w 12192000"/>
              <a:gd name="connsiteY174" fmla="*/ 157854 h 1157500"/>
              <a:gd name="connsiteX175" fmla="*/ 10155104 w 12192000"/>
              <a:gd name="connsiteY175" fmla="*/ 151613 h 1157500"/>
              <a:gd name="connsiteX176" fmla="*/ 10250982 w 12192000"/>
              <a:gd name="connsiteY176" fmla="*/ 128642 h 1157500"/>
              <a:gd name="connsiteX177" fmla="*/ 10343301 w 12192000"/>
              <a:gd name="connsiteY177" fmla="*/ 90884 h 1157500"/>
              <a:gd name="connsiteX178" fmla="*/ 10366625 w 12192000"/>
              <a:gd name="connsiteY178" fmla="*/ 79428 h 1157500"/>
              <a:gd name="connsiteX179" fmla="*/ 10433505 w 12192000"/>
              <a:gd name="connsiteY179" fmla="*/ 65000 h 1157500"/>
              <a:gd name="connsiteX180" fmla="*/ 10547510 w 12192000"/>
              <a:gd name="connsiteY180" fmla="*/ 47246 h 1157500"/>
              <a:gd name="connsiteX181" fmla="*/ 10588150 w 12192000"/>
              <a:gd name="connsiteY181" fmla="*/ 32287 h 1157500"/>
              <a:gd name="connsiteX182" fmla="*/ 10589457 w 12192000"/>
              <a:gd name="connsiteY182" fmla="*/ 25296 h 1157500"/>
              <a:gd name="connsiteX183" fmla="*/ 10699976 w 12192000"/>
              <a:gd name="connsiteY183" fmla="*/ 43345 h 1157500"/>
              <a:gd name="connsiteX184" fmla="*/ 10812237 w 12192000"/>
              <a:gd name="connsiteY184" fmla="*/ 46327 h 1157500"/>
              <a:gd name="connsiteX185" fmla="*/ 10869837 w 12192000"/>
              <a:gd name="connsiteY185" fmla="*/ 65795 h 1157500"/>
              <a:gd name="connsiteX186" fmla="*/ 10881770 w 12192000"/>
              <a:gd name="connsiteY186" fmla="*/ 73672 h 1157500"/>
              <a:gd name="connsiteX187" fmla="*/ 10896899 w 12192000"/>
              <a:gd name="connsiteY187" fmla="*/ 70731 h 1157500"/>
              <a:gd name="connsiteX188" fmla="*/ 10901748 w 12192000"/>
              <a:gd name="connsiteY188" fmla="*/ 66352 h 1157500"/>
              <a:gd name="connsiteX189" fmla="*/ 10947419 w 12192000"/>
              <a:gd name="connsiteY189" fmla="*/ 83316 h 1157500"/>
              <a:gd name="connsiteX190" fmla="*/ 10953034 w 12192000"/>
              <a:gd name="connsiteY190" fmla="*/ 84438 h 1157500"/>
              <a:gd name="connsiteX191" fmla="*/ 10992070 w 12192000"/>
              <a:gd name="connsiteY191" fmla="*/ 88841 h 1157500"/>
              <a:gd name="connsiteX192" fmla="*/ 11112372 w 12192000"/>
              <a:gd name="connsiteY192" fmla="*/ 82247 h 1157500"/>
              <a:gd name="connsiteX193" fmla="*/ 11147719 w 12192000"/>
              <a:gd name="connsiteY193" fmla="*/ 80560 h 1157500"/>
              <a:gd name="connsiteX194" fmla="*/ 11172617 w 12192000"/>
              <a:gd name="connsiteY194" fmla="*/ 76265 h 1157500"/>
              <a:gd name="connsiteX195" fmla="*/ 11240397 w 12192000"/>
              <a:gd name="connsiteY195" fmla="*/ 81830 h 1157500"/>
              <a:gd name="connsiteX196" fmla="*/ 11270034 w 12192000"/>
              <a:gd name="connsiteY196" fmla="*/ 91947 h 1157500"/>
              <a:gd name="connsiteX0" fmla="*/ 11310949 w 12192000"/>
              <a:gd name="connsiteY0" fmla="*/ 97842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588150 w 12192000"/>
              <a:gd name="connsiteY180" fmla="*/ 32287 h 1157500"/>
              <a:gd name="connsiteX181" fmla="*/ 10589457 w 12192000"/>
              <a:gd name="connsiteY181" fmla="*/ 25296 h 1157500"/>
              <a:gd name="connsiteX182" fmla="*/ 10699976 w 12192000"/>
              <a:gd name="connsiteY182" fmla="*/ 43345 h 1157500"/>
              <a:gd name="connsiteX183" fmla="*/ 10812237 w 12192000"/>
              <a:gd name="connsiteY183" fmla="*/ 46327 h 1157500"/>
              <a:gd name="connsiteX184" fmla="*/ 10869837 w 12192000"/>
              <a:gd name="connsiteY184" fmla="*/ 65795 h 1157500"/>
              <a:gd name="connsiteX185" fmla="*/ 10881770 w 12192000"/>
              <a:gd name="connsiteY185" fmla="*/ 73672 h 1157500"/>
              <a:gd name="connsiteX186" fmla="*/ 10896899 w 12192000"/>
              <a:gd name="connsiteY186" fmla="*/ 70731 h 1157500"/>
              <a:gd name="connsiteX187" fmla="*/ 10901748 w 12192000"/>
              <a:gd name="connsiteY187" fmla="*/ 66352 h 1157500"/>
              <a:gd name="connsiteX188" fmla="*/ 10947419 w 12192000"/>
              <a:gd name="connsiteY188" fmla="*/ 83316 h 1157500"/>
              <a:gd name="connsiteX189" fmla="*/ 10953034 w 12192000"/>
              <a:gd name="connsiteY189" fmla="*/ 84438 h 1157500"/>
              <a:gd name="connsiteX190" fmla="*/ 10992070 w 12192000"/>
              <a:gd name="connsiteY190" fmla="*/ 88841 h 1157500"/>
              <a:gd name="connsiteX191" fmla="*/ 11112372 w 12192000"/>
              <a:gd name="connsiteY191" fmla="*/ 82247 h 1157500"/>
              <a:gd name="connsiteX192" fmla="*/ 11147719 w 12192000"/>
              <a:gd name="connsiteY192" fmla="*/ 80560 h 1157500"/>
              <a:gd name="connsiteX193" fmla="*/ 11172617 w 12192000"/>
              <a:gd name="connsiteY193" fmla="*/ 76265 h 1157500"/>
              <a:gd name="connsiteX194" fmla="*/ 11240397 w 12192000"/>
              <a:gd name="connsiteY194" fmla="*/ 81830 h 1157500"/>
              <a:gd name="connsiteX195" fmla="*/ 11270034 w 12192000"/>
              <a:gd name="connsiteY195" fmla="*/ 91947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588150 w 12192000"/>
              <a:gd name="connsiteY180" fmla="*/ 32287 h 1157500"/>
              <a:gd name="connsiteX181" fmla="*/ 10589457 w 12192000"/>
              <a:gd name="connsiteY181" fmla="*/ 25296 h 1157500"/>
              <a:gd name="connsiteX182" fmla="*/ 10699976 w 12192000"/>
              <a:gd name="connsiteY182" fmla="*/ 43345 h 1157500"/>
              <a:gd name="connsiteX183" fmla="*/ 10812237 w 12192000"/>
              <a:gd name="connsiteY183" fmla="*/ 46327 h 1157500"/>
              <a:gd name="connsiteX184" fmla="*/ 10869837 w 12192000"/>
              <a:gd name="connsiteY184" fmla="*/ 65795 h 1157500"/>
              <a:gd name="connsiteX185" fmla="*/ 10881770 w 12192000"/>
              <a:gd name="connsiteY185" fmla="*/ 73672 h 1157500"/>
              <a:gd name="connsiteX186" fmla="*/ 10896899 w 12192000"/>
              <a:gd name="connsiteY186" fmla="*/ 70731 h 1157500"/>
              <a:gd name="connsiteX187" fmla="*/ 10901748 w 12192000"/>
              <a:gd name="connsiteY187" fmla="*/ 66352 h 1157500"/>
              <a:gd name="connsiteX188" fmla="*/ 10947419 w 12192000"/>
              <a:gd name="connsiteY188" fmla="*/ 83316 h 1157500"/>
              <a:gd name="connsiteX189" fmla="*/ 10953034 w 12192000"/>
              <a:gd name="connsiteY189" fmla="*/ 84438 h 1157500"/>
              <a:gd name="connsiteX190" fmla="*/ 10992070 w 12192000"/>
              <a:gd name="connsiteY190" fmla="*/ 88841 h 1157500"/>
              <a:gd name="connsiteX191" fmla="*/ 11112372 w 12192000"/>
              <a:gd name="connsiteY191" fmla="*/ 82247 h 1157500"/>
              <a:gd name="connsiteX192" fmla="*/ 11147719 w 12192000"/>
              <a:gd name="connsiteY192" fmla="*/ 80560 h 1157500"/>
              <a:gd name="connsiteX193" fmla="*/ 11172617 w 12192000"/>
              <a:gd name="connsiteY193" fmla="*/ 76265 h 1157500"/>
              <a:gd name="connsiteX194" fmla="*/ 11240397 w 12192000"/>
              <a:gd name="connsiteY194" fmla="*/ 81830 h 1157500"/>
              <a:gd name="connsiteX195" fmla="*/ 11270034 w 12192000"/>
              <a:gd name="connsiteY195" fmla="*/ 91947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588150 w 12192000"/>
              <a:gd name="connsiteY180" fmla="*/ 32287 h 1157500"/>
              <a:gd name="connsiteX181" fmla="*/ 10589457 w 12192000"/>
              <a:gd name="connsiteY181" fmla="*/ 25296 h 1157500"/>
              <a:gd name="connsiteX182" fmla="*/ 10699976 w 12192000"/>
              <a:gd name="connsiteY182" fmla="*/ 43345 h 1157500"/>
              <a:gd name="connsiteX183" fmla="*/ 10812237 w 12192000"/>
              <a:gd name="connsiteY183" fmla="*/ 46327 h 1157500"/>
              <a:gd name="connsiteX184" fmla="*/ 10869837 w 12192000"/>
              <a:gd name="connsiteY184" fmla="*/ 65795 h 1157500"/>
              <a:gd name="connsiteX185" fmla="*/ 10881770 w 12192000"/>
              <a:gd name="connsiteY185" fmla="*/ 73672 h 1157500"/>
              <a:gd name="connsiteX186" fmla="*/ 10896899 w 12192000"/>
              <a:gd name="connsiteY186" fmla="*/ 70731 h 1157500"/>
              <a:gd name="connsiteX187" fmla="*/ 10901748 w 12192000"/>
              <a:gd name="connsiteY187" fmla="*/ 66352 h 1157500"/>
              <a:gd name="connsiteX188" fmla="*/ 10947419 w 12192000"/>
              <a:gd name="connsiteY188" fmla="*/ 83316 h 1157500"/>
              <a:gd name="connsiteX189" fmla="*/ 10953034 w 12192000"/>
              <a:gd name="connsiteY189" fmla="*/ 84438 h 1157500"/>
              <a:gd name="connsiteX190" fmla="*/ 10992070 w 12192000"/>
              <a:gd name="connsiteY190" fmla="*/ 88841 h 1157500"/>
              <a:gd name="connsiteX191" fmla="*/ 11112372 w 12192000"/>
              <a:gd name="connsiteY191" fmla="*/ 82247 h 1157500"/>
              <a:gd name="connsiteX192" fmla="*/ 11147719 w 12192000"/>
              <a:gd name="connsiteY192" fmla="*/ 80560 h 1157500"/>
              <a:gd name="connsiteX193" fmla="*/ 11172617 w 12192000"/>
              <a:gd name="connsiteY193" fmla="*/ 76265 h 1157500"/>
              <a:gd name="connsiteX194" fmla="*/ 11240397 w 12192000"/>
              <a:gd name="connsiteY194" fmla="*/ 81830 h 1157500"/>
              <a:gd name="connsiteX195" fmla="*/ 11406511 w 12192000"/>
              <a:gd name="connsiteY19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588150 w 12192000"/>
              <a:gd name="connsiteY180" fmla="*/ 32287 h 1157500"/>
              <a:gd name="connsiteX181" fmla="*/ 10589457 w 12192000"/>
              <a:gd name="connsiteY181" fmla="*/ 25296 h 1157500"/>
              <a:gd name="connsiteX182" fmla="*/ 10699976 w 12192000"/>
              <a:gd name="connsiteY182" fmla="*/ 43345 h 1157500"/>
              <a:gd name="connsiteX183" fmla="*/ 10812237 w 12192000"/>
              <a:gd name="connsiteY183" fmla="*/ 46327 h 1157500"/>
              <a:gd name="connsiteX184" fmla="*/ 10869837 w 12192000"/>
              <a:gd name="connsiteY184" fmla="*/ 65795 h 1157500"/>
              <a:gd name="connsiteX185" fmla="*/ 10881770 w 12192000"/>
              <a:gd name="connsiteY185" fmla="*/ 73672 h 1157500"/>
              <a:gd name="connsiteX186" fmla="*/ 10896899 w 12192000"/>
              <a:gd name="connsiteY186" fmla="*/ 70731 h 1157500"/>
              <a:gd name="connsiteX187" fmla="*/ 10901748 w 12192000"/>
              <a:gd name="connsiteY187" fmla="*/ 66352 h 1157500"/>
              <a:gd name="connsiteX188" fmla="*/ 10947419 w 12192000"/>
              <a:gd name="connsiteY188" fmla="*/ 83316 h 1157500"/>
              <a:gd name="connsiteX189" fmla="*/ 10953034 w 12192000"/>
              <a:gd name="connsiteY189" fmla="*/ 84438 h 1157500"/>
              <a:gd name="connsiteX190" fmla="*/ 10992070 w 12192000"/>
              <a:gd name="connsiteY190" fmla="*/ 88841 h 1157500"/>
              <a:gd name="connsiteX191" fmla="*/ 11112372 w 12192000"/>
              <a:gd name="connsiteY191" fmla="*/ 82247 h 1157500"/>
              <a:gd name="connsiteX192" fmla="*/ 11147719 w 12192000"/>
              <a:gd name="connsiteY192" fmla="*/ 80560 h 1157500"/>
              <a:gd name="connsiteX193" fmla="*/ 11172617 w 12192000"/>
              <a:gd name="connsiteY193" fmla="*/ 76265 h 1157500"/>
              <a:gd name="connsiteX194" fmla="*/ 11281340 w 12192000"/>
              <a:gd name="connsiteY194" fmla="*/ 184188 h 1157500"/>
              <a:gd name="connsiteX195" fmla="*/ 11406511 w 12192000"/>
              <a:gd name="connsiteY19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588150 w 12192000"/>
              <a:gd name="connsiteY180" fmla="*/ 32287 h 1157500"/>
              <a:gd name="connsiteX181" fmla="*/ 10589457 w 12192000"/>
              <a:gd name="connsiteY181" fmla="*/ 25296 h 1157500"/>
              <a:gd name="connsiteX182" fmla="*/ 10699976 w 12192000"/>
              <a:gd name="connsiteY182" fmla="*/ 43345 h 1157500"/>
              <a:gd name="connsiteX183" fmla="*/ 10812237 w 12192000"/>
              <a:gd name="connsiteY183" fmla="*/ 46327 h 1157500"/>
              <a:gd name="connsiteX184" fmla="*/ 10869837 w 12192000"/>
              <a:gd name="connsiteY184" fmla="*/ 65795 h 1157500"/>
              <a:gd name="connsiteX185" fmla="*/ 10881770 w 12192000"/>
              <a:gd name="connsiteY185" fmla="*/ 73672 h 1157500"/>
              <a:gd name="connsiteX186" fmla="*/ 10896899 w 12192000"/>
              <a:gd name="connsiteY186" fmla="*/ 70731 h 1157500"/>
              <a:gd name="connsiteX187" fmla="*/ 10901748 w 12192000"/>
              <a:gd name="connsiteY187" fmla="*/ 66352 h 1157500"/>
              <a:gd name="connsiteX188" fmla="*/ 10947419 w 12192000"/>
              <a:gd name="connsiteY188" fmla="*/ 83316 h 1157500"/>
              <a:gd name="connsiteX189" fmla="*/ 10953034 w 12192000"/>
              <a:gd name="connsiteY189" fmla="*/ 84438 h 1157500"/>
              <a:gd name="connsiteX190" fmla="*/ 10992070 w 12192000"/>
              <a:gd name="connsiteY190" fmla="*/ 88841 h 1157500"/>
              <a:gd name="connsiteX191" fmla="*/ 11112372 w 12192000"/>
              <a:gd name="connsiteY191" fmla="*/ 82247 h 1157500"/>
              <a:gd name="connsiteX192" fmla="*/ 11147719 w 12192000"/>
              <a:gd name="connsiteY192" fmla="*/ 80560 h 1157500"/>
              <a:gd name="connsiteX193" fmla="*/ 11172617 w 12192000"/>
              <a:gd name="connsiteY193" fmla="*/ 164976 h 1157500"/>
              <a:gd name="connsiteX194" fmla="*/ 11281340 w 12192000"/>
              <a:gd name="connsiteY194" fmla="*/ 184188 h 1157500"/>
              <a:gd name="connsiteX195" fmla="*/ 11406511 w 12192000"/>
              <a:gd name="connsiteY19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588150 w 12192000"/>
              <a:gd name="connsiteY180" fmla="*/ 32287 h 1157500"/>
              <a:gd name="connsiteX181" fmla="*/ 10589457 w 12192000"/>
              <a:gd name="connsiteY181" fmla="*/ 25296 h 1157500"/>
              <a:gd name="connsiteX182" fmla="*/ 10699976 w 12192000"/>
              <a:gd name="connsiteY182" fmla="*/ 43345 h 1157500"/>
              <a:gd name="connsiteX183" fmla="*/ 10812237 w 12192000"/>
              <a:gd name="connsiteY183" fmla="*/ 46327 h 1157500"/>
              <a:gd name="connsiteX184" fmla="*/ 10869837 w 12192000"/>
              <a:gd name="connsiteY184" fmla="*/ 65795 h 1157500"/>
              <a:gd name="connsiteX185" fmla="*/ 10881770 w 12192000"/>
              <a:gd name="connsiteY185" fmla="*/ 73672 h 1157500"/>
              <a:gd name="connsiteX186" fmla="*/ 10896899 w 12192000"/>
              <a:gd name="connsiteY186" fmla="*/ 70731 h 1157500"/>
              <a:gd name="connsiteX187" fmla="*/ 10901748 w 12192000"/>
              <a:gd name="connsiteY187" fmla="*/ 66352 h 1157500"/>
              <a:gd name="connsiteX188" fmla="*/ 10947419 w 12192000"/>
              <a:gd name="connsiteY188" fmla="*/ 83316 h 1157500"/>
              <a:gd name="connsiteX189" fmla="*/ 10953034 w 12192000"/>
              <a:gd name="connsiteY189" fmla="*/ 84438 h 1157500"/>
              <a:gd name="connsiteX190" fmla="*/ 10992070 w 12192000"/>
              <a:gd name="connsiteY190" fmla="*/ 88841 h 1157500"/>
              <a:gd name="connsiteX191" fmla="*/ 11112372 w 12192000"/>
              <a:gd name="connsiteY191" fmla="*/ 82247 h 1157500"/>
              <a:gd name="connsiteX192" fmla="*/ 11172617 w 12192000"/>
              <a:gd name="connsiteY192" fmla="*/ 164976 h 1157500"/>
              <a:gd name="connsiteX193" fmla="*/ 11281340 w 12192000"/>
              <a:gd name="connsiteY193" fmla="*/ 184188 h 1157500"/>
              <a:gd name="connsiteX194" fmla="*/ 11406511 w 12192000"/>
              <a:gd name="connsiteY194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588150 w 12192000"/>
              <a:gd name="connsiteY180" fmla="*/ 32287 h 1157500"/>
              <a:gd name="connsiteX181" fmla="*/ 10589457 w 12192000"/>
              <a:gd name="connsiteY181" fmla="*/ 25296 h 1157500"/>
              <a:gd name="connsiteX182" fmla="*/ 10699976 w 12192000"/>
              <a:gd name="connsiteY182" fmla="*/ 43345 h 1157500"/>
              <a:gd name="connsiteX183" fmla="*/ 10812237 w 12192000"/>
              <a:gd name="connsiteY183" fmla="*/ 46327 h 1157500"/>
              <a:gd name="connsiteX184" fmla="*/ 10869837 w 12192000"/>
              <a:gd name="connsiteY184" fmla="*/ 65795 h 1157500"/>
              <a:gd name="connsiteX185" fmla="*/ 10881770 w 12192000"/>
              <a:gd name="connsiteY185" fmla="*/ 73672 h 1157500"/>
              <a:gd name="connsiteX186" fmla="*/ 10896899 w 12192000"/>
              <a:gd name="connsiteY186" fmla="*/ 70731 h 1157500"/>
              <a:gd name="connsiteX187" fmla="*/ 10901748 w 12192000"/>
              <a:gd name="connsiteY187" fmla="*/ 66352 h 1157500"/>
              <a:gd name="connsiteX188" fmla="*/ 10947419 w 12192000"/>
              <a:gd name="connsiteY188" fmla="*/ 83316 h 1157500"/>
              <a:gd name="connsiteX189" fmla="*/ 10953034 w 12192000"/>
              <a:gd name="connsiteY189" fmla="*/ 84438 h 1157500"/>
              <a:gd name="connsiteX190" fmla="*/ 10992070 w 12192000"/>
              <a:gd name="connsiteY190" fmla="*/ 88841 h 1157500"/>
              <a:gd name="connsiteX191" fmla="*/ 11085076 w 12192000"/>
              <a:gd name="connsiteY191" fmla="*/ 150485 h 1157500"/>
              <a:gd name="connsiteX192" fmla="*/ 11172617 w 12192000"/>
              <a:gd name="connsiteY192" fmla="*/ 164976 h 1157500"/>
              <a:gd name="connsiteX193" fmla="*/ 11281340 w 12192000"/>
              <a:gd name="connsiteY193" fmla="*/ 184188 h 1157500"/>
              <a:gd name="connsiteX194" fmla="*/ 11406511 w 12192000"/>
              <a:gd name="connsiteY194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588150 w 12192000"/>
              <a:gd name="connsiteY180" fmla="*/ 32287 h 1157500"/>
              <a:gd name="connsiteX181" fmla="*/ 10589457 w 12192000"/>
              <a:gd name="connsiteY181" fmla="*/ 25296 h 1157500"/>
              <a:gd name="connsiteX182" fmla="*/ 10699976 w 12192000"/>
              <a:gd name="connsiteY182" fmla="*/ 43345 h 1157500"/>
              <a:gd name="connsiteX183" fmla="*/ 10869837 w 12192000"/>
              <a:gd name="connsiteY183" fmla="*/ 65795 h 1157500"/>
              <a:gd name="connsiteX184" fmla="*/ 10881770 w 12192000"/>
              <a:gd name="connsiteY184" fmla="*/ 73672 h 1157500"/>
              <a:gd name="connsiteX185" fmla="*/ 10896899 w 12192000"/>
              <a:gd name="connsiteY185" fmla="*/ 70731 h 1157500"/>
              <a:gd name="connsiteX186" fmla="*/ 10901748 w 12192000"/>
              <a:gd name="connsiteY186" fmla="*/ 66352 h 1157500"/>
              <a:gd name="connsiteX187" fmla="*/ 10947419 w 12192000"/>
              <a:gd name="connsiteY187" fmla="*/ 83316 h 1157500"/>
              <a:gd name="connsiteX188" fmla="*/ 10953034 w 12192000"/>
              <a:gd name="connsiteY188" fmla="*/ 84438 h 1157500"/>
              <a:gd name="connsiteX189" fmla="*/ 10992070 w 12192000"/>
              <a:gd name="connsiteY189" fmla="*/ 88841 h 1157500"/>
              <a:gd name="connsiteX190" fmla="*/ 11085076 w 12192000"/>
              <a:gd name="connsiteY190" fmla="*/ 150485 h 1157500"/>
              <a:gd name="connsiteX191" fmla="*/ 11172617 w 12192000"/>
              <a:gd name="connsiteY191" fmla="*/ 164976 h 1157500"/>
              <a:gd name="connsiteX192" fmla="*/ 11281340 w 12192000"/>
              <a:gd name="connsiteY192" fmla="*/ 184188 h 1157500"/>
              <a:gd name="connsiteX193" fmla="*/ 11406511 w 12192000"/>
              <a:gd name="connsiteY193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588150 w 12192000"/>
              <a:gd name="connsiteY180" fmla="*/ 32287 h 1157500"/>
              <a:gd name="connsiteX181" fmla="*/ 10699976 w 12192000"/>
              <a:gd name="connsiteY181" fmla="*/ 43345 h 1157500"/>
              <a:gd name="connsiteX182" fmla="*/ 10869837 w 12192000"/>
              <a:gd name="connsiteY182" fmla="*/ 65795 h 1157500"/>
              <a:gd name="connsiteX183" fmla="*/ 10881770 w 12192000"/>
              <a:gd name="connsiteY183" fmla="*/ 73672 h 1157500"/>
              <a:gd name="connsiteX184" fmla="*/ 10896899 w 12192000"/>
              <a:gd name="connsiteY184" fmla="*/ 70731 h 1157500"/>
              <a:gd name="connsiteX185" fmla="*/ 10901748 w 12192000"/>
              <a:gd name="connsiteY185" fmla="*/ 66352 h 1157500"/>
              <a:gd name="connsiteX186" fmla="*/ 10947419 w 12192000"/>
              <a:gd name="connsiteY186" fmla="*/ 83316 h 1157500"/>
              <a:gd name="connsiteX187" fmla="*/ 10953034 w 12192000"/>
              <a:gd name="connsiteY187" fmla="*/ 84438 h 1157500"/>
              <a:gd name="connsiteX188" fmla="*/ 10992070 w 12192000"/>
              <a:gd name="connsiteY188" fmla="*/ 88841 h 1157500"/>
              <a:gd name="connsiteX189" fmla="*/ 11085076 w 12192000"/>
              <a:gd name="connsiteY189" fmla="*/ 150485 h 1157500"/>
              <a:gd name="connsiteX190" fmla="*/ 11172617 w 12192000"/>
              <a:gd name="connsiteY190" fmla="*/ 164976 h 1157500"/>
              <a:gd name="connsiteX191" fmla="*/ 11281340 w 12192000"/>
              <a:gd name="connsiteY191" fmla="*/ 184188 h 1157500"/>
              <a:gd name="connsiteX192" fmla="*/ 11406511 w 12192000"/>
              <a:gd name="connsiteY192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608621 w 12192000"/>
              <a:gd name="connsiteY180" fmla="*/ 45934 h 1157500"/>
              <a:gd name="connsiteX181" fmla="*/ 10699976 w 12192000"/>
              <a:gd name="connsiteY181" fmla="*/ 43345 h 1157500"/>
              <a:gd name="connsiteX182" fmla="*/ 10869837 w 12192000"/>
              <a:gd name="connsiteY182" fmla="*/ 65795 h 1157500"/>
              <a:gd name="connsiteX183" fmla="*/ 10881770 w 12192000"/>
              <a:gd name="connsiteY183" fmla="*/ 73672 h 1157500"/>
              <a:gd name="connsiteX184" fmla="*/ 10896899 w 12192000"/>
              <a:gd name="connsiteY184" fmla="*/ 70731 h 1157500"/>
              <a:gd name="connsiteX185" fmla="*/ 10901748 w 12192000"/>
              <a:gd name="connsiteY185" fmla="*/ 66352 h 1157500"/>
              <a:gd name="connsiteX186" fmla="*/ 10947419 w 12192000"/>
              <a:gd name="connsiteY186" fmla="*/ 83316 h 1157500"/>
              <a:gd name="connsiteX187" fmla="*/ 10953034 w 12192000"/>
              <a:gd name="connsiteY187" fmla="*/ 84438 h 1157500"/>
              <a:gd name="connsiteX188" fmla="*/ 10992070 w 12192000"/>
              <a:gd name="connsiteY188" fmla="*/ 88841 h 1157500"/>
              <a:gd name="connsiteX189" fmla="*/ 11085076 w 12192000"/>
              <a:gd name="connsiteY189" fmla="*/ 150485 h 1157500"/>
              <a:gd name="connsiteX190" fmla="*/ 11172617 w 12192000"/>
              <a:gd name="connsiteY190" fmla="*/ 164976 h 1157500"/>
              <a:gd name="connsiteX191" fmla="*/ 11281340 w 12192000"/>
              <a:gd name="connsiteY191" fmla="*/ 184188 h 1157500"/>
              <a:gd name="connsiteX192" fmla="*/ 11406511 w 12192000"/>
              <a:gd name="connsiteY192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608621 w 12192000"/>
              <a:gd name="connsiteY180" fmla="*/ 45934 h 1157500"/>
              <a:gd name="connsiteX181" fmla="*/ 10699976 w 12192000"/>
              <a:gd name="connsiteY181" fmla="*/ 43345 h 1157500"/>
              <a:gd name="connsiteX182" fmla="*/ 10869837 w 12192000"/>
              <a:gd name="connsiteY182" fmla="*/ 65795 h 1157500"/>
              <a:gd name="connsiteX183" fmla="*/ 10881770 w 12192000"/>
              <a:gd name="connsiteY183" fmla="*/ 73672 h 1157500"/>
              <a:gd name="connsiteX184" fmla="*/ 10896899 w 12192000"/>
              <a:gd name="connsiteY184" fmla="*/ 70731 h 1157500"/>
              <a:gd name="connsiteX185" fmla="*/ 10947419 w 12192000"/>
              <a:gd name="connsiteY185" fmla="*/ 83316 h 1157500"/>
              <a:gd name="connsiteX186" fmla="*/ 10953034 w 12192000"/>
              <a:gd name="connsiteY186" fmla="*/ 84438 h 1157500"/>
              <a:gd name="connsiteX187" fmla="*/ 10992070 w 12192000"/>
              <a:gd name="connsiteY187" fmla="*/ 88841 h 1157500"/>
              <a:gd name="connsiteX188" fmla="*/ 11085076 w 12192000"/>
              <a:gd name="connsiteY188" fmla="*/ 150485 h 1157500"/>
              <a:gd name="connsiteX189" fmla="*/ 11172617 w 12192000"/>
              <a:gd name="connsiteY189" fmla="*/ 164976 h 1157500"/>
              <a:gd name="connsiteX190" fmla="*/ 11281340 w 12192000"/>
              <a:gd name="connsiteY190" fmla="*/ 184188 h 1157500"/>
              <a:gd name="connsiteX191" fmla="*/ 11406511 w 12192000"/>
              <a:gd name="connsiteY191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608621 w 12192000"/>
              <a:gd name="connsiteY180" fmla="*/ 45934 h 1157500"/>
              <a:gd name="connsiteX181" fmla="*/ 10699976 w 12192000"/>
              <a:gd name="connsiteY181" fmla="*/ 43345 h 1157500"/>
              <a:gd name="connsiteX182" fmla="*/ 10869837 w 12192000"/>
              <a:gd name="connsiteY182" fmla="*/ 65795 h 1157500"/>
              <a:gd name="connsiteX183" fmla="*/ 10881770 w 12192000"/>
              <a:gd name="connsiteY183" fmla="*/ 73672 h 1157500"/>
              <a:gd name="connsiteX184" fmla="*/ 10896899 w 12192000"/>
              <a:gd name="connsiteY184" fmla="*/ 70731 h 1157500"/>
              <a:gd name="connsiteX185" fmla="*/ 10947419 w 12192000"/>
              <a:gd name="connsiteY185" fmla="*/ 83316 h 1157500"/>
              <a:gd name="connsiteX186" fmla="*/ 10953034 w 12192000"/>
              <a:gd name="connsiteY186" fmla="*/ 84438 h 1157500"/>
              <a:gd name="connsiteX187" fmla="*/ 11085076 w 12192000"/>
              <a:gd name="connsiteY187" fmla="*/ 150485 h 1157500"/>
              <a:gd name="connsiteX188" fmla="*/ 11172617 w 12192000"/>
              <a:gd name="connsiteY188" fmla="*/ 164976 h 1157500"/>
              <a:gd name="connsiteX189" fmla="*/ 11281340 w 12192000"/>
              <a:gd name="connsiteY189" fmla="*/ 184188 h 1157500"/>
              <a:gd name="connsiteX190" fmla="*/ 11406511 w 12192000"/>
              <a:gd name="connsiteY190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608621 w 12192000"/>
              <a:gd name="connsiteY180" fmla="*/ 45934 h 1157500"/>
              <a:gd name="connsiteX181" fmla="*/ 10699976 w 12192000"/>
              <a:gd name="connsiteY181" fmla="*/ 43345 h 1157500"/>
              <a:gd name="connsiteX182" fmla="*/ 10869837 w 12192000"/>
              <a:gd name="connsiteY182" fmla="*/ 65795 h 1157500"/>
              <a:gd name="connsiteX183" fmla="*/ 10881770 w 12192000"/>
              <a:gd name="connsiteY183" fmla="*/ 73672 h 1157500"/>
              <a:gd name="connsiteX184" fmla="*/ 10896899 w 12192000"/>
              <a:gd name="connsiteY184" fmla="*/ 70731 h 1157500"/>
              <a:gd name="connsiteX185" fmla="*/ 10947419 w 12192000"/>
              <a:gd name="connsiteY185" fmla="*/ 83316 h 1157500"/>
              <a:gd name="connsiteX186" fmla="*/ 11085076 w 12192000"/>
              <a:gd name="connsiteY186" fmla="*/ 150485 h 1157500"/>
              <a:gd name="connsiteX187" fmla="*/ 11172617 w 12192000"/>
              <a:gd name="connsiteY187" fmla="*/ 164976 h 1157500"/>
              <a:gd name="connsiteX188" fmla="*/ 11281340 w 12192000"/>
              <a:gd name="connsiteY188" fmla="*/ 184188 h 1157500"/>
              <a:gd name="connsiteX189" fmla="*/ 11406511 w 12192000"/>
              <a:gd name="connsiteY189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608621 w 12192000"/>
              <a:gd name="connsiteY180" fmla="*/ 45934 h 1157500"/>
              <a:gd name="connsiteX181" fmla="*/ 10699976 w 12192000"/>
              <a:gd name="connsiteY181" fmla="*/ 43345 h 1157500"/>
              <a:gd name="connsiteX182" fmla="*/ 10869837 w 12192000"/>
              <a:gd name="connsiteY182" fmla="*/ 65795 h 1157500"/>
              <a:gd name="connsiteX183" fmla="*/ 10881770 w 12192000"/>
              <a:gd name="connsiteY183" fmla="*/ 73672 h 1157500"/>
              <a:gd name="connsiteX184" fmla="*/ 10896899 w 12192000"/>
              <a:gd name="connsiteY184" fmla="*/ 70731 h 1157500"/>
              <a:gd name="connsiteX185" fmla="*/ 10967891 w 12192000"/>
              <a:gd name="connsiteY185" fmla="*/ 131083 h 1157500"/>
              <a:gd name="connsiteX186" fmla="*/ 11085076 w 12192000"/>
              <a:gd name="connsiteY186" fmla="*/ 150485 h 1157500"/>
              <a:gd name="connsiteX187" fmla="*/ 11172617 w 12192000"/>
              <a:gd name="connsiteY187" fmla="*/ 164976 h 1157500"/>
              <a:gd name="connsiteX188" fmla="*/ 11281340 w 12192000"/>
              <a:gd name="connsiteY188" fmla="*/ 184188 h 1157500"/>
              <a:gd name="connsiteX189" fmla="*/ 11406511 w 12192000"/>
              <a:gd name="connsiteY189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608621 w 12192000"/>
              <a:gd name="connsiteY180" fmla="*/ 45934 h 1157500"/>
              <a:gd name="connsiteX181" fmla="*/ 10699976 w 12192000"/>
              <a:gd name="connsiteY181" fmla="*/ 43345 h 1157500"/>
              <a:gd name="connsiteX182" fmla="*/ 10869837 w 12192000"/>
              <a:gd name="connsiteY182" fmla="*/ 65795 h 1157500"/>
              <a:gd name="connsiteX183" fmla="*/ 10881770 w 12192000"/>
              <a:gd name="connsiteY183" fmla="*/ 73672 h 1157500"/>
              <a:gd name="connsiteX184" fmla="*/ 10967891 w 12192000"/>
              <a:gd name="connsiteY184" fmla="*/ 131083 h 1157500"/>
              <a:gd name="connsiteX185" fmla="*/ 11085076 w 12192000"/>
              <a:gd name="connsiteY185" fmla="*/ 150485 h 1157500"/>
              <a:gd name="connsiteX186" fmla="*/ 11172617 w 12192000"/>
              <a:gd name="connsiteY186" fmla="*/ 164976 h 1157500"/>
              <a:gd name="connsiteX187" fmla="*/ 11281340 w 12192000"/>
              <a:gd name="connsiteY187" fmla="*/ 184188 h 1157500"/>
              <a:gd name="connsiteX188" fmla="*/ 11406511 w 12192000"/>
              <a:gd name="connsiteY188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608621 w 12192000"/>
              <a:gd name="connsiteY180" fmla="*/ 45934 h 1157500"/>
              <a:gd name="connsiteX181" fmla="*/ 10869837 w 12192000"/>
              <a:gd name="connsiteY181" fmla="*/ 65795 h 1157500"/>
              <a:gd name="connsiteX182" fmla="*/ 10881770 w 12192000"/>
              <a:gd name="connsiteY182" fmla="*/ 73672 h 1157500"/>
              <a:gd name="connsiteX183" fmla="*/ 10967891 w 12192000"/>
              <a:gd name="connsiteY183" fmla="*/ 131083 h 1157500"/>
              <a:gd name="connsiteX184" fmla="*/ 11085076 w 12192000"/>
              <a:gd name="connsiteY184" fmla="*/ 150485 h 1157500"/>
              <a:gd name="connsiteX185" fmla="*/ 11172617 w 12192000"/>
              <a:gd name="connsiteY185" fmla="*/ 164976 h 1157500"/>
              <a:gd name="connsiteX186" fmla="*/ 11281340 w 12192000"/>
              <a:gd name="connsiteY186" fmla="*/ 184188 h 1157500"/>
              <a:gd name="connsiteX187" fmla="*/ 11406511 w 12192000"/>
              <a:gd name="connsiteY187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608621 w 12192000"/>
              <a:gd name="connsiteY180" fmla="*/ 45934 h 1157500"/>
              <a:gd name="connsiteX181" fmla="*/ 10869837 w 12192000"/>
              <a:gd name="connsiteY181" fmla="*/ 65795 h 1157500"/>
              <a:gd name="connsiteX182" fmla="*/ 10888594 w 12192000"/>
              <a:gd name="connsiteY182" fmla="*/ 121439 h 1157500"/>
              <a:gd name="connsiteX183" fmla="*/ 10967891 w 12192000"/>
              <a:gd name="connsiteY183" fmla="*/ 131083 h 1157500"/>
              <a:gd name="connsiteX184" fmla="*/ 11085076 w 12192000"/>
              <a:gd name="connsiteY184" fmla="*/ 150485 h 1157500"/>
              <a:gd name="connsiteX185" fmla="*/ 11172617 w 12192000"/>
              <a:gd name="connsiteY185" fmla="*/ 164976 h 1157500"/>
              <a:gd name="connsiteX186" fmla="*/ 11281340 w 12192000"/>
              <a:gd name="connsiteY186" fmla="*/ 184188 h 1157500"/>
              <a:gd name="connsiteX187" fmla="*/ 11406511 w 12192000"/>
              <a:gd name="connsiteY187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608621 w 12192000"/>
              <a:gd name="connsiteY180" fmla="*/ 45934 h 1157500"/>
              <a:gd name="connsiteX181" fmla="*/ 10801598 w 12192000"/>
              <a:gd name="connsiteY181" fmla="*/ 113562 h 1157500"/>
              <a:gd name="connsiteX182" fmla="*/ 10888594 w 12192000"/>
              <a:gd name="connsiteY182" fmla="*/ 121439 h 1157500"/>
              <a:gd name="connsiteX183" fmla="*/ 10967891 w 12192000"/>
              <a:gd name="connsiteY183" fmla="*/ 131083 h 1157500"/>
              <a:gd name="connsiteX184" fmla="*/ 11085076 w 12192000"/>
              <a:gd name="connsiteY184" fmla="*/ 150485 h 1157500"/>
              <a:gd name="connsiteX185" fmla="*/ 11172617 w 12192000"/>
              <a:gd name="connsiteY185" fmla="*/ 164976 h 1157500"/>
              <a:gd name="connsiteX186" fmla="*/ 11281340 w 12192000"/>
              <a:gd name="connsiteY186" fmla="*/ 184188 h 1157500"/>
              <a:gd name="connsiteX187" fmla="*/ 11406511 w 12192000"/>
              <a:gd name="connsiteY187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47510 w 12192000"/>
              <a:gd name="connsiteY179" fmla="*/ 47246 h 1157500"/>
              <a:gd name="connsiteX180" fmla="*/ 10608621 w 12192000"/>
              <a:gd name="connsiteY180" fmla="*/ 59582 h 1157500"/>
              <a:gd name="connsiteX181" fmla="*/ 10801598 w 12192000"/>
              <a:gd name="connsiteY181" fmla="*/ 113562 h 1157500"/>
              <a:gd name="connsiteX182" fmla="*/ 10888594 w 12192000"/>
              <a:gd name="connsiteY182" fmla="*/ 121439 h 1157500"/>
              <a:gd name="connsiteX183" fmla="*/ 10967891 w 12192000"/>
              <a:gd name="connsiteY183" fmla="*/ 131083 h 1157500"/>
              <a:gd name="connsiteX184" fmla="*/ 11085076 w 12192000"/>
              <a:gd name="connsiteY184" fmla="*/ 150485 h 1157500"/>
              <a:gd name="connsiteX185" fmla="*/ 11172617 w 12192000"/>
              <a:gd name="connsiteY185" fmla="*/ 164976 h 1157500"/>
              <a:gd name="connsiteX186" fmla="*/ 11281340 w 12192000"/>
              <a:gd name="connsiteY186" fmla="*/ 184188 h 1157500"/>
              <a:gd name="connsiteX187" fmla="*/ 11406511 w 12192000"/>
              <a:gd name="connsiteY187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33862 w 12192000"/>
              <a:gd name="connsiteY179" fmla="*/ 95014 h 1157500"/>
              <a:gd name="connsiteX180" fmla="*/ 10608621 w 12192000"/>
              <a:gd name="connsiteY180" fmla="*/ 59582 h 1157500"/>
              <a:gd name="connsiteX181" fmla="*/ 10801598 w 12192000"/>
              <a:gd name="connsiteY181" fmla="*/ 113562 h 1157500"/>
              <a:gd name="connsiteX182" fmla="*/ 10888594 w 12192000"/>
              <a:gd name="connsiteY182" fmla="*/ 121439 h 1157500"/>
              <a:gd name="connsiteX183" fmla="*/ 10967891 w 12192000"/>
              <a:gd name="connsiteY183" fmla="*/ 131083 h 1157500"/>
              <a:gd name="connsiteX184" fmla="*/ 11085076 w 12192000"/>
              <a:gd name="connsiteY184" fmla="*/ 150485 h 1157500"/>
              <a:gd name="connsiteX185" fmla="*/ 11172617 w 12192000"/>
              <a:gd name="connsiteY185" fmla="*/ 164976 h 1157500"/>
              <a:gd name="connsiteX186" fmla="*/ 11281340 w 12192000"/>
              <a:gd name="connsiteY186" fmla="*/ 184188 h 1157500"/>
              <a:gd name="connsiteX187" fmla="*/ 11406511 w 12192000"/>
              <a:gd name="connsiteY187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433505 w 12192000"/>
              <a:gd name="connsiteY178" fmla="*/ 65000 h 1157500"/>
              <a:gd name="connsiteX179" fmla="*/ 10533862 w 12192000"/>
              <a:gd name="connsiteY179" fmla="*/ 95014 h 1157500"/>
              <a:gd name="connsiteX180" fmla="*/ 10629093 w 12192000"/>
              <a:gd name="connsiteY180" fmla="*/ 120997 h 1157500"/>
              <a:gd name="connsiteX181" fmla="*/ 10801598 w 12192000"/>
              <a:gd name="connsiteY181" fmla="*/ 113562 h 1157500"/>
              <a:gd name="connsiteX182" fmla="*/ 10888594 w 12192000"/>
              <a:gd name="connsiteY182" fmla="*/ 121439 h 1157500"/>
              <a:gd name="connsiteX183" fmla="*/ 10967891 w 12192000"/>
              <a:gd name="connsiteY183" fmla="*/ 131083 h 1157500"/>
              <a:gd name="connsiteX184" fmla="*/ 11085076 w 12192000"/>
              <a:gd name="connsiteY184" fmla="*/ 150485 h 1157500"/>
              <a:gd name="connsiteX185" fmla="*/ 11172617 w 12192000"/>
              <a:gd name="connsiteY185" fmla="*/ 164976 h 1157500"/>
              <a:gd name="connsiteX186" fmla="*/ 11281340 w 12192000"/>
              <a:gd name="connsiteY186" fmla="*/ 184188 h 1157500"/>
              <a:gd name="connsiteX187" fmla="*/ 11406511 w 12192000"/>
              <a:gd name="connsiteY187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366625 w 12192000"/>
              <a:gd name="connsiteY177" fmla="*/ 79428 h 1157500"/>
              <a:gd name="connsiteX178" fmla="*/ 10533862 w 12192000"/>
              <a:gd name="connsiteY178" fmla="*/ 95014 h 1157500"/>
              <a:gd name="connsiteX179" fmla="*/ 10629093 w 12192000"/>
              <a:gd name="connsiteY179" fmla="*/ 120997 h 1157500"/>
              <a:gd name="connsiteX180" fmla="*/ 10801598 w 12192000"/>
              <a:gd name="connsiteY180" fmla="*/ 113562 h 1157500"/>
              <a:gd name="connsiteX181" fmla="*/ 10888594 w 12192000"/>
              <a:gd name="connsiteY181" fmla="*/ 121439 h 1157500"/>
              <a:gd name="connsiteX182" fmla="*/ 10967891 w 12192000"/>
              <a:gd name="connsiteY182" fmla="*/ 131083 h 1157500"/>
              <a:gd name="connsiteX183" fmla="*/ 11085076 w 12192000"/>
              <a:gd name="connsiteY183" fmla="*/ 150485 h 1157500"/>
              <a:gd name="connsiteX184" fmla="*/ 11172617 w 12192000"/>
              <a:gd name="connsiteY184" fmla="*/ 164976 h 1157500"/>
              <a:gd name="connsiteX185" fmla="*/ 11281340 w 12192000"/>
              <a:gd name="connsiteY185" fmla="*/ 184188 h 1157500"/>
              <a:gd name="connsiteX186" fmla="*/ 11406511 w 12192000"/>
              <a:gd name="connsiteY186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43301 w 12192000"/>
              <a:gd name="connsiteY176" fmla="*/ 90884 h 1157500"/>
              <a:gd name="connsiteX177" fmla="*/ 10448511 w 12192000"/>
              <a:gd name="connsiteY177" fmla="*/ 127195 h 1157500"/>
              <a:gd name="connsiteX178" fmla="*/ 10533862 w 12192000"/>
              <a:gd name="connsiteY178" fmla="*/ 95014 h 1157500"/>
              <a:gd name="connsiteX179" fmla="*/ 10629093 w 12192000"/>
              <a:gd name="connsiteY179" fmla="*/ 120997 h 1157500"/>
              <a:gd name="connsiteX180" fmla="*/ 10801598 w 12192000"/>
              <a:gd name="connsiteY180" fmla="*/ 113562 h 1157500"/>
              <a:gd name="connsiteX181" fmla="*/ 10888594 w 12192000"/>
              <a:gd name="connsiteY181" fmla="*/ 121439 h 1157500"/>
              <a:gd name="connsiteX182" fmla="*/ 10967891 w 12192000"/>
              <a:gd name="connsiteY182" fmla="*/ 131083 h 1157500"/>
              <a:gd name="connsiteX183" fmla="*/ 11085076 w 12192000"/>
              <a:gd name="connsiteY183" fmla="*/ 150485 h 1157500"/>
              <a:gd name="connsiteX184" fmla="*/ 11172617 w 12192000"/>
              <a:gd name="connsiteY184" fmla="*/ 164976 h 1157500"/>
              <a:gd name="connsiteX185" fmla="*/ 11281340 w 12192000"/>
              <a:gd name="connsiteY185" fmla="*/ 184188 h 1157500"/>
              <a:gd name="connsiteX186" fmla="*/ 11406511 w 12192000"/>
              <a:gd name="connsiteY186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22829 w 12192000"/>
              <a:gd name="connsiteY176" fmla="*/ 145475 h 1157500"/>
              <a:gd name="connsiteX177" fmla="*/ 10448511 w 12192000"/>
              <a:gd name="connsiteY177" fmla="*/ 127195 h 1157500"/>
              <a:gd name="connsiteX178" fmla="*/ 10533862 w 12192000"/>
              <a:gd name="connsiteY178" fmla="*/ 95014 h 1157500"/>
              <a:gd name="connsiteX179" fmla="*/ 10629093 w 12192000"/>
              <a:gd name="connsiteY179" fmla="*/ 120997 h 1157500"/>
              <a:gd name="connsiteX180" fmla="*/ 10801598 w 12192000"/>
              <a:gd name="connsiteY180" fmla="*/ 113562 h 1157500"/>
              <a:gd name="connsiteX181" fmla="*/ 10888594 w 12192000"/>
              <a:gd name="connsiteY181" fmla="*/ 121439 h 1157500"/>
              <a:gd name="connsiteX182" fmla="*/ 10967891 w 12192000"/>
              <a:gd name="connsiteY182" fmla="*/ 131083 h 1157500"/>
              <a:gd name="connsiteX183" fmla="*/ 11085076 w 12192000"/>
              <a:gd name="connsiteY183" fmla="*/ 150485 h 1157500"/>
              <a:gd name="connsiteX184" fmla="*/ 11172617 w 12192000"/>
              <a:gd name="connsiteY184" fmla="*/ 164976 h 1157500"/>
              <a:gd name="connsiteX185" fmla="*/ 11281340 w 12192000"/>
              <a:gd name="connsiteY185" fmla="*/ 184188 h 1157500"/>
              <a:gd name="connsiteX186" fmla="*/ 11406511 w 12192000"/>
              <a:gd name="connsiteY186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8917529 w 12192000"/>
              <a:gd name="connsiteY160" fmla="*/ 76373 h 1157500"/>
              <a:gd name="connsiteX161" fmla="*/ 9026654 w 12192000"/>
              <a:gd name="connsiteY161" fmla="*/ 93420 h 1157500"/>
              <a:gd name="connsiteX162" fmla="*/ 9088505 w 12192000"/>
              <a:gd name="connsiteY162" fmla="*/ 113002 h 1157500"/>
              <a:gd name="connsiteX163" fmla="*/ 9203241 w 12192000"/>
              <a:gd name="connsiteY163" fmla="*/ 111713 h 1157500"/>
              <a:gd name="connsiteX164" fmla="*/ 9415584 w 12192000"/>
              <a:gd name="connsiteY164" fmla="*/ 157156 h 1157500"/>
              <a:gd name="connsiteX165" fmla="*/ 9505102 w 12192000"/>
              <a:gd name="connsiteY165" fmla="*/ 141042 h 1157500"/>
              <a:gd name="connsiteX166" fmla="*/ 9643040 w 12192000"/>
              <a:gd name="connsiteY166" fmla="*/ 158233 h 1157500"/>
              <a:gd name="connsiteX167" fmla="*/ 9762999 w 12192000"/>
              <a:gd name="connsiteY167" fmla="*/ 162623 h 1157500"/>
              <a:gd name="connsiteX168" fmla="*/ 9776183 w 12192000"/>
              <a:gd name="connsiteY168" fmla="*/ 162191 h 1157500"/>
              <a:gd name="connsiteX169" fmla="*/ 9780532 w 12192000"/>
              <a:gd name="connsiteY169" fmla="*/ 155823 h 1157500"/>
              <a:gd name="connsiteX170" fmla="*/ 9910588 w 12192000"/>
              <a:gd name="connsiteY170" fmla="*/ 154327 h 1157500"/>
              <a:gd name="connsiteX171" fmla="*/ 9924173 w 12192000"/>
              <a:gd name="connsiteY171" fmla="*/ 158591 h 1157500"/>
              <a:gd name="connsiteX172" fmla="*/ 10010969 w 12192000"/>
              <a:gd name="connsiteY172" fmla="*/ 155802 h 1157500"/>
              <a:gd name="connsiteX173" fmla="*/ 10070699 w 12192000"/>
              <a:gd name="connsiteY173" fmla="*/ 157854 h 1157500"/>
              <a:gd name="connsiteX174" fmla="*/ 10155104 w 12192000"/>
              <a:gd name="connsiteY174" fmla="*/ 151613 h 1157500"/>
              <a:gd name="connsiteX175" fmla="*/ 10250982 w 12192000"/>
              <a:gd name="connsiteY175" fmla="*/ 128642 h 1157500"/>
              <a:gd name="connsiteX176" fmla="*/ 10322829 w 12192000"/>
              <a:gd name="connsiteY176" fmla="*/ 145475 h 1157500"/>
              <a:gd name="connsiteX177" fmla="*/ 10448511 w 12192000"/>
              <a:gd name="connsiteY177" fmla="*/ 127195 h 1157500"/>
              <a:gd name="connsiteX178" fmla="*/ 10561157 w 12192000"/>
              <a:gd name="connsiteY178" fmla="*/ 108661 h 1157500"/>
              <a:gd name="connsiteX179" fmla="*/ 10629093 w 12192000"/>
              <a:gd name="connsiteY179" fmla="*/ 120997 h 1157500"/>
              <a:gd name="connsiteX180" fmla="*/ 10801598 w 12192000"/>
              <a:gd name="connsiteY180" fmla="*/ 113562 h 1157500"/>
              <a:gd name="connsiteX181" fmla="*/ 10888594 w 12192000"/>
              <a:gd name="connsiteY181" fmla="*/ 121439 h 1157500"/>
              <a:gd name="connsiteX182" fmla="*/ 10967891 w 12192000"/>
              <a:gd name="connsiteY182" fmla="*/ 131083 h 1157500"/>
              <a:gd name="connsiteX183" fmla="*/ 11085076 w 12192000"/>
              <a:gd name="connsiteY183" fmla="*/ 150485 h 1157500"/>
              <a:gd name="connsiteX184" fmla="*/ 11172617 w 12192000"/>
              <a:gd name="connsiteY184" fmla="*/ 164976 h 1157500"/>
              <a:gd name="connsiteX185" fmla="*/ 11281340 w 12192000"/>
              <a:gd name="connsiteY185" fmla="*/ 184188 h 1157500"/>
              <a:gd name="connsiteX186" fmla="*/ 11406511 w 12192000"/>
              <a:gd name="connsiteY186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49997 w 12192000"/>
              <a:gd name="connsiteY137" fmla="*/ 105915 h 1157500"/>
              <a:gd name="connsiteX138" fmla="*/ 8272162 w 12192000"/>
              <a:gd name="connsiteY138" fmla="*/ 103924 h 1157500"/>
              <a:gd name="connsiteX139" fmla="*/ 8292349 w 12192000"/>
              <a:gd name="connsiteY139" fmla="*/ 97480 h 1157500"/>
              <a:gd name="connsiteX140" fmla="*/ 8307239 w 12192000"/>
              <a:gd name="connsiteY140" fmla="*/ 94591 h 1157500"/>
              <a:gd name="connsiteX141" fmla="*/ 8339282 w 12192000"/>
              <a:gd name="connsiteY141" fmla="*/ 108942 h 1157500"/>
              <a:gd name="connsiteX142" fmla="*/ 8346156 w 12192000"/>
              <a:gd name="connsiteY142" fmla="*/ 111227 h 1157500"/>
              <a:gd name="connsiteX143" fmla="*/ 8346467 w 12192000"/>
              <a:gd name="connsiteY143" fmla="*/ 111024 h 1157500"/>
              <a:gd name="connsiteX144" fmla="*/ 8354069 w 12192000"/>
              <a:gd name="connsiteY144" fmla="*/ 112942 h 1157500"/>
              <a:gd name="connsiteX145" fmla="*/ 8358687 w 12192000"/>
              <a:gd name="connsiteY145" fmla="*/ 115393 h 1157500"/>
              <a:gd name="connsiteX146" fmla="*/ 8433385 w 12192000"/>
              <a:gd name="connsiteY146" fmla="*/ 99669 h 1157500"/>
              <a:gd name="connsiteX147" fmla="*/ 8533779 w 12192000"/>
              <a:gd name="connsiteY147" fmla="*/ 98374 h 1157500"/>
              <a:gd name="connsiteX148" fmla="*/ 8632833 w 12192000"/>
              <a:gd name="connsiteY148" fmla="*/ 100532 h 1157500"/>
              <a:gd name="connsiteX149" fmla="*/ 8668523 w 12192000"/>
              <a:gd name="connsiteY149" fmla="*/ 102979 h 1157500"/>
              <a:gd name="connsiteX150" fmla="*/ 8732893 w 12192000"/>
              <a:gd name="connsiteY150" fmla="*/ 99991 h 1157500"/>
              <a:gd name="connsiteX151" fmla="*/ 8764071 w 12192000"/>
              <a:gd name="connsiteY151" fmla="*/ 94587 h 1157500"/>
              <a:gd name="connsiteX152" fmla="*/ 8767004 w 12192000"/>
              <a:gd name="connsiteY152" fmla="*/ 91519 h 1157500"/>
              <a:gd name="connsiteX153" fmla="*/ 8772553 w 12192000"/>
              <a:gd name="connsiteY153" fmla="*/ 90314 h 1157500"/>
              <a:gd name="connsiteX154" fmla="*/ 8787201 w 12192000"/>
              <a:gd name="connsiteY154" fmla="*/ 92033 h 1157500"/>
              <a:gd name="connsiteX155" fmla="*/ 8792624 w 12192000"/>
              <a:gd name="connsiteY155" fmla="*/ 93503 h 1157500"/>
              <a:gd name="connsiteX156" fmla="*/ 8800741 w 12192000"/>
              <a:gd name="connsiteY156" fmla="*/ 93897 h 1157500"/>
              <a:gd name="connsiteX157" fmla="*/ 8800966 w 12192000"/>
              <a:gd name="connsiteY157" fmla="*/ 93645 h 1157500"/>
              <a:gd name="connsiteX158" fmla="*/ 8808513 w 12192000"/>
              <a:gd name="connsiteY158" fmla="*/ 94530 h 1157500"/>
              <a:gd name="connsiteX159" fmla="*/ 8845110 w 12192000"/>
              <a:gd name="connsiteY159" fmla="*/ 102179 h 1157500"/>
              <a:gd name="connsiteX160" fmla="*/ 9026654 w 12192000"/>
              <a:gd name="connsiteY160" fmla="*/ 93420 h 1157500"/>
              <a:gd name="connsiteX161" fmla="*/ 9088505 w 12192000"/>
              <a:gd name="connsiteY161" fmla="*/ 113002 h 1157500"/>
              <a:gd name="connsiteX162" fmla="*/ 9203241 w 12192000"/>
              <a:gd name="connsiteY162" fmla="*/ 111713 h 1157500"/>
              <a:gd name="connsiteX163" fmla="*/ 9415584 w 12192000"/>
              <a:gd name="connsiteY163" fmla="*/ 157156 h 1157500"/>
              <a:gd name="connsiteX164" fmla="*/ 9505102 w 12192000"/>
              <a:gd name="connsiteY164" fmla="*/ 141042 h 1157500"/>
              <a:gd name="connsiteX165" fmla="*/ 9643040 w 12192000"/>
              <a:gd name="connsiteY165" fmla="*/ 158233 h 1157500"/>
              <a:gd name="connsiteX166" fmla="*/ 9762999 w 12192000"/>
              <a:gd name="connsiteY166" fmla="*/ 162623 h 1157500"/>
              <a:gd name="connsiteX167" fmla="*/ 9776183 w 12192000"/>
              <a:gd name="connsiteY167" fmla="*/ 162191 h 1157500"/>
              <a:gd name="connsiteX168" fmla="*/ 9780532 w 12192000"/>
              <a:gd name="connsiteY168" fmla="*/ 155823 h 1157500"/>
              <a:gd name="connsiteX169" fmla="*/ 9910588 w 12192000"/>
              <a:gd name="connsiteY169" fmla="*/ 154327 h 1157500"/>
              <a:gd name="connsiteX170" fmla="*/ 9924173 w 12192000"/>
              <a:gd name="connsiteY170" fmla="*/ 158591 h 1157500"/>
              <a:gd name="connsiteX171" fmla="*/ 10010969 w 12192000"/>
              <a:gd name="connsiteY171" fmla="*/ 155802 h 1157500"/>
              <a:gd name="connsiteX172" fmla="*/ 10070699 w 12192000"/>
              <a:gd name="connsiteY172" fmla="*/ 157854 h 1157500"/>
              <a:gd name="connsiteX173" fmla="*/ 10155104 w 12192000"/>
              <a:gd name="connsiteY173" fmla="*/ 151613 h 1157500"/>
              <a:gd name="connsiteX174" fmla="*/ 10250982 w 12192000"/>
              <a:gd name="connsiteY174" fmla="*/ 128642 h 1157500"/>
              <a:gd name="connsiteX175" fmla="*/ 10322829 w 12192000"/>
              <a:gd name="connsiteY175" fmla="*/ 145475 h 1157500"/>
              <a:gd name="connsiteX176" fmla="*/ 10448511 w 12192000"/>
              <a:gd name="connsiteY176" fmla="*/ 127195 h 1157500"/>
              <a:gd name="connsiteX177" fmla="*/ 10561157 w 12192000"/>
              <a:gd name="connsiteY177" fmla="*/ 108661 h 1157500"/>
              <a:gd name="connsiteX178" fmla="*/ 10629093 w 12192000"/>
              <a:gd name="connsiteY178" fmla="*/ 120997 h 1157500"/>
              <a:gd name="connsiteX179" fmla="*/ 10801598 w 12192000"/>
              <a:gd name="connsiteY179" fmla="*/ 113562 h 1157500"/>
              <a:gd name="connsiteX180" fmla="*/ 10888594 w 12192000"/>
              <a:gd name="connsiteY180" fmla="*/ 121439 h 1157500"/>
              <a:gd name="connsiteX181" fmla="*/ 10967891 w 12192000"/>
              <a:gd name="connsiteY181" fmla="*/ 131083 h 1157500"/>
              <a:gd name="connsiteX182" fmla="*/ 11085076 w 12192000"/>
              <a:gd name="connsiteY182" fmla="*/ 150485 h 1157500"/>
              <a:gd name="connsiteX183" fmla="*/ 11172617 w 12192000"/>
              <a:gd name="connsiteY183" fmla="*/ 164976 h 1157500"/>
              <a:gd name="connsiteX184" fmla="*/ 11281340 w 12192000"/>
              <a:gd name="connsiteY184" fmla="*/ 184188 h 1157500"/>
              <a:gd name="connsiteX185" fmla="*/ 11406511 w 12192000"/>
              <a:gd name="connsiteY18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72162 w 12192000"/>
              <a:gd name="connsiteY137" fmla="*/ 103924 h 1157500"/>
              <a:gd name="connsiteX138" fmla="*/ 8292349 w 12192000"/>
              <a:gd name="connsiteY138" fmla="*/ 97480 h 1157500"/>
              <a:gd name="connsiteX139" fmla="*/ 8307239 w 12192000"/>
              <a:gd name="connsiteY139" fmla="*/ 94591 h 1157500"/>
              <a:gd name="connsiteX140" fmla="*/ 8339282 w 12192000"/>
              <a:gd name="connsiteY140" fmla="*/ 108942 h 1157500"/>
              <a:gd name="connsiteX141" fmla="*/ 8346156 w 12192000"/>
              <a:gd name="connsiteY141" fmla="*/ 111227 h 1157500"/>
              <a:gd name="connsiteX142" fmla="*/ 8346467 w 12192000"/>
              <a:gd name="connsiteY142" fmla="*/ 111024 h 1157500"/>
              <a:gd name="connsiteX143" fmla="*/ 8354069 w 12192000"/>
              <a:gd name="connsiteY143" fmla="*/ 112942 h 1157500"/>
              <a:gd name="connsiteX144" fmla="*/ 8358687 w 12192000"/>
              <a:gd name="connsiteY144" fmla="*/ 115393 h 1157500"/>
              <a:gd name="connsiteX145" fmla="*/ 8433385 w 12192000"/>
              <a:gd name="connsiteY145" fmla="*/ 99669 h 1157500"/>
              <a:gd name="connsiteX146" fmla="*/ 8533779 w 12192000"/>
              <a:gd name="connsiteY146" fmla="*/ 98374 h 1157500"/>
              <a:gd name="connsiteX147" fmla="*/ 8632833 w 12192000"/>
              <a:gd name="connsiteY147" fmla="*/ 100532 h 1157500"/>
              <a:gd name="connsiteX148" fmla="*/ 8668523 w 12192000"/>
              <a:gd name="connsiteY148" fmla="*/ 102979 h 1157500"/>
              <a:gd name="connsiteX149" fmla="*/ 8732893 w 12192000"/>
              <a:gd name="connsiteY149" fmla="*/ 99991 h 1157500"/>
              <a:gd name="connsiteX150" fmla="*/ 8764071 w 12192000"/>
              <a:gd name="connsiteY150" fmla="*/ 94587 h 1157500"/>
              <a:gd name="connsiteX151" fmla="*/ 8767004 w 12192000"/>
              <a:gd name="connsiteY151" fmla="*/ 91519 h 1157500"/>
              <a:gd name="connsiteX152" fmla="*/ 8772553 w 12192000"/>
              <a:gd name="connsiteY152" fmla="*/ 90314 h 1157500"/>
              <a:gd name="connsiteX153" fmla="*/ 8787201 w 12192000"/>
              <a:gd name="connsiteY153" fmla="*/ 92033 h 1157500"/>
              <a:gd name="connsiteX154" fmla="*/ 8792624 w 12192000"/>
              <a:gd name="connsiteY154" fmla="*/ 93503 h 1157500"/>
              <a:gd name="connsiteX155" fmla="*/ 8800741 w 12192000"/>
              <a:gd name="connsiteY155" fmla="*/ 93897 h 1157500"/>
              <a:gd name="connsiteX156" fmla="*/ 8800966 w 12192000"/>
              <a:gd name="connsiteY156" fmla="*/ 93645 h 1157500"/>
              <a:gd name="connsiteX157" fmla="*/ 8808513 w 12192000"/>
              <a:gd name="connsiteY157" fmla="*/ 94530 h 1157500"/>
              <a:gd name="connsiteX158" fmla="*/ 8845110 w 12192000"/>
              <a:gd name="connsiteY158" fmla="*/ 102179 h 1157500"/>
              <a:gd name="connsiteX159" fmla="*/ 9026654 w 12192000"/>
              <a:gd name="connsiteY159" fmla="*/ 93420 h 1157500"/>
              <a:gd name="connsiteX160" fmla="*/ 9088505 w 12192000"/>
              <a:gd name="connsiteY160" fmla="*/ 113002 h 1157500"/>
              <a:gd name="connsiteX161" fmla="*/ 9203241 w 12192000"/>
              <a:gd name="connsiteY161" fmla="*/ 111713 h 1157500"/>
              <a:gd name="connsiteX162" fmla="*/ 9415584 w 12192000"/>
              <a:gd name="connsiteY162" fmla="*/ 157156 h 1157500"/>
              <a:gd name="connsiteX163" fmla="*/ 9505102 w 12192000"/>
              <a:gd name="connsiteY163" fmla="*/ 141042 h 1157500"/>
              <a:gd name="connsiteX164" fmla="*/ 9643040 w 12192000"/>
              <a:gd name="connsiteY164" fmla="*/ 158233 h 1157500"/>
              <a:gd name="connsiteX165" fmla="*/ 9762999 w 12192000"/>
              <a:gd name="connsiteY165" fmla="*/ 162623 h 1157500"/>
              <a:gd name="connsiteX166" fmla="*/ 9776183 w 12192000"/>
              <a:gd name="connsiteY166" fmla="*/ 162191 h 1157500"/>
              <a:gd name="connsiteX167" fmla="*/ 9780532 w 12192000"/>
              <a:gd name="connsiteY167" fmla="*/ 155823 h 1157500"/>
              <a:gd name="connsiteX168" fmla="*/ 9910588 w 12192000"/>
              <a:gd name="connsiteY168" fmla="*/ 154327 h 1157500"/>
              <a:gd name="connsiteX169" fmla="*/ 9924173 w 12192000"/>
              <a:gd name="connsiteY169" fmla="*/ 158591 h 1157500"/>
              <a:gd name="connsiteX170" fmla="*/ 10010969 w 12192000"/>
              <a:gd name="connsiteY170" fmla="*/ 155802 h 1157500"/>
              <a:gd name="connsiteX171" fmla="*/ 10070699 w 12192000"/>
              <a:gd name="connsiteY171" fmla="*/ 157854 h 1157500"/>
              <a:gd name="connsiteX172" fmla="*/ 10155104 w 12192000"/>
              <a:gd name="connsiteY172" fmla="*/ 151613 h 1157500"/>
              <a:gd name="connsiteX173" fmla="*/ 10250982 w 12192000"/>
              <a:gd name="connsiteY173" fmla="*/ 128642 h 1157500"/>
              <a:gd name="connsiteX174" fmla="*/ 10322829 w 12192000"/>
              <a:gd name="connsiteY174" fmla="*/ 145475 h 1157500"/>
              <a:gd name="connsiteX175" fmla="*/ 10448511 w 12192000"/>
              <a:gd name="connsiteY175" fmla="*/ 127195 h 1157500"/>
              <a:gd name="connsiteX176" fmla="*/ 10561157 w 12192000"/>
              <a:gd name="connsiteY176" fmla="*/ 108661 h 1157500"/>
              <a:gd name="connsiteX177" fmla="*/ 10629093 w 12192000"/>
              <a:gd name="connsiteY177" fmla="*/ 120997 h 1157500"/>
              <a:gd name="connsiteX178" fmla="*/ 10801598 w 12192000"/>
              <a:gd name="connsiteY178" fmla="*/ 113562 h 1157500"/>
              <a:gd name="connsiteX179" fmla="*/ 10888594 w 12192000"/>
              <a:gd name="connsiteY179" fmla="*/ 121439 h 1157500"/>
              <a:gd name="connsiteX180" fmla="*/ 10967891 w 12192000"/>
              <a:gd name="connsiteY180" fmla="*/ 131083 h 1157500"/>
              <a:gd name="connsiteX181" fmla="*/ 11085076 w 12192000"/>
              <a:gd name="connsiteY181" fmla="*/ 150485 h 1157500"/>
              <a:gd name="connsiteX182" fmla="*/ 11172617 w 12192000"/>
              <a:gd name="connsiteY182" fmla="*/ 164976 h 1157500"/>
              <a:gd name="connsiteX183" fmla="*/ 11281340 w 12192000"/>
              <a:gd name="connsiteY183" fmla="*/ 184188 h 1157500"/>
              <a:gd name="connsiteX184" fmla="*/ 11406511 w 12192000"/>
              <a:gd name="connsiteY184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49309 w 12192000"/>
              <a:gd name="connsiteY136" fmla="*/ 106698 h 1157500"/>
              <a:gd name="connsiteX137" fmla="*/ 8292349 w 12192000"/>
              <a:gd name="connsiteY137" fmla="*/ 97480 h 1157500"/>
              <a:gd name="connsiteX138" fmla="*/ 8307239 w 12192000"/>
              <a:gd name="connsiteY138" fmla="*/ 94591 h 1157500"/>
              <a:gd name="connsiteX139" fmla="*/ 8339282 w 12192000"/>
              <a:gd name="connsiteY139" fmla="*/ 108942 h 1157500"/>
              <a:gd name="connsiteX140" fmla="*/ 8346156 w 12192000"/>
              <a:gd name="connsiteY140" fmla="*/ 111227 h 1157500"/>
              <a:gd name="connsiteX141" fmla="*/ 8346467 w 12192000"/>
              <a:gd name="connsiteY141" fmla="*/ 111024 h 1157500"/>
              <a:gd name="connsiteX142" fmla="*/ 8354069 w 12192000"/>
              <a:gd name="connsiteY142" fmla="*/ 112942 h 1157500"/>
              <a:gd name="connsiteX143" fmla="*/ 8358687 w 12192000"/>
              <a:gd name="connsiteY143" fmla="*/ 115393 h 1157500"/>
              <a:gd name="connsiteX144" fmla="*/ 8433385 w 12192000"/>
              <a:gd name="connsiteY144" fmla="*/ 99669 h 1157500"/>
              <a:gd name="connsiteX145" fmla="*/ 8533779 w 12192000"/>
              <a:gd name="connsiteY145" fmla="*/ 98374 h 1157500"/>
              <a:gd name="connsiteX146" fmla="*/ 8632833 w 12192000"/>
              <a:gd name="connsiteY146" fmla="*/ 100532 h 1157500"/>
              <a:gd name="connsiteX147" fmla="*/ 8668523 w 12192000"/>
              <a:gd name="connsiteY147" fmla="*/ 102979 h 1157500"/>
              <a:gd name="connsiteX148" fmla="*/ 8732893 w 12192000"/>
              <a:gd name="connsiteY148" fmla="*/ 99991 h 1157500"/>
              <a:gd name="connsiteX149" fmla="*/ 8764071 w 12192000"/>
              <a:gd name="connsiteY149" fmla="*/ 94587 h 1157500"/>
              <a:gd name="connsiteX150" fmla="*/ 8767004 w 12192000"/>
              <a:gd name="connsiteY150" fmla="*/ 91519 h 1157500"/>
              <a:gd name="connsiteX151" fmla="*/ 8772553 w 12192000"/>
              <a:gd name="connsiteY151" fmla="*/ 90314 h 1157500"/>
              <a:gd name="connsiteX152" fmla="*/ 8787201 w 12192000"/>
              <a:gd name="connsiteY152" fmla="*/ 92033 h 1157500"/>
              <a:gd name="connsiteX153" fmla="*/ 8792624 w 12192000"/>
              <a:gd name="connsiteY153" fmla="*/ 93503 h 1157500"/>
              <a:gd name="connsiteX154" fmla="*/ 8800741 w 12192000"/>
              <a:gd name="connsiteY154" fmla="*/ 93897 h 1157500"/>
              <a:gd name="connsiteX155" fmla="*/ 8800966 w 12192000"/>
              <a:gd name="connsiteY155" fmla="*/ 93645 h 1157500"/>
              <a:gd name="connsiteX156" fmla="*/ 8808513 w 12192000"/>
              <a:gd name="connsiteY156" fmla="*/ 94530 h 1157500"/>
              <a:gd name="connsiteX157" fmla="*/ 8845110 w 12192000"/>
              <a:gd name="connsiteY157" fmla="*/ 102179 h 1157500"/>
              <a:gd name="connsiteX158" fmla="*/ 9026654 w 12192000"/>
              <a:gd name="connsiteY158" fmla="*/ 93420 h 1157500"/>
              <a:gd name="connsiteX159" fmla="*/ 9088505 w 12192000"/>
              <a:gd name="connsiteY159" fmla="*/ 113002 h 1157500"/>
              <a:gd name="connsiteX160" fmla="*/ 9203241 w 12192000"/>
              <a:gd name="connsiteY160" fmla="*/ 111713 h 1157500"/>
              <a:gd name="connsiteX161" fmla="*/ 9415584 w 12192000"/>
              <a:gd name="connsiteY161" fmla="*/ 157156 h 1157500"/>
              <a:gd name="connsiteX162" fmla="*/ 9505102 w 12192000"/>
              <a:gd name="connsiteY162" fmla="*/ 141042 h 1157500"/>
              <a:gd name="connsiteX163" fmla="*/ 9643040 w 12192000"/>
              <a:gd name="connsiteY163" fmla="*/ 158233 h 1157500"/>
              <a:gd name="connsiteX164" fmla="*/ 9762999 w 12192000"/>
              <a:gd name="connsiteY164" fmla="*/ 162623 h 1157500"/>
              <a:gd name="connsiteX165" fmla="*/ 9776183 w 12192000"/>
              <a:gd name="connsiteY165" fmla="*/ 162191 h 1157500"/>
              <a:gd name="connsiteX166" fmla="*/ 9780532 w 12192000"/>
              <a:gd name="connsiteY166" fmla="*/ 155823 h 1157500"/>
              <a:gd name="connsiteX167" fmla="*/ 9910588 w 12192000"/>
              <a:gd name="connsiteY167" fmla="*/ 154327 h 1157500"/>
              <a:gd name="connsiteX168" fmla="*/ 9924173 w 12192000"/>
              <a:gd name="connsiteY168" fmla="*/ 158591 h 1157500"/>
              <a:gd name="connsiteX169" fmla="*/ 10010969 w 12192000"/>
              <a:gd name="connsiteY169" fmla="*/ 155802 h 1157500"/>
              <a:gd name="connsiteX170" fmla="*/ 10070699 w 12192000"/>
              <a:gd name="connsiteY170" fmla="*/ 157854 h 1157500"/>
              <a:gd name="connsiteX171" fmla="*/ 10155104 w 12192000"/>
              <a:gd name="connsiteY171" fmla="*/ 151613 h 1157500"/>
              <a:gd name="connsiteX172" fmla="*/ 10250982 w 12192000"/>
              <a:gd name="connsiteY172" fmla="*/ 128642 h 1157500"/>
              <a:gd name="connsiteX173" fmla="*/ 10322829 w 12192000"/>
              <a:gd name="connsiteY173" fmla="*/ 145475 h 1157500"/>
              <a:gd name="connsiteX174" fmla="*/ 10448511 w 12192000"/>
              <a:gd name="connsiteY174" fmla="*/ 127195 h 1157500"/>
              <a:gd name="connsiteX175" fmla="*/ 10561157 w 12192000"/>
              <a:gd name="connsiteY175" fmla="*/ 108661 h 1157500"/>
              <a:gd name="connsiteX176" fmla="*/ 10629093 w 12192000"/>
              <a:gd name="connsiteY176" fmla="*/ 120997 h 1157500"/>
              <a:gd name="connsiteX177" fmla="*/ 10801598 w 12192000"/>
              <a:gd name="connsiteY177" fmla="*/ 113562 h 1157500"/>
              <a:gd name="connsiteX178" fmla="*/ 10888594 w 12192000"/>
              <a:gd name="connsiteY178" fmla="*/ 121439 h 1157500"/>
              <a:gd name="connsiteX179" fmla="*/ 10967891 w 12192000"/>
              <a:gd name="connsiteY179" fmla="*/ 131083 h 1157500"/>
              <a:gd name="connsiteX180" fmla="*/ 11085076 w 12192000"/>
              <a:gd name="connsiteY180" fmla="*/ 150485 h 1157500"/>
              <a:gd name="connsiteX181" fmla="*/ 11172617 w 12192000"/>
              <a:gd name="connsiteY181" fmla="*/ 164976 h 1157500"/>
              <a:gd name="connsiteX182" fmla="*/ 11281340 w 12192000"/>
              <a:gd name="connsiteY182" fmla="*/ 184188 h 1157500"/>
              <a:gd name="connsiteX183" fmla="*/ 11406511 w 12192000"/>
              <a:gd name="connsiteY183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292349 w 12192000"/>
              <a:gd name="connsiteY136" fmla="*/ 97480 h 1157500"/>
              <a:gd name="connsiteX137" fmla="*/ 8307239 w 12192000"/>
              <a:gd name="connsiteY137" fmla="*/ 94591 h 1157500"/>
              <a:gd name="connsiteX138" fmla="*/ 8339282 w 12192000"/>
              <a:gd name="connsiteY138" fmla="*/ 108942 h 1157500"/>
              <a:gd name="connsiteX139" fmla="*/ 8346156 w 12192000"/>
              <a:gd name="connsiteY139" fmla="*/ 111227 h 1157500"/>
              <a:gd name="connsiteX140" fmla="*/ 8346467 w 12192000"/>
              <a:gd name="connsiteY140" fmla="*/ 111024 h 1157500"/>
              <a:gd name="connsiteX141" fmla="*/ 8354069 w 12192000"/>
              <a:gd name="connsiteY141" fmla="*/ 112942 h 1157500"/>
              <a:gd name="connsiteX142" fmla="*/ 8358687 w 12192000"/>
              <a:gd name="connsiteY142" fmla="*/ 115393 h 1157500"/>
              <a:gd name="connsiteX143" fmla="*/ 8433385 w 12192000"/>
              <a:gd name="connsiteY143" fmla="*/ 99669 h 1157500"/>
              <a:gd name="connsiteX144" fmla="*/ 8533779 w 12192000"/>
              <a:gd name="connsiteY144" fmla="*/ 98374 h 1157500"/>
              <a:gd name="connsiteX145" fmla="*/ 8632833 w 12192000"/>
              <a:gd name="connsiteY145" fmla="*/ 100532 h 1157500"/>
              <a:gd name="connsiteX146" fmla="*/ 8668523 w 12192000"/>
              <a:gd name="connsiteY146" fmla="*/ 102979 h 1157500"/>
              <a:gd name="connsiteX147" fmla="*/ 8732893 w 12192000"/>
              <a:gd name="connsiteY147" fmla="*/ 99991 h 1157500"/>
              <a:gd name="connsiteX148" fmla="*/ 8764071 w 12192000"/>
              <a:gd name="connsiteY148" fmla="*/ 94587 h 1157500"/>
              <a:gd name="connsiteX149" fmla="*/ 8767004 w 12192000"/>
              <a:gd name="connsiteY149" fmla="*/ 91519 h 1157500"/>
              <a:gd name="connsiteX150" fmla="*/ 8772553 w 12192000"/>
              <a:gd name="connsiteY150" fmla="*/ 90314 h 1157500"/>
              <a:gd name="connsiteX151" fmla="*/ 8787201 w 12192000"/>
              <a:gd name="connsiteY151" fmla="*/ 92033 h 1157500"/>
              <a:gd name="connsiteX152" fmla="*/ 8792624 w 12192000"/>
              <a:gd name="connsiteY152" fmla="*/ 93503 h 1157500"/>
              <a:gd name="connsiteX153" fmla="*/ 8800741 w 12192000"/>
              <a:gd name="connsiteY153" fmla="*/ 93897 h 1157500"/>
              <a:gd name="connsiteX154" fmla="*/ 8800966 w 12192000"/>
              <a:gd name="connsiteY154" fmla="*/ 93645 h 1157500"/>
              <a:gd name="connsiteX155" fmla="*/ 8808513 w 12192000"/>
              <a:gd name="connsiteY155" fmla="*/ 94530 h 1157500"/>
              <a:gd name="connsiteX156" fmla="*/ 8845110 w 12192000"/>
              <a:gd name="connsiteY156" fmla="*/ 102179 h 1157500"/>
              <a:gd name="connsiteX157" fmla="*/ 9026654 w 12192000"/>
              <a:gd name="connsiteY157" fmla="*/ 93420 h 1157500"/>
              <a:gd name="connsiteX158" fmla="*/ 9088505 w 12192000"/>
              <a:gd name="connsiteY158" fmla="*/ 113002 h 1157500"/>
              <a:gd name="connsiteX159" fmla="*/ 9203241 w 12192000"/>
              <a:gd name="connsiteY159" fmla="*/ 111713 h 1157500"/>
              <a:gd name="connsiteX160" fmla="*/ 9415584 w 12192000"/>
              <a:gd name="connsiteY160" fmla="*/ 157156 h 1157500"/>
              <a:gd name="connsiteX161" fmla="*/ 9505102 w 12192000"/>
              <a:gd name="connsiteY161" fmla="*/ 141042 h 1157500"/>
              <a:gd name="connsiteX162" fmla="*/ 9643040 w 12192000"/>
              <a:gd name="connsiteY162" fmla="*/ 158233 h 1157500"/>
              <a:gd name="connsiteX163" fmla="*/ 9762999 w 12192000"/>
              <a:gd name="connsiteY163" fmla="*/ 162623 h 1157500"/>
              <a:gd name="connsiteX164" fmla="*/ 9776183 w 12192000"/>
              <a:gd name="connsiteY164" fmla="*/ 162191 h 1157500"/>
              <a:gd name="connsiteX165" fmla="*/ 9780532 w 12192000"/>
              <a:gd name="connsiteY165" fmla="*/ 155823 h 1157500"/>
              <a:gd name="connsiteX166" fmla="*/ 9910588 w 12192000"/>
              <a:gd name="connsiteY166" fmla="*/ 154327 h 1157500"/>
              <a:gd name="connsiteX167" fmla="*/ 9924173 w 12192000"/>
              <a:gd name="connsiteY167" fmla="*/ 158591 h 1157500"/>
              <a:gd name="connsiteX168" fmla="*/ 10010969 w 12192000"/>
              <a:gd name="connsiteY168" fmla="*/ 155802 h 1157500"/>
              <a:gd name="connsiteX169" fmla="*/ 10070699 w 12192000"/>
              <a:gd name="connsiteY169" fmla="*/ 157854 h 1157500"/>
              <a:gd name="connsiteX170" fmla="*/ 10155104 w 12192000"/>
              <a:gd name="connsiteY170" fmla="*/ 151613 h 1157500"/>
              <a:gd name="connsiteX171" fmla="*/ 10250982 w 12192000"/>
              <a:gd name="connsiteY171" fmla="*/ 128642 h 1157500"/>
              <a:gd name="connsiteX172" fmla="*/ 10322829 w 12192000"/>
              <a:gd name="connsiteY172" fmla="*/ 145475 h 1157500"/>
              <a:gd name="connsiteX173" fmla="*/ 10448511 w 12192000"/>
              <a:gd name="connsiteY173" fmla="*/ 127195 h 1157500"/>
              <a:gd name="connsiteX174" fmla="*/ 10561157 w 12192000"/>
              <a:gd name="connsiteY174" fmla="*/ 108661 h 1157500"/>
              <a:gd name="connsiteX175" fmla="*/ 10629093 w 12192000"/>
              <a:gd name="connsiteY175" fmla="*/ 120997 h 1157500"/>
              <a:gd name="connsiteX176" fmla="*/ 10801598 w 12192000"/>
              <a:gd name="connsiteY176" fmla="*/ 113562 h 1157500"/>
              <a:gd name="connsiteX177" fmla="*/ 10888594 w 12192000"/>
              <a:gd name="connsiteY177" fmla="*/ 121439 h 1157500"/>
              <a:gd name="connsiteX178" fmla="*/ 10967891 w 12192000"/>
              <a:gd name="connsiteY178" fmla="*/ 131083 h 1157500"/>
              <a:gd name="connsiteX179" fmla="*/ 11085076 w 12192000"/>
              <a:gd name="connsiteY179" fmla="*/ 150485 h 1157500"/>
              <a:gd name="connsiteX180" fmla="*/ 11172617 w 12192000"/>
              <a:gd name="connsiteY180" fmla="*/ 164976 h 1157500"/>
              <a:gd name="connsiteX181" fmla="*/ 11281340 w 12192000"/>
              <a:gd name="connsiteY181" fmla="*/ 184188 h 1157500"/>
              <a:gd name="connsiteX182" fmla="*/ 11406511 w 12192000"/>
              <a:gd name="connsiteY182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248358 w 12192000"/>
              <a:gd name="connsiteY135" fmla="*/ 106062 h 1157500"/>
              <a:gd name="connsiteX136" fmla="*/ 8307239 w 12192000"/>
              <a:gd name="connsiteY136" fmla="*/ 94591 h 1157500"/>
              <a:gd name="connsiteX137" fmla="*/ 8339282 w 12192000"/>
              <a:gd name="connsiteY137" fmla="*/ 108942 h 1157500"/>
              <a:gd name="connsiteX138" fmla="*/ 8346156 w 12192000"/>
              <a:gd name="connsiteY138" fmla="*/ 111227 h 1157500"/>
              <a:gd name="connsiteX139" fmla="*/ 8346467 w 12192000"/>
              <a:gd name="connsiteY139" fmla="*/ 111024 h 1157500"/>
              <a:gd name="connsiteX140" fmla="*/ 8354069 w 12192000"/>
              <a:gd name="connsiteY140" fmla="*/ 112942 h 1157500"/>
              <a:gd name="connsiteX141" fmla="*/ 8358687 w 12192000"/>
              <a:gd name="connsiteY141" fmla="*/ 115393 h 1157500"/>
              <a:gd name="connsiteX142" fmla="*/ 8433385 w 12192000"/>
              <a:gd name="connsiteY142" fmla="*/ 99669 h 1157500"/>
              <a:gd name="connsiteX143" fmla="*/ 8533779 w 12192000"/>
              <a:gd name="connsiteY143" fmla="*/ 98374 h 1157500"/>
              <a:gd name="connsiteX144" fmla="*/ 8632833 w 12192000"/>
              <a:gd name="connsiteY144" fmla="*/ 100532 h 1157500"/>
              <a:gd name="connsiteX145" fmla="*/ 8668523 w 12192000"/>
              <a:gd name="connsiteY145" fmla="*/ 102979 h 1157500"/>
              <a:gd name="connsiteX146" fmla="*/ 8732893 w 12192000"/>
              <a:gd name="connsiteY146" fmla="*/ 99991 h 1157500"/>
              <a:gd name="connsiteX147" fmla="*/ 8764071 w 12192000"/>
              <a:gd name="connsiteY147" fmla="*/ 94587 h 1157500"/>
              <a:gd name="connsiteX148" fmla="*/ 8767004 w 12192000"/>
              <a:gd name="connsiteY148" fmla="*/ 91519 h 1157500"/>
              <a:gd name="connsiteX149" fmla="*/ 8772553 w 12192000"/>
              <a:gd name="connsiteY149" fmla="*/ 90314 h 1157500"/>
              <a:gd name="connsiteX150" fmla="*/ 8787201 w 12192000"/>
              <a:gd name="connsiteY150" fmla="*/ 92033 h 1157500"/>
              <a:gd name="connsiteX151" fmla="*/ 8792624 w 12192000"/>
              <a:gd name="connsiteY151" fmla="*/ 93503 h 1157500"/>
              <a:gd name="connsiteX152" fmla="*/ 8800741 w 12192000"/>
              <a:gd name="connsiteY152" fmla="*/ 93897 h 1157500"/>
              <a:gd name="connsiteX153" fmla="*/ 8800966 w 12192000"/>
              <a:gd name="connsiteY153" fmla="*/ 93645 h 1157500"/>
              <a:gd name="connsiteX154" fmla="*/ 8808513 w 12192000"/>
              <a:gd name="connsiteY154" fmla="*/ 94530 h 1157500"/>
              <a:gd name="connsiteX155" fmla="*/ 8845110 w 12192000"/>
              <a:gd name="connsiteY155" fmla="*/ 102179 h 1157500"/>
              <a:gd name="connsiteX156" fmla="*/ 9026654 w 12192000"/>
              <a:gd name="connsiteY156" fmla="*/ 93420 h 1157500"/>
              <a:gd name="connsiteX157" fmla="*/ 9088505 w 12192000"/>
              <a:gd name="connsiteY157" fmla="*/ 113002 h 1157500"/>
              <a:gd name="connsiteX158" fmla="*/ 9203241 w 12192000"/>
              <a:gd name="connsiteY158" fmla="*/ 111713 h 1157500"/>
              <a:gd name="connsiteX159" fmla="*/ 9415584 w 12192000"/>
              <a:gd name="connsiteY159" fmla="*/ 157156 h 1157500"/>
              <a:gd name="connsiteX160" fmla="*/ 9505102 w 12192000"/>
              <a:gd name="connsiteY160" fmla="*/ 141042 h 1157500"/>
              <a:gd name="connsiteX161" fmla="*/ 9643040 w 12192000"/>
              <a:gd name="connsiteY161" fmla="*/ 158233 h 1157500"/>
              <a:gd name="connsiteX162" fmla="*/ 9762999 w 12192000"/>
              <a:gd name="connsiteY162" fmla="*/ 162623 h 1157500"/>
              <a:gd name="connsiteX163" fmla="*/ 9776183 w 12192000"/>
              <a:gd name="connsiteY163" fmla="*/ 162191 h 1157500"/>
              <a:gd name="connsiteX164" fmla="*/ 9780532 w 12192000"/>
              <a:gd name="connsiteY164" fmla="*/ 155823 h 1157500"/>
              <a:gd name="connsiteX165" fmla="*/ 9910588 w 12192000"/>
              <a:gd name="connsiteY165" fmla="*/ 154327 h 1157500"/>
              <a:gd name="connsiteX166" fmla="*/ 9924173 w 12192000"/>
              <a:gd name="connsiteY166" fmla="*/ 158591 h 1157500"/>
              <a:gd name="connsiteX167" fmla="*/ 10010969 w 12192000"/>
              <a:gd name="connsiteY167" fmla="*/ 155802 h 1157500"/>
              <a:gd name="connsiteX168" fmla="*/ 10070699 w 12192000"/>
              <a:gd name="connsiteY168" fmla="*/ 157854 h 1157500"/>
              <a:gd name="connsiteX169" fmla="*/ 10155104 w 12192000"/>
              <a:gd name="connsiteY169" fmla="*/ 151613 h 1157500"/>
              <a:gd name="connsiteX170" fmla="*/ 10250982 w 12192000"/>
              <a:gd name="connsiteY170" fmla="*/ 128642 h 1157500"/>
              <a:gd name="connsiteX171" fmla="*/ 10322829 w 12192000"/>
              <a:gd name="connsiteY171" fmla="*/ 145475 h 1157500"/>
              <a:gd name="connsiteX172" fmla="*/ 10448511 w 12192000"/>
              <a:gd name="connsiteY172" fmla="*/ 127195 h 1157500"/>
              <a:gd name="connsiteX173" fmla="*/ 10561157 w 12192000"/>
              <a:gd name="connsiteY173" fmla="*/ 108661 h 1157500"/>
              <a:gd name="connsiteX174" fmla="*/ 10629093 w 12192000"/>
              <a:gd name="connsiteY174" fmla="*/ 120997 h 1157500"/>
              <a:gd name="connsiteX175" fmla="*/ 10801598 w 12192000"/>
              <a:gd name="connsiteY175" fmla="*/ 113562 h 1157500"/>
              <a:gd name="connsiteX176" fmla="*/ 10888594 w 12192000"/>
              <a:gd name="connsiteY176" fmla="*/ 121439 h 1157500"/>
              <a:gd name="connsiteX177" fmla="*/ 10967891 w 12192000"/>
              <a:gd name="connsiteY177" fmla="*/ 131083 h 1157500"/>
              <a:gd name="connsiteX178" fmla="*/ 11085076 w 12192000"/>
              <a:gd name="connsiteY178" fmla="*/ 150485 h 1157500"/>
              <a:gd name="connsiteX179" fmla="*/ 11172617 w 12192000"/>
              <a:gd name="connsiteY179" fmla="*/ 164976 h 1157500"/>
              <a:gd name="connsiteX180" fmla="*/ 11281340 w 12192000"/>
              <a:gd name="connsiteY180" fmla="*/ 184188 h 1157500"/>
              <a:gd name="connsiteX181" fmla="*/ 11406511 w 12192000"/>
              <a:gd name="connsiteY181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307239 w 12192000"/>
              <a:gd name="connsiteY135" fmla="*/ 94591 h 1157500"/>
              <a:gd name="connsiteX136" fmla="*/ 8339282 w 12192000"/>
              <a:gd name="connsiteY136" fmla="*/ 108942 h 1157500"/>
              <a:gd name="connsiteX137" fmla="*/ 8346156 w 12192000"/>
              <a:gd name="connsiteY137" fmla="*/ 111227 h 1157500"/>
              <a:gd name="connsiteX138" fmla="*/ 8346467 w 12192000"/>
              <a:gd name="connsiteY138" fmla="*/ 111024 h 1157500"/>
              <a:gd name="connsiteX139" fmla="*/ 8354069 w 12192000"/>
              <a:gd name="connsiteY139" fmla="*/ 112942 h 1157500"/>
              <a:gd name="connsiteX140" fmla="*/ 8358687 w 12192000"/>
              <a:gd name="connsiteY140" fmla="*/ 115393 h 1157500"/>
              <a:gd name="connsiteX141" fmla="*/ 8433385 w 12192000"/>
              <a:gd name="connsiteY141" fmla="*/ 99669 h 1157500"/>
              <a:gd name="connsiteX142" fmla="*/ 8533779 w 12192000"/>
              <a:gd name="connsiteY142" fmla="*/ 98374 h 1157500"/>
              <a:gd name="connsiteX143" fmla="*/ 8632833 w 12192000"/>
              <a:gd name="connsiteY143" fmla="*/ 100532 h 1157500"/>
              <a:gd name="connsiteX144" fmla="*/ 8668523 w 12192000"/>
              <a:gd name="connsiteY144" fmla="*/ 102979 h 1157500"/>
              <a:gd name="connsiteX145" fmla="*/ 8732893 w 12192000"/>
              <a:gd name="connsiteY145" fmla="*/ 99991 h 1157500"/>
              <a:gd name="connsiteX146" fmla="*/ 8764071 w 12192000"/>
              <a:gd name="connsiteY146" fmla="*/ 94587 h 1157500"/>
              <a:gd name="connsiteX147" fmla="*/ 8767004 w 12192000"/>
              <a:gd name="connsiteY147" fmla="*/ 91519 h 1157500"/>
              <a:gd name="connsiteX148" fmla="*/ 8772553 w 12192000"/>
              <a:gd name="connsiteY148" fmla="*/ 90314 h 1157500"/>
              <a:gd name="connsiteX149" fmla="*/ 8787201 w 12192000"/>
              <a:gd name="connsiteY149" fmla="*/ 92033 h 1157500"/>
              <a:gd name="connsiteX150" fmla="*/ 8792624 w 12192000"/>
              <a:gd name="connsiteY150" fmla="*/ 93503 h 1157500"/>
              <a:gd name="connsiteX151" fmla="*/ 8800741 w 12192000"/>
              <a:gd name="connsiteY151" fmla="*/ 93897 h 1157500"/>
              <a:gd name="connsiteX152" fmla="*/ 8800966 w 12192000"/>
              <a:gd name="connsiteY152" fmla="*/ 93645 h 1157500"/>
              <a:gd name="connsiteX153" fmla="*/ 8808513 w 12192000"/>
              <a:gd name="connsiteY153" fmla="*/ 94530 h 1157500"/>
              <a:gd name="connsiteX154" fmla="*/ 8845110 w 12192000"/>
              <a:gd name="connsiteY154" fmla="*/ 102179 h 1157500"/>
              <a:gd name="connsiteX155" fmla="*/ 9026654 w 12192000"/>
              <a:gd name="connsiteY155" fmla="*/ 93420 h 1157500"/>
              <a:gd name="connsiteX156" fmla="*/ 9088505 w 12192000"/>
              <a:gd name="connsiteY156" fmla="*/ 113002 h 1157500"/>
              <a:gd name="connsiteX157" fmla="*/ 9203241 w 12192000"/>
              <a:gd name="connsiteY157" fmla="*/ 111713 h 1157500"/>
              <a:gd name="connsiteX158" fmla="*/ 9415584 w 12192000"/>
              <a:gd name="connsiteY158" fmla="*/ 157156 h 1157500"/>
              <a:gd name="connsiteX159" fmla="*/ 9505102 w 12192000"/>
              <a:gd name="connsiteY159" fmla="*/ 141042 h 1157500"/>
              <a:gd name="connsiteX160" fmla="*/ 9643040 w 12192000"/>
              <a:gd name="connsiteY160" fmla="*/ 158233 h 1157500"/>
              <a:gd name="connsiteX161" fmla="*/ 9762999 w 12192000"/>
              <a:gd name="connsiteY161" fmla="*/ 162623 h 1157500"/>
              <a:gd name="connsiteX162" fmla="*/ 9776183 w 12192000"/>
              <a:gd name="connsiteY162" fmla="*/ 162191 h 1157500"/>
              <a:gd name="connsiteX163" fmla="*/ 9780532 w 12192000"/>
              <a:gd name="connsiteY163" fmla="*/ 155823 h 1157500"/>
              <a:gd name="connsiteX164" fmla="*/ 9910588 w 12192000"/>
              <a:gd name="connsiteY164" fmla="*/ 154327 h 1157500"/>
              <a:gd name="connsiteX165" fmla="*/ 9924173 w 12192000"/>
              <a:gd name="connsiteY165" fmla="*/ 158591 h 1157500"/>
              <a:gd name="connsiteX166" fmla="*/ 10010969 w 12192000"/>
              <a:gd name="connsiteY166" fmla="*/ 155802 h 1157500"/>
              <a:gd name="connsiteX167" fmla="*/ 10070699 w 12192000"/>
              <a:gd name="connsiteY167" fmla="*/ 157854 h 1157500"/>
              <a:gd name="connsiteX168" fmla="*/ 10155104 w 12192000"/>
              <a:gd name="connsiteY168" fmla="*/ 151613 h 1157500"/>
              <a:gd name="connsiteX169" fmla="*/ 10250982 w 12192000"/>
              <a:gd name="connsiteY169" fmla="*/ 128642 h 1157500"/>
              <a:gd name="connsiteX170" fmla="*/ 10322829 w 12192000"/>
              <a:gd name="connsiteY170" fmla="*/ 145475 h 1157500"/>
              <a:gd name="connsiteX171" fmla="*/ 10448511 w 12192000"/>
              <a:gd name="connsiteY171" fmla="*/ 127195 h 1157500"/>
              <a:gd name="connsiteX172" fmla="*/ 10561157 w 12192000"/>
              <a:gd name="connsiteY172" fmla="*/ 108661 h 1157500"/>
              <a:gd name="connsiteX173" fmla="*/ 10629093 w 12192000"/>
              <a:gd name="connsiteY173" fmla="*/ 120997 h 1157500"/>
              <a:gd name="connsiteX174" fmla="*/ 10801598 w 12192000"/>
              <a:gd name="connsiteY174" fmla="*/ 113562 h 1157500"/>
              <a:gd name="connsiteX175" fmla="*/ 10888594 w 12192000"/>
              <a:gd name="connsiteY175" fmla="*/ 121439 h 1157500"/>
              <a:gd name="connsiteX176" fmla="*/ 10967891 w 12192000"/>
              <a:gd name="connsiteY176" fmla="*/ 131083 h 1157500"/>
              <a:gd name="connsiteX177" fmla="*/ 11085076 w 12192000"/>
              <a:gd name="connsiteY177" fmla="*/ 150485 h 1157500"/>
              <a:gd name="connsiteX178" fmla="*/ 11172617 w 12192000"/>
              <a:gd name="connsiteY178" fmla="*/ 164976 h 1157500"/>
              <a:gd name="connsiteX179" fmla="*/ 11281340 w 12192000"/>
              <a:gd name="connsiteY179" fmla="*/ 184188 h 1157500"/>
              <a:gd name="connsiteX180" fmla="*/ 11406511 w 12192000"/>
              <a:gd name="connsiteY180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307239 w 12192000"/>
              <a:gd name="connsiteY135" fmla="*/ 94591 h 1157500"/>
              <a:gd name="connsiteX136" fmla="*/ 8339282 w 12192000"/>
              <a:gd name="connsiteY136" fmla="*/ 108942 h 1157500"/>
              <a:gd name="connsiteX137" fmla="*/ 8346156 w 12192000"/>
              <a:gd name="connsiteY137" fmla="*/ 111227 h 1157500"/>
              <a:gd name="connsiteX138" fmla="*/ 8346467 w 12192000"/>
              <a:gd name="connsiteY138" fmla="*/ 111024 h 1157500"/>
              <a:gd name="connsiteX139" fmla="*/ 8354069 w 12192000"/>
              <a:gd name="connsiteY139" fmla="*/ 112942 h 1157500"/>
              <a:gd name="connsiteX140" fmla="*/ 8433385 w 12192000"/>
              <a:gd name="connsiteY140" fmla="*/ 99669 h 1157500"/>
              <a:gd name="connsiteX141" fmla="*/ 8533779 w 12192000"/>
              <a:gd name="connsiteY141" fmla="*/ 98374 h 1157500"/>
              <a:gd name="connsiteX142" fmla="*/ 8632833 w 12192000"/>
              <a:gd name="connsiteY142" fmla="*/ 100532 h 1157500"/>
              <a:gd name="connsiteX143" fmla="*/ 8668523 w 12192000"/>
              <a:gd name="connsiteY143" fmla="*/ 102979 h 1157500"/>
              <a:gd name="connsiteX144" fmla="*/ 8732893 w 12192000"/>
              <a:gd name="connsiteY144" fmla="*/ 99991 h 1157500"/>
              <a:gd name="connsiteX145" fmla="*/ 8764071 w 12192000"/>
              <a:gd name="connsiteY145" fmla="*/ 94587 h 1157500"/>
              <a:gd name="connsiteX146" fmla="*/ 8767004 w 12192000"/>
              <a:gd name="connsiteY146" fmla="*/ 91519 h 1157500"/>
              <a:gd name="connsiteX147" fmla="*/ 8772553 w 12192000"/>
              <a:gd name="connsiteY147" fmla="*/ 90314 h 1157500"/>
              <a:gd name="connsiteX148" fmla="*/ 8787201 w 12192000"/>
              <a:gd name="connsiteY148" fmla="*/ 92033 h 1157500"/>
              <a:gd name="connsiteX149" fmla="*/ 8792624 w 12192000"/>
              <a:gd name="connsiteY149" fmla="*/ 93503 h 1157500"/>
              <a:gd name="connsiteX150" fmla="*/ 8800741 w 12192000"/>
              <a:gd name="connsiteY150" fmla="*/ 93897 h 1157500"/>
              <a:gd name="connsiteX151" fmla="*/ 8800966 w 12192000"/>
              <a:gd name="connsiteY151" fmla="*/ 93645 h 1157500"/>
              <a:gd name="connsiteX152" fmla="*/ 8808513 w 12192000"/>
              <a:gd name="connsiteY152" fmla="*/ 94530 h 1157500"/>
              <a:gd name="connsiteX153" fmla="*/ 8845110 w 12192000"/>
              <a:gd name="connsiteY153" fmla="*/ 102179 h 1157500"/>
              <a:gd name="connsiteX154" fmla="*/ 9026654 w 12192000"/>
              <a:gd name="connsiteY154" fmla="*/ 93420 h 1157500"/>
              <a:gd name="connsiteX155" fmla="*/ 9088505 w 12192000"/>
              <a:gd name="connsiteY155" fmla="*/ 113002 h 1157500"/>
              <a:gd name="connsiteX156" fmla="*/ 9203241 w 12192000"/>
              <a:gd name="connsiteY156" fmla="*/ 111713 h 1157500"/>
              <a:gd name="connsiteX157" fmla="*/ 9415584 w 12192000"/>
              <a:gd name="connsiteY157" fmla="*/ 157156 h 1157500"/>
              <a:gd name="connsiteX158" fmla="*/ 9505102 w 12192000"/>
              <a:gd name="connsiteY158" fmla="*/ 141042 h 1157500"/>
              <a:gd name="connsiteX159" fmla="*/ 9643040 w 12192000"/>
              <a:gd name="connsiteY159" fmla="*/ 158233 h 1157500"/>
              <a:gd name="connsiteX160" fmla="*/ 9762999 w 12192000"/>
              <a:gd name="connsiteY160" fmla="*/ 162623 h 1157500"/>
              <a:gd name="connsiteX161" fmla="*/ 9776183 w 12192000"/>
              <a:gd name="connsiteY161" fmla="*/ 162191 h 1157500"/>
              <a:gd name="connsiteX162" fmla="*/ 9780532 w 12192000"/>
              <a:gd name="connsiteY162" fmla="*/ 155823 h 1157500"/>
              <a:gd name="connsiteX163" fmla="*/ 9910588 w 12192000"/>
              <a:gd name="connsiteY163" fmla="*/ 154327 h 1157500"/>
              <a:gd name="connsiteX164" fmla="*/ 9924173 w 12192000"/>
              <a:gd name="connsiteY164" fmla="*/ 158591 h 1157500"/>
              <a:gd name="connsiteX165" fmla="*/ 10010969 w 12192000"/>
              <a:gd name="connsiteY165" fmla="*/ 155802 h 1157500"/>
              <a:gd name="connsiteX166" fmla="*/ 10070699 w 12192000"/>
              <a:gd name="connsiteY166" fmla="*/ 157854 h 1157500"/>
              <a:gd name="connsiteX167" fmla="*/ 10155104 w 12192000"/>
              <a:gd name="connsiteY167" fmla="*/ 151613 h 1157500"/>
              <a:gd name="connsiteX168" fmla="*/ 10250982 w 12192000"/>
              <a:gd name="connsiteY168" fmla="*/ 128642 h 1157500"/>
              <a:gd name="connsiteX169" fmla="*/ 10322829 w 12192000"/>
              <a:gd name="connsiteY169" fmla="*/ 145475 h 1157500"/>
              <a:gd name="connsiteX170" fmla="*/ 10448511 w 12192000"/>
              <a:gd name="connsiteY170" fmla="*/ 127195 h 1157500"/>
              <a:gd name="connsiteX171" fmla="*/ 10561157 w 12192000"/>
              <a:gd name="connsiteY171" fmla="*/ 108661 h 1157500"/>
              <a:gd name="connsiteX172" fmla="*/ 10629093 w 12192000"/>
              <a:gd name="connsiteY172" fmla="*/ 120997 h 1157500"/>
              <a:gd name="connsiteX173" fmla="*/ 10801598 w 12192000"/>
              <a:gd name="connsiteY173" fmla="*/ 113562 h 1157500"/>
              <a:gd name="connsiteX174" fmla="*/ 10888594 w 12192000"/>
              <a:gd name="connsiteY174" fmla="*/ 121439 h 1157500"/>
              <a:gd name="connsiteX175" fmla="*/ 10967891 w 12192000"/>
              <a:gd name="connsiteY175" fmla="*/ 131083 h 1157500"/>
              <a:gd name="connsiteX176" fmla="*/ 11085076 w 12192000"/>
              <a:gd name="connsiteY176" fmla="*/ 150485 h 1157500"/>
              <a:gd name="connsiteX177" fmla="*/ 11172617 w 12192000"/>
              <a:gd name="connsiteY177" fmla="*/ 164976 h 1157500"/>
              <a:gd name="connsiteX178" fmla="*/ 11281340 w 12192000"/>
              <a:gd name="connsiteY178" fmla="*/ 184188 h 1157500"/>
              <a:gd name="connsiteX179" fmla="*/ 11406511 w 12192000"/>
              <a:gd name="connsiteY179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307239 w 12192000"/>
              <a:gd name="connsiteY135" fmla="*/ 94591 h 1157500"/>
              <a:gd name="connsiteX136" fmla="*/ 8339282 w 12192000"/>
              <a:gd name="connsiteY136" fmla="*/ 108942 h 1157500"/>
              <a:gd name="connsiteX137" fmla="*/ 8346156 w 12192000"/>
              <a:gd name="connsiteY137" fmla="*/ 111227 h 1157500"/>
              <a:gd name="connsiteX138" fmla="*/ 8346467 w 12192000"/>
              <a:gd name="connsiteY138" fmla="*/ 111024 h 1157500"/>
              <a:gd name="connsiteX139" fmla="*/ 8433385 w 12192000"/>
              <a:gd name="connsiteY139" fmla="*/ 99669 h 1157500"/>
              <a:gd name="connsiteX140" fmla="*/ 8533779 w 12192000"/>
              <a:gd name="connsiteY140" fmla="*/ 98374 h 1157500"/>
              <a:gd name="connsiteX141" fmla="*/ 8632833 w 12192000"/>
              <a:gd name="connsiteY141" fmla="*/ 100532 h 1157500"/>
              <a:gd name="connsiteX142" fmla="*/ 8668523 w 12192000"/>
              <a:gd name="connsiteY142" fmla="*/ 102979 h 1157500"/>
              <a:gd name="connsiteX143" fmla="*/ 8732893 w 12192000"/>
              <a:gd name="connsiteY143" fmla="*/ 99991 h 1157500"/>
              <a:gd name="connsiteX144" fmla="*/ 8764071 w 12192000"/>
              <a:gd name="connsiteY144" fmla="*/ 94587 h 1157500"/>
              <a:gd name="connsiteX145" fmla="*/ 8767004 w 12192000"/>
              <a:gd name="connsiteY145" fmla="*/ 91519 h 1157500"/>
              <a:gd name="connsiteX146" fmla="*/ 8772553 w 12192000"/>
              <a:gd name="connsiteY146" fmla="*/ 90314 h 1157500"/>
              <a:gd name="connsiteX147" fmla="*/ 8787201 w 12192000"/>
              <a:gd name="connsiteY147" fmla="*/ 92033 h 1157500"/>
              <a:gd name="connsiteX148" fmla="*/ 8792624 w 12192000"/>
              <a:gd name="connsiteY148" fmla="*/ 93503 h 1157500"/>
              <a:gd name="connsiteX149" fmla="*/ 8800741 w 12192000"/>
              <a:gd name="connsiteY149" fmla="*/ 93897 h 1157500"/>
              <a:gd name="connsiteX150" fmla="*/ 8800966 w 12192000"/>
              <a:gd name="connsiteY150" fmla="*/ 93645 h 1157500"/>
              <a:gd name="connsiteX151" fmla="*/ 8808513 w 12192000"/>
              <a:gd name="connsiteY151" fmla="*/ 94530 h 1157500"/>
              <a:gd name="connsiteX152" fmla="*/ 8845110 w 12192000"/>
              <a:gd name="connsiteY152" fmla="*/ 102179 h 1157500"/>
              <a:gd name="connsiteX153" fmla="*/ 9026654 w 12192000"/>
              <a:gd name="connsiteY153" fmla="*/ 93420 h 1157500"/>
              <a:gd name="connsiteX154" fmla="*/ 9088505 w 12192000"/>
              <a:gd name="connsiteY154" fmla="*/ 113002 h 1157500"/>
              <a:gd name="connsiteX155" fmla="*/ 9203241 w 12192000"/>
              <a:gd name="connsiteY155" fmla="*/ 111713 h 1157500"/>
              <a:gd name="connsiteX156" fmla="*/ 9415584 w 12192000"/>
              <a:gd name="connsiteY156" fmla="*/ 157156 h 1157500"/>
              <a:gd name="connsiteX157" fmla="*/ 9505102 w 12192000"/>
              <a:gd name="connsiteY157" fmla="*/ 141042 h 1157500"/>
              <a:gd name="connsiteX158" fmla="*/ 9643040 w 12192000"/>
              <a:gd name="connsiteY158" fmla="*/ 158233 h 1157500"/>
              <a:gd name="connsiteX159" fmla="*/ 9762999 w 12192000"/>
              <a:gd name="connsiteY159" fmla="*/ 162623 h 1157500"/>
              <a:gd name="connsiteX160" fmla="*/ 9776183 w 12192000"/>
              <a:gd name="connsiteY160" fmla="*/ 162191 h 1157500"/>
              <a:gd name="connsiteX161" fmla="*/ 9780532 w 12192000"/>
              <a:gd name="connsiteY161" fmla="*/ 155823 h 1157500"/>
              <a:gd name="connsiteX162" fmla="*/ 9910588 w 12192000"/>
              <a:gd name="connsiteY162" fmla="*/ 154327 h 1157500"/>
              <a:gd name="connsiteX163" fmla="*/ 9924173 w 12192000"/>
              <a:gd name="connsiteY163" fmla="*/ 158591 h 1157500"/>
              <a:gd name="connsiteX164" fmla="*/ 10010969 w 12192000"/>
              <a:gd name="connsiteY164" fmla="*/ 155802 h 1157500"/>
              <a:gd name="connsiteX165" fmla="*/ 10070699 w 12192000"/>
              <a:gd name="connsiteY165" fmla="*/ 157854 h 1157500"/>
              <a:gd name="connsiteX166" fmla="*/ 10155104 w 12192000"/>
              <a:gd name="connsiteY166" fmla="*/ 151613 h 1157500"/>
              <a:gd name="connsiteX167" fmla="*/ 10250982 w 12192000"/>
              <a:gd name="connsiteY167" fmla="*/ 128642 h 1157500"/>
              <a:gd name="connsiteX168" fmla="*/ 10322829 w 12192000"/>
              <a:gd name="connsiteY168" fmla="*/ 145475 h 1157500"/>
              <a:gd name="connsiteX169" fmla="*/ 10448511 w 12192000"/>
              <a:gd name="connsiteY169" fmla="*/ 127195 h 1157500"/>
              <a:gd name="connsiteX170" fmla="*/ 10561157 w 12192000"/>
              <a:gd name="connsiteY170" fmla="*/ 108661 h 1157500"/>
              <a:gd name="connsiteX171" fmla="*/ 10629093 w 12192000"/>
              <a:gd name="connsiteY171" fmla="*/ 120997 h 1157500"/>
              <a:gd name="connsiteX172" fmla="*/ 10801598 w 12192000"/>
              <a:gd name="connsiteY172" fmla="*/ 113562 h 1157500"/>
              <a:gd name="connsiteX173" fmla="*/ 10888594 w 12192000"/>
              <a:gd name="connsiteY173" fmla="*/ 121439 h 1157500"/>
              <a:gd name="connsiteX174" fmla="*/ 10967891 w 12192000"/>
              <a:gd name="connsiteY174" fmla="*/ 131083 h 1157500"/>
              <a:gd name="connsiteX175" fmla="*/ 11085076 w 12192000"/>
              <a:gd name="connsiteY175" fmla="*/ 150485 h 1157500"/>
              <a:gd name="connsiteX176" fmla="*/ 11172617 w 12192000"/>
              <a:gd name="connsiteY176" fmla="*/ 164976 h 1157500"/>
              <a:gd name="connsiteX177" fmla="*/ 11281340 w 12192000"/>
              <a:gd name="connsiteY177" fmla="*/ 184188 h 1157500"/>
              <a:gd name="connsiteX178" fmla="*/ 11406511 w 12192000"/>
              <a:gd name="connsiteY178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184568 w 12192000"/>
              <a:gd name="connsiteY132" fmla="*/ 93990 h 1157500"/>
              <a:gd name="connsiteX133" fmla="*/ 8228227 w 12192000"/>
              <a:gd name="connsiteY133" fmla="*/ 105972 h 1157500"/>
              <a:gd name="connsiteX134" fmla="*/ 8237963 w 12192000"/>
              <a:gd name="connsiteY134" fmla="*/ 106996 h 1157500"/>
              <a:gd name="connsiteX135" fmla="*/ 8307239 w 12192000"/>
              <a:gd name="connsiteY135" fmla="*/ 94591 h 1157500"/>
              <a:gd name="connsiteX136" fmla="*/ 8339282 w 12192000"/>
              <a:gd name="connsiteY136" fmla="*/ 108942 h 1157500"/>
              <a:gd name="connsiteX137" fmla="*/ 8346156 w 12192000"/>
              <a:gd name="connsiteY137" fmla="*/ 111227 h 1157500"/>
              <a:gd name="connsiteX138" fmla="*/ 8433385 w 12192000"/>
              <a:gd name="connsiteY138" fmla="*/ 99669 h 1157500"/>
              <a:gd name="connsiteX139" fmla="*/ 8533779 w 12192000"/>
              <a:gd name="connsiteY139" fmla="*/ 98374 h 1157500"/>
              <a:gd name="connsiteX140" fmla="*/ 8632833 w 12192000"/>
              <a:gd name="connsiteY140" fmla="*/ 100532 h 1157500"/>
              <a:gd name="connsiteX141" fmla="*/ 8668523 w 12192000"/>
              <a:gd name="connsiteY141" fmla="*/ 102979 h 1157500"/>
              <a:gd name="connsiteX142" fmla="*/ 8732893 w 12192000"/>
              <a:gd name="connsiteY142" fmla="*/ 99991 h 1157500"/>
              <a:gd name="connsiteX143" fmla="*/ 8764071 w 12192000"/>
              <a:gd name="connsiteY143" fmla="*/ 94587 h 1157500"/>
              <a:gd name="connsiteX144" fmla="*/ 8767004 w 12192000"/>
              <a:gd name="connsiteY144" fmla="*/ 91519 h 1157500"/>
              <a:gd name="connsiteX145" fmla="*/ 8772553 w 12192000"/>
              <a:gd name="connsiteY145" fmla="*/ 90314 h 1157500"/>
              <a:gd name="connsiteX146" fmla="*/ 8787201 w 12192000"/>
              <a:gd name="connsiteY146" fmla="*/ 92033 h 1157500"/>
              <a:gd name="connsiteX147" fmla="*/ 8792624 w 12192000"/>
              <a:gd name="connsiteY147" fmla="*/ 93503 h 1157500"/>
              <a:gd name="connsiteX148" fmla="*/ 8800741 w 12192000"/>
              <a:gd name="connsiteY148" fmla="*/ 93897 h 1157500"/>
              <a:gd name="connsiteX149" fmla="*/ 8800966 w 12192000"/>
              <a:gd name="connsiteY149" fmla="*/ 93645 h 1157500"/>
              <a:gd name="connsiteX150" fmla="*/ 8808513 w 12192000"/>
              <a:gd name="connsiteY150" fmla="*/ 94530 h 1157500"/>
              <a:gd name="connsiteX151" fmla="*/ 8845110 w 12192000"/>
              <a:gd name="connsiteY151" fmla="*/ 102179 h 1157500"/>
              <a:gd name="connsiteX152" fmla="*/ 9026654 w 12192000"/>
              <a:gd name="connsiteY152" fmla="*/ 93420 h 1157500"/>
              <a:gd name="connsiteX153" fmla="*/ 9088505 w 12192000"/>
              <a:gd name="connsiteY153" fmla="*/ 113002 h 1157500"/>
              <a:gd name="connsiteX154" fmla="*/ 9203241 w 12192000"/>
              <a:gd name="connsiteY154" fmla="*/ 111713 h 1157500"/>
              <a:gd name="connsiteX155" fmla="*/ 9415584 w 12192000"/>
              <a:gd name="connsiteY155" fmla="*/ 157156 h 1157500"/>
              <a:gd name="connsiteX156" fmla="*/ 9505102 w 12192000"/>
              <a:gd name="connsiteY156" fmla="*/ 141042 h 1157500"/>
              <a:gd name="connsiteX157" fmla="*/ 9643040 w 12192000"/>
              <a:gd name="connsiteY157" fmla="*/ 158233 h 1157500"/>
              <a:gd name="connsiteX158" fmla="*/ 9762999 w 12192000"/>
              <a:gd name="connsiteY158" fmla="*/ 162623 h 1157500"/>
              <a:gd name="connsiteX159" fmla="*/ 9776183 w 12192000"/>
              <a:gd name="connsiteY159" fmla="*/ 162191 h 1157500"/>
              <a:gd name="connsiteX160" fmla="*/ 9780532 w 12192000"/>
              <a:gd name="connsiteY160" fmla="*/ 155823 h 1157500"/>
              <a:gd name="connsiteX161" fmla="*/ 9910588 w 12192000"/>
              <a:gd name="connsiteY161" fmla="*/ 154327 h 1157500"/>
              <a:gd name="connsiteX162" fmla="*/ 9924173 w 12192000"/>
              <a:gd name="connsiteY162" fmla="*/ 158591 h 1157500"/>
              <a:gd name="connsiteX163" fmla="*/ 10010969 w 12192000"/>
              <a:gd name="connsiteY163" fmla="*/ 155802 h 1157500"/>
              <a:gd name="connsiteX164" fmla="*/ 10070699 w 12192000"/>
              <a:gd name="connsiteY164" fmla="*/ 157854 h 1157500"/>
              <a:gd name="connsiteX165" fmla="*/ 10155104 w 12192000"/>
              <a:gd name="connsiteY165" fmla="*/ 151613 h 1157500"/>
              <a:gd name="connsiteX166" fmla="*/ 10250982 w 12192000"/>
              <a:gd name="connsiteY166" fmla="*/ 128642 h 1157500"/>
              <a:gd name="connsiteX167" fmla="*/ 10322829 w 12192000"/>
              <a:gd name="connsiteY167" fmla="*/ 145475 h 1157500"/>
              <a:gd name="connsiteX168" fmla="*/ 10448511 w 12192000"/>
              <a:gd name="connsiteY168" fmla="*/ 127195 h 1157500"/>
              <a:gd name="connsiteX169" fmla="*/ 10561157 w 12192000"/>
              <a:gd name="connsiteY169" fmla="*/ 108661 h 1157500"/>
              <a:gd name="connsiteX170" fmla="*/ 10629093 w 12192000"/>
              <a:gd name="connsiteY170" fmla="*/ 120997 h 1157500"/>
              <a:gd name="connsiteX171" fmla="*/ 10801598 w 12192000"/>
              <a:gd name="connsiteY171" fmla="*/ 113562 h 1157500"/>
              <a:gd name="connsiteX172" fmla="*/ 10888594 w 12192000"/>
              <a:gd name="connsiteY172" fmla="*/ 121439 h 1157500"/>
              <a:gd name="connsiteX173" fmla="*/ 10967891 w 12192000"/>
              <a:gd name="connsiteY173" fmla="*/ 131083 h 1157500"/>
              <a:gd name="connsiteX174" fmla="*/ 11085076 w 12192000"/>
              <a:gd name="connsiteY174" fmla="*/ 150485 h 1157500"/>
              <a:gd name="connsiteX175" fmla="*/ 11172617 w 12192000"/>
              <a:gd name="connsiteY175" fmla="*/ 164976 h 1157500"/>
              <a:gd name="connsiteX176" fmla="*/ 11281340 w 12192000"/>
              <a:gd name="connsiteY176" fmla="*/ 184188 h 1157500"/>
              <a:gd name="connsiteX177" fmla="*/ 11406511 w 12192000"/>
              <a:gd name="connsiteY177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96704 h 1157500"/>
              <a:gd name="connsiteX132" fmla="*/ 8228227 w 12192000"/>
              <a:gd name="connsiteY132" fmla="*/ 105972 h 1157500"/>
              <a:gd name="connsiteX133" fmla="*/ 8237963 w 12192000"/>
              <a:gd name="connsiteY133" fmla="*/ 106996 h 1157500"/>
              <a:gd name="connsiteX134" fmla="*/ 8307239 w 12192000"/>
              <a:gd name="connsiteY134" fmla="*/ 94591 h 1157500"/>
              <a:gd name="connsiteX135" fmla="*/ 8339282 w 12192000"/>
              <a:gd name="connsiteY135" fmla="*/ 108942 h 1157500"/>
              <a:gd name="connsiteX136" fmla="*/ 8346156 w 12192000"/>
              <a:gd name="connsiteY136" fmla="*/ 111227 h 1157500"/>
              <a:gd name="connsiteX137" fmla="*/ 8433385 w 12192000"/>
              <a:gd name="connsiteY137" fmla="*/ 99669 h 1157500"/>
              <a:gd name="connsiteX138" fmla="*/ 8533779 w 12192000"/>
              <a:gd name="connsiteY138" fmla="*/ 98374 h 1157500"/>
              <a:gd name="connsiteX139" fmla="*/ 8632833 w 12192000"/>
              <a:gd name="connsiteY139" fmla="*/ 100532 h 1157500"/>
              <a:gd name="connsiteX140" fmla="*/ 8668523 w 12192000"/>
              <a:gd name="connsiteY140" fmla="*/ 102979 h 1157500"/>
              <a:gd name="connsiteX141" fmla="*/ 8732893 w 12192000"/>
              <a:gd name="connsiteY141" fmla="*/ 99991 h 1157500"/>
              <a:gd name="connsiteX142" fmla="*/ 8764071 w 12192000"/>
              <a:gd name="connsiteY142" fmla="*/ 94587 h 1157500"/>
              <a:gd name="connsiteX143" fmla="*/ 8767004 w 12192000"/>
              <a:gd name="connsiteY143" fmla="*/ 91519 h 1157500"/>
              <a:gd name="connsiteX144" fmla="*/ 8772553 w 12192000"/>
              <a:gd name="connsiteY144" fmla="*/ 90314 h 1157500"/>
              <a:gd name="connsiteX145" fmla="*/ 8787201 w 12192000"/>
              <a:gd name="connsiteY145" fmla="*/ 92033 h 1157500"/>
              <a:gd name="connsiteX146" fmla="*/ 8792624 w 12192000"/>
              <a:gd name="connsiteY146" fmla="*/ 93503 h 1157500"/>
              <a:gd name="connsiteX147" fmla="*/ 8800741 w 12192000"/>
              <a:gd name="connsiteY147" fmla="*/ 93897 h 1157500"/>
              <a:gd name="connsiteX148" fmla="*/ 8800966 w 12192000"/>
              <a:gd name="connsiteY148" fmla="*/ 93645 h 1157500"/>
              <a:gd name="connsiteX149" fmla="*/ 8808513 w 12192000"/>
              <a:gd name="connsiteY149" fmla="*/ 94530 h 1157500"/>
              <a:gd name="connsiteX150" fmla="*/ 8845110 w 12192000"/>
              <a:gd name="connsiteY150" fmla="*/ 102179 h 1157500"/>
              <a:gd name="connsiteX151" fmla="*/ 9026654 w 12192000"/>
              <a:gd name="connsiteY151" fmla="*/ 93420 h 1157500"/>
              <a:gd name="connsiteX152" fmla="*/ 9088505 w 12192000"/>
              <a:gd name="connsiteY152" fmla="*/ 113002 h 1157500"/>
              <a:gd name="connsiteX153" fmla="*/ 9203241 w 12192000"/>
              <a:gd name="connsiteY153" fmla="*/ 111713 h 1157500"/>
              <a:gd name="connsiteX154" fmla="*/ 9415584 w 12192000"/>
              <a:gd name="connsiteY154" fmla="*/ 157156 h 1157500"/>
              <a:gd name="connsiteX155" fmla="*/ 9505102 w 12192000"/>
              <a:gd name="connsiteY155" fmla="*/ 141042 h 1157500"/>
              <a:gd name="connsiteX156" fmla="*/ 9643040 w 12192000"/>
              <a:gd name="connsiteY156" fmla="*/ 158233 h 1157500"/>
              <a:gd name="connsiteX157" fmla="*/ 9762999 w 12192000"/>
              <a:gd name="connsiteY157" fmla="*/ 162623 h 1157500"/>
              <a:gd name="connsiteX158" fmla="*/ 9776183 w 12192000"/>
              <a:gd name="connsiteY158" fmla="*/ 162191 h 1157500"/>
              <a:gd name="connsiteX159" fmla="*/ 9780532 w 12192000"/>
              <a:gd name="connsiteY159" fmla="*/ 155823 h 1157500"/>
              <a:gd name="connsiteX160" fmla="*/ 9910588 w 12192000"/>
              <a:gd name="connsiteY160" fmla="*/ 154327 h 1157500"/>
              <a:gd name="connsiteX161" fmla="*/ 9924173 w 12192000"/>
              <a:gd name="connsiteY161" fmla="*/ 158591 h 1157500"/>
              <a:gd name="connsiteX162" fmla="*/ 10010969 w 12192000"/>
              <a:gd name="connsiteY162" fmla="*/ 155802 h 1157500"/>
              <a:gd name="connsiteX163" fmla="*/ 10070699 w 12192000"/>
              <a:gd name="connsiteY163" fmla="*/ 157854 h 1157500"/>
              <a:gd name="connsiteX164" fmla="*/ 10155104 w 12192000"/>
              <a:gd name="connsiteY164" fmla="*/ 151613 h 1157500"/>
              <a:gd name="connsiteX165" fmla="*/ 10250982 w 12192000"/>
              <a:gd name="connsiteY165" fmla="*/ 128642 h 1157500"/>
              <a:gd name="connsiteX166" fmla="*/ 10322829 w 12192000"/>
              <a:gd name="connsiteY166" fmla="*/ 145475 h 1157500"/>
              <a:gd name="connsiteX167" fmla="*/ 10448511 w 12192000"/>
              <a:gd name="connsiteY167" fmla="*/ 127195 h 1157500"/>
              <a:gd name="connsiteX168" fmla="*/ 10561157 w 12192000"/>
              <a:gd name="connsiteY168" fmla="*/ 108661 h 1157500"/>
              <a:gd name="connsiteX169" fmla="*/ 10629093 w 12192000"/>
              <a:gd name="connsiteY169" fmla="*/ 120997 h 1157500"/>
              <a:gd name="connsiteX170" fmla="*/ 10801598 w 12192000"/>
              <a:gd name="connsiteY170" fmla="*/ 113562 h 1157500"/>
              <a:gd name="connsiteX171" fmla="*/ 10888594 w 12192000"/>
              <a:gd name="connsiteY171" fmla="*/ 121439 h 1157500"/>
              <a:gd name="connsiteX172" fmla="*/ 10967891 w 12192000"/>
              <a:gd name="connsiteY172" fmla="*/ 131083 h 1157500"/>
              <a:gd name="connsiteX173" fmla="*/ 11085076 w 12192000"/>
              <a:gd name="connsiteY173" fmla="*/ 150485 h 1157500"/>
              <a:gd name="connsiteX174" fmla="*/ 11172617 w 12192000"/>
              <a:gd name="connsiteY174" fmla="*/ 164976 h 1157500"/>
              <a:gd name="connsiteX175" fmla="*/ 11281340 w 12192000"/>
              <a:gd name="connsiteY175" fmla="*/ 184188 h 1157500"/>
              <a:gd name="connsiteX176" fmla="*/ 11406511 w 12192000"/>
              <a:gd name="connsiteY176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396084 w 12192000"/>
              <a:gd name="connsiteY93" fmla="*/ 321836 h 1157500"/>
              <a:gd name="connsiteX94" fmla="*/ 5414292 w 12192000"/>
              <a:gd name="connsiteY94" fmla="*/ 314431 h 1157500"/>
              <a:gd name="connsiteX95" fmla="*/ 5487276 w 12192000"/>
              <a:gd name="connsiteY95" fmla="*/ 300918 h 1157500"/>
              <a:gd name="connsiteX96" fmla="*/ 5612716 w 12192000"/>
              <a:gd name="connsiteY96" fmla="*/ 301686 h 1157500"/>
              <a:gd name="connsiteX97" fmla="*/ 5864813 w 12192000"/>
              <a:gd name="connsiteY97" fmla="*/ 251420 h 1157500"/>
              <a:gd name="connsiteX98" fmla="*/ 6151392 w 12192000"/>
              <a:gd name="connsiteY98" fmla="*/ 219300 h 1157500"/>
              <a:gd name="connsiteX99" fmla="*/ 6209396 w 12192000"/>
              <a:gd name="connsiteY99" fmla="*/ 214037 h 1157500"/>
              <a:gd name="connsiteX100" fmla="*/ 6269898 w 12192000"/>
              <a:gd name="connsiteY100" fmla="*/ 219868 h 1157500"/>
              <a:gd name="connsiteX101" fmla="*/ 6352373 w 12192000"/>
              <a:gd name="connsiteY101" fmla="*/ 202729 h 1157500"/>
              <a:gd name="connsiteX102" fmla="*/ 6353759 w 12192000"/>
              <a:gd name="connsiteY102" fmla="*/ 202703 h 1157500"/>
              <a:gd name="connsiteX103" fmla="*/ 6363346 w 12192000"/>
              <a:gd name="connsiteY103" fmla="*/ 190268 h 1157500"/>
              <a:gd name="connsiteX104" fmla="*/ 6400681 w 12192000"/>
              <a:gd name="connsiteY104" fmla="*/ 197970 h 1157500"/>
              <a:gd name="connsiteX105" fmla="*/ 6402041 w 12192000"/>
              <a:gd name="connsiteY105" fmla="*/ 200641 h 1157500"/>
              <a:gd name="connsiteX106" fmla="*/ 6502019 w 12192000"/>
              <a:gd name="connsiteY106" fmla="*/ 192356 h 1157500"/>
              <a:gd name="connsiteX107" fmla="*/ 6518229 w 12192000"/>
              <a:gd name="connsiteY107" fmla="*/ 191407 h 1157500"/>
              <a:gd name="connsiteX108" fmla="*/ 6595639 w 12192000"/>
              <a:gd name="connsiteY108" fmla="*/ 168164 h 1157500"/>
              <a:gd name="connsiteX109" fmla="*/ 6692265 w 12192000"/>
              <a:gd name="connsiteY109" fmla="*/ 164829 h 1157500"/>
              <a:gd name="connsiteX110" fmla="*/ 6697219 w 12192000"/>
              <a:gd name="connsiteY110" fmla="*/ 165301 h 1157500"/>
              <a:gd name="connsiteX111" fmla="*/ 6713656 w 12192000"/>
              <a:gd name="connsiteY111" fmla="*/ 153600 h 1157500"/>
              <a:gd name="connsiteX112" fmla="*/ 6714383 w 12192000"/>
              <a:gd name="connsiteY112" fmla="*/ 150425 h 1157500"/>
              <a:gd name="connsiteX113" fmla="*/ 6774793 w 12192000"/>
              <a:gd name="connsiteY113" fmla="*/ 159713 h 1157500"/>
              <a:gd name="connsiteX114" fmla="*/ 6782112 w 12192000"/>
              <a:gd name="connsiteY114" fmla="*/ 155255 h 1157500"/>
              <a:gd name="connsiteX115" fmla="*/ 6878958 w 12192000"/>
              <a:gd name="connsiteY115" fmla="*/ 180824 h 1157500"/>
              <a:gd name="connsiteX116" fmla="*/ 6894439 w 12192000"/>
              <a:gd name="connsiteY116" fmla="*/ 177642 h 1157500"/>
              <a:gd name="connsiteX117" fmla="*/ 6963220 w 12192000"/>
              <a:gd name="connsiteY117" fmla="*/ 167304 h 1157500"/>
              <a:gd name="connsiteX118" fmla="*/ 6976706 w 12192000"/>
              <a:gd name="connsiteY118" fmla="*/ 170894 h 1157500"/>
              <a:gd name="connsiteX119" fmla="*/ 6987064 w 12192000"/>
              <a:gd name="connsiteY119" fmla="*/ 160402 h 1157500"/>
              <a:gd name="connsiteX120" fmla="*/ 7058714 w 12192000"/>
              <a:gd name="connsiteY120" fmla="*/ 175992 h 1157500"/>
              <a:gd name="connsiteX121" fmla="*/ 7060499 w 12192000"/>
              <a:gd name="connsiteY121" fmla="*/ 176063 h 1157500"/>
              <a:gd name="connsiteX122" fmla="*/ 7176563 w 12192000"/>
              <a:gd name="connsiteY122" fmla="*/ 173244 h 1157500"/>
              <a:gd name="connsiteX123" fmla="*/ 7205529 w 12192000"/>
              <a:gd name="connsiteY123" fmla="*/ 181011 h 1157500"/>
              <a:gd name="connsiteX124" fmla="*/ 7310118 w 12192000"/>
              <a:gd name="connsiteY124" fmla="*/ 162605 h 1157500"/>
              <a:gd name="connsiteX125" fmla="*/ 7673859 w 12192000"/>
              <a:gd name="connsiteY125" fmla="*/ 150336 h 1157500"/>
              <a:gd name="connsiteX126" fmla="*/ 7692748 w 12192000"/>
              <a:gd name="connsiteY126" fmla="*/ 161537 h 1157500"/>
              <a:gd name="connsiteX127" fmla="*/ 7756672 w 12192000"/>
              <a:gd name="connsiteY127" fmla="*/ 157372 h 1157500"/>
              <a:gd name="connsiteX128" fmla="*/ 7974189 w 12192000"/>
              <a:gd name="connsiteY128" fmla="*/ 154819 h 1157500"/>
              <a:gd name="connsiteX129" fmla="*/ 8101969 w 12192000"/>
              <a:gd name="connsiteY129" fmla="*/ 144495 h 1157500"/>
              <a:gd name="connsiteX130" fmla="*/ 8106826 w 12192000"/>
              <a:gd name="connsiteY130" fmla="*/ 139853 h 1157500"/>
              <a:gd name="connsiteX131" fmla="*/ 8162058 w 12192000"/>
              <a:gd name="connsiteY131" fmla="*/ 117907 h 1157500"/>
              <a:gd name="connsiteX132" fmla="*/ 8228227 w 12192000"/>
              <a:gd name="connsiteY132" fmla="*/ 105972 h 1157500"/>
              <a:gd name="connsiteX133" fmla="*/ 8237963 w 12192000"/>
              <a:gd name="connsiteY133" fmla="*/ 106996 h 1157500"/>
              <a:gd name="connsiteX134" fmla="*/ 8307239 w 12192000"/>
              <a:gd name="connsiteY134" fmla="*/ 94591 h 1157500"/>
              <a:gd name="connsiteX135" fmla="*/ 8339282 w 12192000"/>
              <a:gd name="connsiteY135" fmla="*/ 108942 h 1157500"/>
              <a:gd name="connsiteX136" fmla="*/ 8346156 w 12192000"/>
              <a:gd name="connsiteY136" fmla="*/ 111227 h 1157500"/>
              <a:gd name="connsiteX137" fmla="*/ 8433385 w 12192000"/>
              <a:gd name="connsiteY137" fmla="*/ 99669 h 1157500"/>
              <a:gd name="connsiteX138" fmla="*/ 8533779 w 12192000"/>
              <a:gd name="connsiteY138" fmla="*/ 98374 h 1157500"/>
              <a:gd name="connsiteX139" fmla="*/ 8632833 w 12192000"/>
              <a:gd name="connsiteY139" fmla="*/ 100532 h 1157500"/>
              <a:gd name="connsiteX140" fmla="*/ 8668523 w 12192000"/>
              <a:gd name="connsiteY140" fmla="*/ 102979 h 1157500"/>
              <a:gd name="connsiteX141" fmla="*/ 8732893 w 12192000"/>
              <a:gd name="connsiteY141" fmla="*/ 99991 h 1157500"/>
              <a:gd name="connsiteX142" fmla="*/ 8764071 w 12192000"/>
              <a:gd name="connsiteY142" fmla="*/ 94587 h 1157500"/>
              <a:gd name="connsiteX143" fmla="*/ 8767004 w 12192000"/>
              <a:gd name="connsiteY143" fmla="*/ 91519 h 1157500"/>
              <a:gd name="connsiteX144" fmla="*/ 8772553 w 12192000"/>
              <a:gd name="connsiteY144" fmla="*/ 90314 h 1157500"/>
              <a:gd name="connsiteX145" fmla="*/ 8787201 w 12192000"/>
              <a:gd name="connsiteY145" fmla="*/ 92033 h 1157500"/>
              <a:gd name="connsiteX146" fmla="*/ 8792624 w 12192000"/>
              <a:gd name="connsiteY146" fmla="*/ 93503 h 1157500"/>
              <a:gd name="connsiteX147" fmla="*/ 8800741 w 12192000"/>
              <a:gd name="connsiteY147" fmla="*/ 93897 h 1157500"/>
              <a:gd name="connsiteX148" fmla="*/ 8800966 w 12192000"/>
              <a:gd name="connsiteY148" fmla="*/ 93645 h 1157500"/>
              <a:gd name="connsiteX149" fmla="*/ 8808513 w 12192000"/>
              <a:gd name="connsiteY149" fmla="*/ 94530 h 1157500"/>
              <a:gd name="connsiteX150" fmla="*/ 8845110 w 12192000"/>
              <a:gd name="connsiteY150" fmla="*/ 102179 h 1157500"/>
              <a:gd name="connsiteX151" fmla="*/ 9026654 w 12192000"/>
              <a:gd name="connsiteY151" fmla="*/ 93420 h 1157500"/>
              <a:gd name="connsiteX152" fmla="*/ 9088505 w 12192000"/>
              <a:gd name="connsiteY152" fmla="*/ 113002 h 1157500"/>
              <a:gd name="connsiteX153" fmla="*/ 9203241 w 12192000"/>
              <a:gd name="connsiteY153" fmla="*/ 111713 h 1157500"/>
              <a:gd name="connsiteX154" fmla="*/ 9415584 w 12192000"/>
              <a:gd name="connsiteY154" fmla="*/ 157156 h 1157500"/>
              <a:gd name="connsiteX155" fmla="*/ 9505102 w 12192000"/>
              <a:gd name="connsiteY155" fmla="*/ 141042 h 1157500"/>
              <a:gd name="connsiteX156" fmla="*/ 9643040 w 12192000"/>
              <a:gd name="connsiteY156" fmla="*/ 158233 h 1157500"/>
              <a:gd name="connsiteX157" fmla="*/ 9762999 w 12192000"/>
              <a:gd name="connsiteY157" fmla="*/ 162623 h 1157500"/>
              <a:gd name="connsiteX158" fmla="*/ 9776183 w 12192000"/>
              <a:gd name="connsiteY158" fmla="*/ 162191 h 1157500"/>
              <a:gd name="connsiteX159" fmla="*/ 9780532 w 12192000"/>
              <a:gd name="connsiteY159" fmla="*/ 155823 h 1157500"/>
              <a:gd name="connsiteX160" fmla="*/ 9910588 w 12192000"/>
              <a:gd name="connsiteY160" fmla="*/ 154327 h 1157500"/>
              <a:gd name="connsiteX161" fmla="*/ 9924173 w 12192000"/>
              <a:gd name="connsiteY161" fmla="*/ 158591 h 1157500"/>
              <a:gd name="connsiteX162" fmla="*/ 10010969 w 12192000"/>
              <a:gd name="connsiteY162" fmla="*/ 155802 h 1157500"/>
              <a:gd name="connsiteX163" fmla="*/ 10070699 w 12192000"/>
              <a:gd name="connsiteY163" fmla="*/ 157854 h 1157500"/>
              <a:gd name="connsiteX164" fmla="*/ 10155104 w 12192000"/>
              <a:gd name="connsiteY164" fmla="*/ 151613 h 1157500"/>
              <a:gd name="connsiteX165" fmla="*/ 10250982 w 12192000"/>
              <a:gd name="connsiteY165" fmla="*/ 128642 h 1157500"/>
              <a:gd name="connsiteX166" fmla="*/ 10322829 w 12192000"/>
              <a:gd name="connsiteY166" fmla="*/ 145475 h 1157500"/>
              <a:gd name="connsiteX167" fmla="*/ 10448511 w 12192000"/>
              <a:gd name="connsiteY167" fmla="*/ 127195 h 1157500"/>
              <a:gd name="connsiteX168" fmla="*/ 10561157 w 12192000"/>
              <a:gd name="connsiteY168" fmla="*/ 108661 h 1157500"/>
              <a:gd name="connsiteX169" fmla="*/ 10629093 w 12192000"/>
              <a:gd name="connsiteY169" fmla="*/ 120997 h 1157500"/>
              <a:gd name="connsiteX170" fmla="*/ 10801598 w 12192000"/>
              <a:gd name="connsiteY170" fmla="*/ 113562 h 1157500"/>
              <a:gd name="connsiteX171" fmla="*/ 10888594 w 12192000"/>
              <a:gd name="connsiteY171" fmla="*/ 121439 h 1157500"/>
              <a:gd name="connsiteX172" fmla="*/ 10967891 w 12192000"/>
              <a:gd name="connsiteY172" fmla="*/ 131083 h 1157500"/>
              <a:gd name="connsiteX173" fmla="*/ 11085076 w 12192000"/>
              <a:gd name="connsiteY173" fmla="*/ 150485 h 1157500"/>
              <a:gd name="connsiteX174" fmla="*/ 11172617 w 12192000"/>
              <a:gd name="connsiteY174" fmla="*/ 164976 h 1157500"/>
              <a:gd name="connsiteX175" fmla="*/ 11281340 w 12192000"/>
              <a:gd name="connsiteY175" fmla="*/ 184188 h 1157500"/>
              <a:gd name="connsiteX176" fmla="*/ 11406511 w 12192000"/>
              <a:gd name="connsiteY176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414292 w 12192000"/>
              <a:gd name="connsiteY93" fmla="*/ 314431 h 1157500"/>
              <a:gd name="connsiteX94" fmla="*/ 5487276 w 12192000"/>
              <a:gd name="connsiteY94" fmla="*/ 300918 h 1157500"/>
              <a:gd name="connsiteX95" fmla="*/ 5612716 w 12192000"/>
              <a:gd name="connsiteY95" fmla="*/ 301686 h 1157500"/>
              <a:gd name="connsiteX96" fmla="*/ 5864813 w 12192000"/>
              <a:gd name="connsiteY96" fmla="*/ 251420 h 1157500"/>
              <a:gd name="connsiteX97" fmla="*/ 6151392 w 12192000"/>
              <a:gd name="connsiteY97" fmla="*/ 219300 h 1157500"/>
              <a:gd name="connsiteX98" fmla="*/ 6209396 w 12192000"/>
              <a:gd name="connsiteY98" fmla="*/ 214037 h 1157500"/>
              <a:gd name="connsiteX99" fmla="*/ 6269898 w 12192000"/>
              <a:gd name="connsiteY99" fmla="*/ 219868 h 1157500"/>
              <a:gd name="connsiteX100" fmla="*/ 6352373 w 12192000"/>
              <a:gd name="connsiteY100" fmla="*/ 202729 h 1157500"/>
              <a:gd name="connsiteX101" fmla="*/ 6353759 w 12192000"/>
              <a:gd name="connsiteY101" fmla="*/ 202703 h 1157500"/>
              <a:gd name="connsiteX102" fmla="*/ 6363346 w 12192000"/>
              <a:gd name="connsiteY102" fmla="*/ 190268 h 1157500"/>
              <a:gd name="connsiteX103" fmla="*/ 6400681 w 12192000"/>
              <a:gd name="connsiteY103" fmla="*/ 197970 h 1157500"/>
              <a:gd name="connsiteX104" fmla="*/ 6402041 w 12192000"/>
              <a:gd name="connsiteY104" fmla="*/ 200641 h 1157500"/>
              <a:gd name="connsiteX105" fmla="*/ 6502019 w 12192000"/>
              <a:gd name="connsiteY105" fmla="*/ 192356 h 1157500"/>
              <a:gd name="connsiteX106" fmla="*/ 6518229 w 12192000"/>
              <a:gd name="connsiteY106" fmla="*/ 191407 h 1157500"/>
              <a:gd name="connsiteX107" fmla="*/ 6595639 w 12192000"/>
              <a:gd name="connsiteY107" fmla="*/ 168164 h 1157500"/>
              <a:gd name="connsiteX108" fmla="*/ 6692265 w 12192000"/>
              <a:gd name="connsiteY108" fmla="*/ 164829 h 1157500"/>
              <a:gd name="connsiteX109" fmla="*/ 6697219 w 12192000"/>
              <a:gd name="connsiteY109" fmla="*/ 165301 h 1157500"/>
              <a:gd name="connsiteX110" fmla="*/ 6713656 w 12192000"/>
              <a:gd name="connsiteY110" fmla="*/ 153600 h 1157500"/>
              <a:gd name="connsiteX111" fmla="*/ 6714383 w 12192000"/>
              <a:gd name="connsiteY111" fmla="*/ 150425 h 1157500"/>
              <a:gd name="connsiteX112" fmla="*/ 6774793 w 12192000"/>
              <a:gd name="connsiteY112" fmla="*/ 159713 h 1157500"/>
              <a:gd name="connsiteX113" fmla="*/ 6782112 w 12192000"/>
              <a:gd name="connsiteY113" fmla="*/ 155255 h 1157500"/>
              <a:gd name="connsiteX114" fmla="*/ 6878958 w 12192000"/>
              <a:gd name="connsiteY114" fmla="*/ 180824 h 1157500"/>
              <a:gd name="connsiteX115" fmla="*/ 6894439 w 12192000"/>
              <a:gd name="connsiteY115" fmla="*/ 177642 h 1157500"/>
              <a:gd name="connsiteX116" fmla="*/ 6963220 w 12192000"/>
              <a:gd name="connsiteY116" fmla="*/ 167304 h 1157500"/>
              <a:gd name="connsiteX117" fmla="*/ 6976706 w 12192000"/>
              <a:gd name="connsiteY117" fmla="*/ 170894 h 1157500"/>
              <a:gd name="connsiteX118" fmla="*/ 6987064 w 12192000"/>
              <a:gd name="connsiteY118" fmla="*/ 160402 h 1157500"/>
              <a:gd name="connsiteX119" fmla="*/ 7058714 w 12192000"/>
              <a:gd name="connsiteY119" fmla="*/ 175992 h 1157500"/>
              <a:gd name="connsiteX120" fmla="*/ 7060499 w 12192000"/>
              <a:gd name="connsiteY120" fmla="*/ 176063 h 1157500"/>
              <a:gd name="connsiteX121" fmla="*/ 7176563 w 12192000"/>
              <a:gd name="connsiteY121" fmla="*/ 173244 h 1157500"/>
              <a:gd name="connsiteX122" fmla="*/ 7205529 w 12192000"/>
              <a:gd name="connsiteY122" fmla="*/ 181011 h 1157500"/>
              <a:gd name="connsiteX123" fmla="*/ 7310118 w 12192000"/>
              <a:gd name="connsiteY123" fmla="*/ 162605 h 1157500"/>
              <a:gd name="connsiteX124" fmla="*/ 7673859 w 12192000"/>
              <a:gd name="connsiteY124" fmla="*/ 150336 h 1157500"/>
              <a:gd name="connsiteX125" fmla="*/ 7692748 w 12192000"/>
              <a:gd name="connsiteY125" fmla="*/ 161537 h 1157500"/>
              <a:gd name="connsiteX126" fmla="*/ 7756672 w 12192000"/>
              <a:gd name="connsiteY126" fmla="*/ 157372 h 1157500"/>
              <a:gd name="connsiteX127" fmla="*/ 7974189 w 12192000"/>
              <a:gd name="connsiteY127" fmla="*/ 154819 h 1157500"/>
              <a:gd name="connsiteX128" fmla="*/ 8101969 w 12192000"/>
              <a:gd name="connsiteY128" fmla="*/ 144495 h 1157500"/>
              <a:gd name="connsiteX129" fmla="*/ 8106826 w 12192000"/>
              <a:gd name="connsiteY129" fmla="*/ 139853 h 1157500"/>
              <a:gd name="connsiteX130" fmla="*/ 8162058 w 12192000"/>
              <a:gd name="connsiteY130" fmla="*/ 117907 h 1157500"/>
              <a:gd name="connsiteX131" fmla="*/ 8228227 w 12192000"/>
              <a:gd name="connsiteY131" fmla="*/ 105972 h 1157500"/>
              <a:gd name="connsiteX132" fmla="*/ 8237963 w 12192000"/>
              <a:gd name="connsiteY132" fmla="*/ 106996 h 1157500"/>
              <a:gd name="connsiteX133" fmla="*/ 8307239 w 12192000"/>
              <a:gd name="connsiteY133" fmla="*/ 94591 h 1157500"/>
              <a:gd name="connsiteX134" fmla="*/ 8339282 w 12192000"/>
              <a:gd name="connsiteY134" fmla="*/ 108942 h 1157500"/>
              <a:gd name="connsiteX135" fmla="*/ 8346156 w 12192000"/>
              <a:gd name="connsiteY135" fmla="*/ 111227 h 1157500"/>
              <a:gd name="connsiteX136" fmla="*/ 8433385 w 12192000"/>
              <a:gd name="connsiteY136" fmla="*/ 99669 h 1157500"/>
              <a:gd name="connsiteX137" fmla="*/ 8533779 w 12192000"/>
              <a:gd name="connsiteY137" fmla="*/ 98374 h 1157500"/>
              <a:gd name="connsiteX138" fmla="*/ 8632833 w 12192000"/>
              <a:gd name="connsiteY138" fmla="*/ 100532 h 1157500"/>
              <a:gd name="connsiteX139" fmla="*/ 8668523 w 12192000"/>
              <a:gd name="connsiteY139" fmla="*/ 102979 h 1157500"/>
              <a:gd name="connsiteX140" fmla="*/ 8732893 w 12192000"/>
              <a:gd name="connsiteY140" fmla="*/ 99991 h 1157500"/>
              <a:gd name="connsiteX141" fmla="*/ 8764071 w 12192000"/>
              <a:gd name="connsiteY141" fmla="*/ 94587 h 1157500"/>
              <a:gd name="connsiteX142" fmla="*/ 8767004 w 12192000"/>
              <a:gd name="connsiteY142" fmla="*/ 91519 h 1157500"/>
              <a:gd name="connsiteX143" fmla="*/ 8772553 w 12192000"/>
              <a:gd name="connsiteY143" fmla="*/ 90314 h 1157500"/>
              <a:gd name="connsiteX144" fmla="*/ 8787201 w 12192000"/>
              <a:gd name="connsiteY144" fmla="*/ 92033 h 1157500"/>
              <a:gd name="connsiteX145" fmla="*/ 8792624 w 12192000"/>
              <a:gd name="connsiteY145" fmla="*/ 93503 h 1157500"/>
              <a:gd name="connsiteX146" fmla="*/ 8800741 w 12192000"/>
              <a:gd name="connsiteY146" fmla="*/ 93897 h 1157500"/>
              <a:gd name="connsiteX147" fmla="*/ 8800966 w 12192000"/>
              <a:gd name="connsiteY147" fmla="*/ 93645 h 1157500"/>
              <a:gd name="connsiteX148" fmla="*/ 8808513 w 12192000"/>
              <a:gd name="connsiteY148" fmla="*/ 94530 h 1157500"/>
              <a:gd name="connsiteX149" fmla="*/ 8845110 w 12192000"/>
              <a:gd name="connsiteY149" fmla="*/ 102179 h 1157500"/>
              <a:gd name="connsiteX150" fmla="*/ 9026654 w 12192000"/>
              <a:gd name="connsiteY150" fmla="*/ 93420 h 1157500"/>
              <a:gd name="connsiteX151" fmla="*/ 9088505 w 12192000"/>
              <a:gd name="connsiteY151" fmla="*/ 113002 h 1157500"/>
              <a:gd name="connsiteX152" fmla="*/ 9203241 w 12192000"/>
              <a:gd name="connsiteY152" fmla="*/ 111713 h 1157500"/>
              <a:gd name="connsiteX153" fmla="*/ 9415584 w 12192000"/>
              <a:gd name="connsiteY153" fmla="*/ 157156 h 1157500"/>
              <a:gd name="connsiteX154" fmla="*/ 9505102 w 12192000"/>
              <a:gd name="connsiteY154" fmla="*/ 141042 h 1157500"/>
              <a:gd name="connsiteX155" fmla="*/ 9643040 w 12192000"/>
              <a:gd name="connsiteY155" fmla="*/ 158233 h 1157500"/>
              <a:gd name="connsiteX156" fmla="*/ 9762999 w 12192000"/>
              <a:gd name="connsiteY156" fmla="*/ 162623 h 1157500"/>
              <a:gd name="connsiteX157" fmla="*/ 9776183 w 12192000"/>
              <a:gd name="connsiteY157" fmla="*/ 162191 h 1157500"/>
              <a:gd name="connsiteX158" fmla="*/ 9780532 w 12192000"/>
              <a:gd name="connsiteY158" fmla="*/ 155823 h 1157500"/>
              <a:gd name="connsiteX159" fmla="*/ 9910588 w 12192000"/>
              <a:gd name="connsiteY159" fmla="*/ 154327 h 1157500"/>
              <a:gd name="connsiteX160" fmla="*/ 9924173 w 12192000"/>
              <a:gd name="connsiteY160" fmla="*/ 158591 h 1157500"/>
              <a:gd name="connsiteX161" fmla="*/ 10010969 w 12192000"/>
              <a:gd name="connsiteY161" fmla="*/ 155802 h 1157500"/>
              <a:gd name="connsiteX162" fmla="*/ 10070699 w 12192000"/>
              <a:gd name="connsiteY162" fmla="*/ 157854 h 1157500"/>
              <a:gd name="connsiteX163" fmla="*/ 10155104 w 12192000"/>
              <a:gd name="connsiteY163" fmla="*/ 151613 h 1157500"/>
              <a:gd name="connsiteX164" fmla="*/ 10250982 w 12192000"/>
              <a:gd name="connsiteY164" fmla="*/ 128642 h 1157500"/>
              <a:gd name="connsiteX165" fmla="*/ 10322829 w 12192000"/>
              <a:gd name="connsiteY165" fmla="*/ 145475 h 1157500"/>
              <a:gd name="connsiteX166" fmla="*/ 10448511 w 12192000"/>
              <a:gd name="connsiteY166" fmla="*/ 127195 h 1157500"/>
              <a:gd name="connsiteX167" fmla="*/ 10561157 w 12192000"/>
              <a:gd name="connsiteY167" fmla="*/ 108661 h 1157500"/>
              <a:gd name="connsiteX168" fmla="*/ 10629093 w 12192000"/>
              <a:gd name="connsiteY168" fmla="*/ 120997 h 1157500"/>
              <a:gd name="connsiteX169" fmla="*/ 10801598 w 12192000"/>
              <a:gd name="connsiteY169" fmla="*/ 113562 h 1157500"/>
              <a:gd name="connsiteX170" fmla="*/ 10888594 w 12192000"/>
              <a:gd name="connsiteY170" fmla="*/ 121439 h 1157500"/>
              <a:gd name="connsiteX171" fmla="*/ 10967891 w 12192000"/>
              <a:gd name="connsiteY171" fmla="*/ 131083 h 1157500"/>
              <a:gd name="connsiteX172" fmla="*/ 11085076 w 12192000"/>
              <a:gd name="connsiteY172" fmla="*/ 150485 h 1157500"/>
              <a:gd name="connsiteX173" fmla="*/ 11172617 w 12192000"/>
              <a:gd name="connsiteY173" fmla="*/ 164976 h 1157500"/>
              <a:gd name="connsiteX174" fmla="*/ 11281340 w 12192000"/>
              <a:gd name="connsiteY174" fmla="*/ 184188 h 1157500"/>
              <a:gd name="connsiteX175" fmla="*/ 11406511 w 12192000"/>
              <a:gd name="connsiteY17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435496 w 12192000"/>
              <a:gd name="connsiteY93" fmla="*/ 314431 h 1157500"/>
              <a:gd name="connsiteX94" fmla="*/ 5487276 w 12192000"/>
              <a:gd name="connsiteY94" fmla="*/ 300918 h 1157500"/>
              <a:gd name="connsiteX95" fmla="*/ 5612716 w 12192000"/>
              <a:gd name="connsiteY95" fmla="*/ 301686 h 1157500"/>
              <a:gd name="connsiteX96" fmla="*/ 5864813 w 12192000"/>
              <a:gd name="connsiteY96" fmla="*/ 251420 h 1157500"/>
              <a:gd name="connsiteX97" fmla="*/ 6151392 w 12192000"/>
              <a:gd name="connsiteY97" fmla="*/ 219300 h 1157500"/>
              <a:gd name="connsiteX98" fmla="*/ 6209396 w 12192000"/>
              <a:gd name="connsiteY98" fmla="*/ 214037 h 1157500"/>
              <a:gd name="connsiteX99" fmla="*/ 6269898 w 12192000"/>
              <a:gd name="connsiteY99" fmla="*/ 219868 h 1157500"/>
              <a:gd name="connsiteX100" fmla="*/ 6352373 w 12192000"/>
              <a:gd name="connsiteY100" fmla="*/ 202729 h 1157500"/>
              <a:gd name="connsiteX101" fmla="*/ 6353759 w 12192000"/>
              <a:gd name="connsiteY101" fmla="*/ 202703 h 1157500"/>
              <a:gd name="connsiteX102" fmla="*/ 6363346 w 12192000"/>
              <a:gd name="connsiteY102" fmla="*/ 190268 h 1157500"/>
              <a:gd name="connsiteX103" fmla="*/ 6400681 w 12192000"/>
              <a:gd name="connsiteY103" fmla="*/ 197970 h 1157500"/>
              <a:gd name="connsiteX104" fmla="*/ 6402041 w 12192000"/>
              <a:gd name="connsiteY104" fmla="*/ 200641 h 1157500"/>
              <a:gd name="connsiteX105" fmla="*/ 6502019 w 12192000"/>
              <a:gd name="connsiteY105" fmla="*/ 192356 h 1157500"/>
              <a:gd name="connsiteX106" fmla="*/ 6518229 w 12192000"/>
              <a:gd name="connsiteY106" fmla="*/ 191407 h 1157500"/>
              <a:gd name="connsiteX107" fmla="*/ 6595639 w 12192000"/>
              <a:gd name="connsiteY107" fmla="*/ 168164 h 1157500"/>
              <a:gd name="connsiteX108" fmla="*/ 6692265 w 12192000"/>
              <a:gd name="connsiteY108" fmla="*/ 164829 h 1157500"/>
              <a:gd name="connsiteX109" fmla="*/ 6697219 w 12192000"/>
              <a:gd name="connsiteY109" fmla="*/ 165301 h 1157500"/>
              <a:gd name="connsiteX110" fmla="*/ 6713656 w 12192000"/>
              <a:gd name="connsiteY110" fmla="*/ 153600 h 1157500"/>
              <a:gd name="connsiteX111" fmla="*/ 6714383 w 12192000"/>
              <a:gd name="connsiteY111" fmla="*/ 150425 h 1157500"/>
              <a:gd name="connsiteX112" fmla="*/ 6774793 w 12192000"/>
              <a:gd name="connsiteY112" fmla="*/ 159713 h 1157500"/>
              <a:gd name="connsiteX113" fmla="*/ 6782112 w 12192000"/>
              <a:gd name="connsiteY113" fmla="*/ 155255 h 1157500"/>
              <a:gd name="connsiteX114" fmla="*/ 6878958 w 12192000"/>
              <a:gd name="connsiteY114" fmla="*/ 180824 h 1157500"/>
              <a:gd name="connsiteX115" fmla="*/ 6894439 w 12192000"/>
              <a:gd name="connsiteY115" fmla="*/ 177642 h 1157500"/>
              <a:gd name="connsiteX116" fmla="*/ 6963220 w 12192000"/>
              <a:gd name="connsiteY116" fmla="*/ 167304 h 1157500"/>
              <a:gd name="connsiteX117" fmla="*/ 6976706 w 12192000"/>
              <a:gd name="connsiteY117" fmla="*/ 170894 h 1157500"/>
              <a:gd name="connsiteX118" fmla="*/ 6987064 w 12192000"/>
              <a:gd name="connsiteY118" fmla="*/ 160402 h 1157500"/>
              <a:gd name="connsiteX119" fmla="*/ 7058714 w 12192000"/>
              <a:gd name="connsiteY119" fmla="*/ 175992 h 1157500"/>
              <a:gd name="connsiteX120" fmla="*/ 7060499 w 12192000"/>
              <a:gd name="connsiteY120" fmla="*/ 176063 h 1157500"/>
              <a:gd name="connsiteX121" fmla="*/ 7176563 w 12192000"/>
              <a:gd name="connsiteY121" fmla="*/ 173244 h 1157500"/>
              <a:gd name="connsiteX122" fmla="*/ 7205529 w 12192000"/>
              <a:gd name="connsiteY122" fmla="*/ 181011 h 1157500"/>
              <a:gd name="connsiteX123" fmla="*/ 7310118 w 12192000"/>
              <a:gd name="connsiteY123" fmla="*/ 162605 h 1157500"/>
              <a:gd name="connsiteX124" fmla="*/ 7673859 w 12192000"/>
              <a:gd name="connsiteY124" fmla="*/ 150336 h 1157500"/>
              <a:gd name="connsiteX125" fmla="*/ 7692748 w 12192000"/>
              <a:gd name="connsiteY125" fmla="*/ 161537 h 1157500"/>
              <a:gd name="connsiteX126" fmla="*/ 7756672 w 12192000"/>
              <a:gd name="connsiteY126" fmla="*/ 157372 h 1157500"/>
              <a:gd name="connsiteX127" fmla="*/ 7974189 w 12192000"/>
              <a:gd name="connsiteY127" fmla="*/ 154819 h 1157500"/>
              <a:gd name="connsiteX128" fmla="*/ 8101969 w 12192000"/>
              <a:gd name="connsiteY128" fmla="*/ 144495 h 1157500"/>
              <a:gd name="connsiteX129" fmla="*/ 8106826 w 12192000"/>
              <a:gd name="connsiteY129" fmla="*/ 139853 h 1157500"/>
              <a:gd name="connsiteX130" fmla="*/ 8162058 w 12192000"/>
              <a:gd name="connsiteY130" fmla="*/ 117907 h 1157500"/>
              <a:gd name="connsiteX131" fmla="*/ 8228227 w 12192000"/>
              <a:gd name="connsiteY131" fmla="*/ 105972 h 1157500"/>
              <a:gd name="connsiteX132" fmla="*/ 8237963 w 12192000"/>
              <a:gd name="connsiteY132" fmla="*/ 106996 h 1157500"/>
              <a:gd name="connsiteX133" fmla="*/ 8307239 w 12192000"/>
              <a:gd name="connsiteY133" fmla="*/ 94591 h 1157500"/>
              <a:gd name="connsiteX134" fmla="*/ 8339282 w 12192000"/>
              <a:gd name="connsiteY134" fmla="*/ 108942 h 1157500"/>
              <a:gd name="connsiteX135" fmla="*/ 8346156 w 12192000"/>
              <a:gd name="connsiteY135" fmla="*/ 111227 h 1157500"/>
              <a:gd name="connsiteX136" fmla="*/ 8433385 w 12192000"/>
              <a:gd name="connsiteY136" fmla="*/ 99669 h 1157500"/>
              <a:gd name="connsiteX137" fmla="*/ 8533779 w 12192000"/>
              <a:gd name="connsiteY137" fmla="*/ 98374 h 1157500"/>
              <a:gd name="connsiteX138" fmla="*/ 8632833 w 12192000"/>
              <a:gd name="connsiteY138" fmla="*/ 100532 h 1157500"/>
              <a:gd name="connsiteX139" fmla="*/ 8668523 w 12192000"/>
              <a:gd name="connsiteY139" fmla="*/ 102979 h 1157500"/>
              <a:gd name="connsiteX140" fmla="*/ 8732893 w 12192000"/>
              <a:gd name="connsiteY140" fmla="*/ 99991 h 1157500"/>
              <a:gd name="connsiteX141" fmla="*/ 8764071 w 12192000"/>
              <a:gd name="connsiteY141" fmla="*/ 94587 h 1157500"/>
              <a:gd name="connsiteX142" fmla="*/ 8767004 w 12192000"/>
              <a:gd name="connsiteY142" fmla="*/ 91519 h 1157500"/>
              <a:gd name="connsiteX143" fmla="*/ 8772553 w 12192000"/>
              <a:gd name="connsiteY143" fmla="*/ 90314 h 1157500"/>
              <a:gd name="connsiteX144" fmla="*/ 8787201 w 12192000"/>
              <a:gd name="connsiteY144" fmla="*/ 92033 h 1157500"/>
              <a:gd name="connsiteX145" fmla="*/ 8792624 w 12192000"/>
              <a:gd name="connsiteY145" fmla="*/ 93503 h 1157500"/>
              <a:gd name="connsiteX146" fmla="*/ 8800741 w 12192000"/>
              <a:gd name="connsiteY146" fmla="*/ 93897 h 1157500"/>
              <a:gd name="connsiteX147" fmla="*/ 8800966 w 12192000"/>
              <a:gd name="connsiteY147" fmla="*/ 93645 h 1157500"/>
              <a:gd name="connsiteX148" fmla="*/ 8808513 w 12192000"/>
              <a:gd name="connsiteY148" fmla="*/ 94530 h 1157500"/>
              <a:gd name="connsiteX149" fmla="*/ 8845110 w 12192000"/>
              <a:gd name="connsiteY149" fmla="*/ 102179 h 1157500"/>
              <a:gd name="connsiteX150" fmla="*/ 9026654 w 12192000"/>
              <a:gd name="connsiteY150" fmla="*/ 93420 h 1157500"/>
              <a:gd name="connsiteX151" fmla="*/ 9088505 w 12192000"/>
              <a:gd name="connsiteY151" fmla="*/ 113002 h 1157500"/>
              <a:gd name="connsiteX152" fmla="*/ 9203241 w 12192000"/>
              <a:gd name="connsiteY152" fmla="*/ 111713 h 1157500"/>
              <a:gd name="connsiteX153" fmla="*/ 9415584 w 12192000"/>
              <a:gd name="connsiteY153" fmla="*/ 157156 h 1157500"/>
              <a:gd name="connsiteX154" fmla="*/ 9505102 w 12192000"/>
              <a:gd name="connsiteY154" fmla="*/ 141042 h 1157500"/>
              <a:gd name="connsiteX155" fmla="*/ 9643040 w 12192000"/>
              <a:gd name="connsiteY155" fmla="*/ 158233 h 1157500"/>
              <a:gd name="connsiteX156" fmla="*/ 9762999 w 12192000"/>
              <a:gd name="connsiteY156" fmla="*/ 162623 h 1157500"/>
              <a:gd name="connsiteX157" fmla="*/ 9776183 w 12192000"/>
              <a:gd name="connsiteY157" fmla="*/ 162191 h 1157500"/>
              <a:gd name="connsiteX158" fmla="*/ 9780532 w 12192000"/>
              <a:gd name="connsiteY158" fmla="*/ 155823 h 1157500"/>
              <a:gd name="connsiteX159" fmla="*/ 9910588 w 12192000"/>
              <a:gd name="connsiteY159" fmla="*/ 154327 h 1157500"/>
              <a:gd name="connsiteX160" fmla="*/ 9924173 w 12192000"/>
              <a:gd name="connsiteY160" fmla="*/ 158591 h 1157500"/>
              <a:gd name="connsiteX161" fmla="*/ 10010969 w 12192000"/>
              <a:gd name="connsiteY161" fmla="*/ 155802 h 1157500"/>
              <a:gd name="connsiteX162" fmla="*/ 10070699 w 12192000"/>
              <a:gd name="connsiteY162" fmla="*/ 157854 h 1157500"/>
              <a:gd name="connsiteX163" fmla="*/ 10155104 w 12192000"/>
              <a:gd name="connsiteY163" fmla="*/ 151613 h 1157500"/>
              <a:gd name="connsiteX164" fmla="*/ 10250982 w 12192000"/>
              <a:gd name="connsiteY164" fmla="*/ 128642 h 1157500"/>
              <a:gd name="connsiteX165" fmla="*/ 10322829 w 12192000"/>
              <a:gd name="connsiteY165" fmla="*/ 145475 h 1157500"/>
              <a:gd name="connsiteX166" fmla="*/ 10448511 w 12192000"/>
              <a:gd name="connsiteY166" fmla="*/ 127195 h 1157500"/>
              <a:gd name="connsiteX167" fmla="*/ 10561157 w 12192000"/>
              <a:gd name="connsiteY167" fmla="*/ 108661 h 1157500"/>
              <a:gd name="connsiteX168" fmla="*/ 10629093 w 12192000"/>
              <a:gd name="connsiteY168" fmla="*/ 120997 h 1157500"/>
              <a:gd name="connsiteX169" fmla="*/ 10801598 w 12192000"/>
              <a:gd name="connsiteY169" fmla="*/ 113562 h 1157500"/>
              <a:gd name="connsiteX170" fmla="*/ 10888594 w 12192000"/>
              <a:gd name="connsiteY170" fmla="*/ 121439 h 1157500"/>
              <a:gd name="connsiteX171" fmla="*/ 10967891 w 12192000"/>
              <a:gd name="connsiteY171" fmla="*/ 131083 h 1157500"/>
              <a:gd name="connsiteX172" fmla="*/ 11085076 w 12192000"/>
              <a:gd name="connsiteY172" fmla="*/ 150485 h 1157500"/>
              <a:gd name="connsiteX173" fmla="*/ 11172617 w 12192000"/>
              <a:gd name="connsiteY173" fmla="*/ 164976 h 1157500"/>
              <a:gd name="connsiteX174" fmla="*/ 11281340 w 12192000"/>
              <a:gd name="connsiteY174" fmla="*/ 184188 h 1157500"/>
              <a:gd name="connsiteX175" fmla="*/ 11406511 w 12192000"/>
              <a:gd name="connsiteY17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59695 w 12192000"/>
              <a:gd name="connsiteY90" fmla="*/ 324044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435496 w 12192000"/>
              <a:gd name="connsiteY93" fmla="*/ 314431 h 1157500"/>
              <a:gd name="connsiteX94" fmla="*/ 5487276 w 12192000"/>
              <a:gd name="connsiteY94" fmla="*/ 300918 h 1157500"/>
              <a:gd name="connsiteX95" fmla="*/ 5633920 w 12192000"/>
              <a:gd name="connsiteY95" fmla="*/ 291084 h 1157500"/>
              <a:gd name="connsiteX96" fmla="*/ 5864813 w 12192000"/>
              <a:gd name="connsiteY96" fmla="*/ 251420 h 1157500"/>
              <a:gd name="connsiteX97" fmla="*/ 6151392 w 12192000"/>
              <a:gd name="connsiteY97" fmla="*/ 219300 h 1157500"/>
              <a:gd name="connsiteX98" fmla="*/ 6209396 w 12192000"/>
              <a:gd name="connsiteY98" fmla="*/ 214037 h 1157500"/>
              <a:gd name="connsiteX99" fmla="*/ 6269898 w 12192000"/>
              <a:gd name="connsiteY99" fmla="*/ 219868 h 1157500"/>
              <a:gd name="connsiteX100" fmla="*/ 6352373 w 12192000"/>
              <a:gd name="connsiteY100" fmla="*/ 202729 h 1157500"/>
              <a:gd name="connsiteX101" fmla="*/ 6353759 w 12192000"/>
              <a:gd name="connsiteY101" fmla="*/ 202703 h 1157500"/>
              <a:gd name="connsiteX102" fmla="*/ 6363346 w 12192000"/>
              <a:gd name="connsiteY102" fmla="*/ 190268 h 1157500"/>
              <a:gd name="connsiteX103" fmla="*/ 6400681 w 12192000"/>
              <a:gd name="connsiteY103" fmla="*/ 197970 h 1157500"/>
              <a:gd name="connsiteX104" fmla="*/ 6402041 w 12192000"/>
              <a:gd name="connsiteY104" fmla="*/ 200641 h 1157500"/>
              <a:gd name="connsiteX105" fmla="*/ 6502019 w 12192000"/>
              <a:gd name="connsiteY105" fmla="*/ 192356 h 1157500"/>
              <a:gd name="connsiteX106" fmla="*/ 6518229 w 12192000"/>
              <a:gd name="connsiteY106" fmla="*/ 191407 h 1157500"/>
              <a:gd name="connsiteX107" fmla="*/ 6595639 w 12192000"/>
              <a:gd name="connsiteY107" fmla="*/ 168164 h 1157500"/>
              <a:gd name="connsiteX108" fmla="*/ 6692265 w 12192000"/>
              <a:gd name="connsiteY108" fmla="*/ 164829 h 1157500"/>
              <a:gd name="connsiteX109" fmla="*/ 6697219 w 12192000"/>
              <a:gd name="connsiteY109" fmla="*/ 165301 h 1157500"/>
              <a:gd name="connsiteX110" fmla="*/ 6713656 w 12192000"/>
              <a:gd name="connsiteY110" fmla="*/ 153600 h 1157500"/>
              <a:gd name="connsiteX111" fmla="*/ 6714383 w 12192000"/>
              <a:gd name="connsiteY111" fmla="*/ 150425 h 1157500"/>
              <a:gd name="connsiteX112" fmla="*/ 6774793 w 12192000"/>
              <a:gd name="connsiteY112" fmla="*/ 159713 h 1157500"/>
              <a:gd name="connsiteX113" fmla="*/ 6782112 w 12192000"/>
              <a:gd name="connsiteY113" fmla="*/ 155255 h 1157500"/>
              <a:gd name="connsiteX114" fmla="*/ 6878958 w 12192000"/>
              <a:gd name="connsiteY114" fmla="*/ 180824 h 1157500"/>
              <a:gd name="connsiteX115" fmla="*/ 6894439 w 12192000"/>
              <a:gd name="connsiteY115" fmla="*/ 177642 h 1157500"/>
              <a:gd name="connsiteX116" fmla="*/ 6963220 w 12192000"/>
              <a:gd name="connsiteY116" fmla="*/ 167304 h 1157500"/>
              <a:gd name="connsiteX117" fmla="*/ 6976706 w 12192000"/>
              <a:gd name="connsiteY117" fmla="*/ 170894 h 1157500"/>
              <a:gd name="connsiteX118" fmla="*/ 6987064 w 12192000"/>
              <a:gd name="connsiteY118" fmla="*/ 160402 h 1157500"/>
              <a:gd name="connsiteX119" fmla="*/ 7058714 w 12192000"/>
              <a:gd name="connsiteY119" fmla="*/ 175992 h 1157500"/>
              <a:gd name="connsiteX120" fmla="*/ 7060499 w 12192000"/>
              <a:gd name="connsiteY120" fmla="*/ 176063 h 1157500"/>
              <a:gd name="connsiteX121" fmla="*/ 7176563 w 12192000"/>
              <a:gd name="connsiteY121" fmla="*/ 173244 h 1157500"/>
              <a:gd name="connsiteX122" fmla="*/ 7205529 w 12192000"/>
              <a:gd name="connsiteY122" fmla="*/ 181011 h 1157500"/>
              <a:gd name="connsiteX123" fmla="*/ 7310118 w 12192000"/>
              <a:gd name="connsiteY123" fmla="*/ 162605 h 1157500"/>
              <a:gd name="connsiteX124" fmla="*/ 7673859 w 12192000"/>
              <a:gd name="connsiteY124" fmla="*/ 150336 h 1157500"/>
              <a:gd name="connsiteX125" fmla="*/ 7692748 w 12192000"/>
              <a:gd name="connsiteY125" fmla="*/ 161537 h 1157500"/>
              <a:gd name="connsiteX126" fmla="*/ 7756672 w 12192000"/>
              <a:gd name="connsiteY126" fmla="*/ 157372 h 1157500"/>
              <a:gd name="connsiteX127" fmla="*/ 7974189 w 12192000"/>
              <a:gd name="connsiteY127" fmla="*/ 154819 h 1157500"/>
              <a:gd name="connsiteX128" fmla="*/ 8101969 w 12192000"/>
              <a:gd name="connsiteY128" fmla="*/ 144495 h 1157500"/>
              <a:gd name="connsiteX129" fmla="*/ 8106826 w 12192000"/>
              <a:gd name="connsiteY129" fmla="*/ 139853 h 1157500"/>
              <a:gd name="connsiteX130" fmla="*/ 8162058 w 12192000"/>
              <a:gd name="connsiteY130" fmla="*/ 117907 h 1157500"/>
              <a:gd name="connsiteX131" fmla="*/ 8228227 w 12192000"/>
              <a:gd name="connsiteY131" fmla="*/ 105972 h 1157500"/>
              <a:gd name="connsiteX132" fmla="*/ 8237963 w 12192000"/>
              <a:gd name="connsiteY132" fmla="*/ 106996 h 1157500"/>
              <a:gd name="connsiteX133" fmla="*/ 8307239 w 12192000"/>
              <a:gd name="connsiteY133" fmla="*/ 94591 h 1157500"/>
              <a:gd name="connsiteX134" fmla="*/ 8339282 w 12192000"/>
              <a:gd name="connsiteY134" fmla="*/ 108942 h 1157500"/>
              <a:gd name="connsiteX135" fmla="*/ 8346156 w 12192000"/>
              <a:gd name="connsiteY135" fmla="*/ 111227 h 1157500"/>
              <a:gd name="connsiteX136" fmla="*/ 8433385 w 12192000"/>
              <a:gd name="connsiteY136" fmla="*/ 99669 h 1157500"/>
              <a:gd name="connsiteX137" fmla="*/ 8533779 w 12192000"/>
              <a:gd name="connsiteY137" fmla="*/ 98374 h 1157500"/>
              <a:gd name="connsiteX138" fmla="*/ 8632833 w 12192000"/>
              <a:gd name="connsiteY138" fmla="*/ 100532 h 1157500"/>
              <a:gd name="connsiteX139" fmla="*/ 8668523 w 12192000"/>
              <a:gd name="connsiteY139" fmla="*/ 102979 h 1157500"/>
              <a:gd name="connsiteX140" fmla="*/ 8732893 w 12192000"/>
              <a:gd name="connsiteY140" fmla="*/ 99991 h 1157500"/>
              <a:gd name="connsiteX141" fmla="*/ 8764071 w 12192000"/>
              <a:gd name="connsiteY141" fmla="*/ 94587 h 1157500"/>
              <a:gd name="connsiteX142" fmla="*/ 8767004 w 12192000"/>
              <a:gd name="connsiteY142" fmla="*/ 91519 h 1157500"/>
              <a:gd name="connsiteX143" fmla="*/ 8772553 w 12192000"/>
              <a:gd name="connsiteY143" fmla="*/ 90314 h 1157500"/>
              <a:gd name="connsiteX144" fmla="*/ 8787201 w 12192000"/>
              <a:gd name="connsiteY144" fmla="*/ 92033 h 1157500"/>
              <a:gd name="connsiteX145" fmla="*/ 8792624 w 12192000"/>
              <a:gd name="connsiteY145" fmla="*/ 93503 h 1157500"/>
              <a:gd name="connsiteX146" fmla="*/ 8800741 w 12192000"/>
              <a:gd name="connsiteY146" fmla="*/ 93897 h 1157500"/>
              <a:gd name="connsiteX147" fmla="*/ 8800966 w 12192000"/>
              <a:gd name="connsiteY147" fmla="*/ 93645 h 1157500"/>
              <a:gd name="connsiteX148" fmla="*/ 8808513 w 12192000"/>
              <a:gd name="connsiteY148" fmla="*/ 94530 h 1157500"/>
              <a:gd name="connsiteX149" fmla="*/ 8845110 w 12192000"/>
              <a:gd name="connsiteY149" fmla="*/ 102179 h 1157500"/>
              <a:gd name="connsiteX150" fmla="*/ 9026654 w 12192000"/>
              <a:gd name="connsiteY150" fmla="*/ 93420 h 1157500"/>
              <a:gd name="connsiteX151" fmla="*/ 9088505 w 12192000"/>
              <a:gd name="connsiteY151" fmla="*/ 113002 h 1157500"/>
              <a:gd name="connsiteX152" fmla="*/ 9203241 w 12192000"/>
              <a:gd name="connsiteY152" fmla="*/ 111713 h 1157500"/>
              <a:gd name="connsiteX153" fmla="*/ 9415584 w 12192000"/>
              <a:gd name="connsiteY153" fmla="*/ 157156 h 1157500"/>
              <a:gd name="connsiteX154" fmla="*/ 9505102 w 12192000"/>
              <a:gd name="connsiteY154" fmla="*/ 141042 h 1157500"/>
              <a:gd name="connsiteX155" fmla="*/ 9643040 w 12192000"/>
              <a:gd name="connsiteY155" fmla="*/ 158233 h 1157500"/>
              <a:gd name="connsiteX156" fmla="*/ 9762999 w 12192000"/>
              <a:gd name="connsiteY156" fmla="*/ 162623 h 1157500"/>
              <a:gd name="connsiteX157" fmla="*/ 9776183 w 12192000"/>
              <a:gd name="connsiteY157" fmla="*/ 162191 h 1157500"/>
              <a:gd name="connsiteX158" fmla="*/ 9780532 w 12192000"/>
              <a:gd name="connsiteY158" fmla="*/ 155823 h 1157500"/>
              <a:gd name="connsiteX159" fmla="*/ 9910588 w 12192000"/>
              <a:gd name="connsiteY159" fmla="*/ 154327 h 1157500"/>
              <a:gd name="connsiteX160" fmla="*/ 9924173 w 12192000"/>
              <a:gd name="connsiteY160" fmla="*/ 158591 h 1157500"/>
              <a:gd name="connsiteX161" fmla="*/ 10010969 w 12192000"/>
              <a:gd name="connsiteY161" fmla="*/ 155802 h 1157500"/>
              <a:gd name="connsiteX162" fmla="*/ 10070699 w 12192000"/>
              <a:gd name="connsiteY162" fmla="*/ 157854 h 1157500"/>
              <a:gd name="connsiteX163" fmla="*/ 10155104 w 12192000"/>
              <a:gd name="connsiteY163" fmla="*/ 151613 h 1157500"/>
              <a:gd name="connsiteX164" fmla="*/ 10250982 w 12192000"/>
              <a:gd name="connsiteY164" fmla="*/ 128642 h 1157500"/>
              <a:gd name="connsiteX165" fmla="*/ 10322829 w 12192000"/>
              <a:gd name="connsiteY165" fmla="*/ 145475 h 1157500"/>
              <a:gd name="connsiteX166" fmla="*/ 10448511 w 12192000"/>
              <a:gd name="connsiteY166" fmla="*/ 127195 h 1157500"/>
              <a:gd name="connsiteX167" fmla="*/ 10561157 w 12192000"/>
              <a:gd name="connsiteY167" fmla="*/ 108661 h 1157500"/>
              <a:gd name="connsiteX168" fmla="*/ 10629093 w 12192000"/>
              <a:gd name="connsiteY168" fmla="*/ 120997 h 1157500"/>
              <a:gd name="connsiteX169" fmla="*/ 10801598 w 12192000"/>
              <a:gd name="connsiteY169" fmla="*/ 113562 h 1157500"/>
              <a:gd name="connsiteX170" fmla="*/ 10888594 w 12192000"/>
              <a:gd name="connsiteY170" fmla="*/ 121439 h 1157500"/>
              <a:gd name="connsiteX171" fmla="*/ 10967891 w 12192000"/>
              <a:gd name="connsiteY171" fmla="*/ 131083 h 1157500"/>
              <a:gd name="connsiteX172" fmla="*/ 11085076 w 12192000"/>
              <a:gd name="connsiteY172" fmla="*/ 150485 h 1157500"/>
              <a:gd name="connsiteX173" fmla="*/ 11172617 w 12192000"/>
              <a:gd name="connsiteY173" fmla="*/ 164976 h 1157500"/>
              <a:gd name="connsiteX174" fmla="*/ 11281340 w 12192000"/>
              <a:gd name="connsiteY174" fmla="*/ 184188 h 1157500"/>
              <a:gd name="connsiteX175" fmla="*/ 11406511 w 12192000"/>
              <a:gd name="connsiteY17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33191 w 12192000"/>
              <a:gd name="connsiteY90" fmla="*/ 313442 h 1157500"/>
              <a:gd name="connsiteX91" fmla="*/ 5359642 w 12192000"/>
              <a:gd name="connsiteY91" fmla="*/ 334143 h 1157500"/>
              <a:gd name="connsiteX92" fmla="*/ 5372918 w 12192000"/>
              <a:gd name="connsiteY92" fmla="*/ 330402 h 1157500"/>
              <a:gd name="connsiteX93" fmla="*/ 5435496 w 12192000"/>
              <a:gd name="connsiteY93" fmla="*/ 314431 h 1157500"/>
              <a:gd name="connsiteX94" fmla="*/ 5487276 w 12192000"/>
              <a:gd name="connsiteY94" fmla="*/ 300918 h 1157500"/>
              <a:gd name="connsiteX95" fmla="*/ 5633920 w 12192000"/>
              <a:gd name="connsiteY95" fmla="*/ 291084 h 1157500"/>
              <a:gd name="connsiteX96" fmla="*/ 5864813 w 12192000"/>
              <a:gd name="connsiteY96" fmla="*/ 251420 h 1157500"/>
              <a:gd name="connsiteX97" fmla="*/ 6151392 w 12192000"/>
              <a:gd name="connsiteY97" fmla="*/ 219300 h 1157500"/>
              <a:gd name="connsiteX98" fmla="*/ 6209396 w 12192000"/>
              <a:gd name="connsiteY98" fmla="*/ 214037 h 1157500"/>
              <a:gd name="connsiteX99" fmla="*/ 6269898 w 12192000"/>
              <a:gd name="connsiteY99" fmla="*/ 219868 h 1157500"/>
              <a:gd name="connsiteX100" fmla="*/ 6352373 w 12192000"/>
              <a:gd name="connsiteY100" fmla="*/ 202729 h 1157500"/>
              <a:gd name="connsiteX101" fmla="*/ 6353759 w 12192000"/>
              <a:gd name="connsiteY101" fmla="*/ 202703 h 1157500"/>
              <a:gd name="connsiteX102" fmla="*/ 6363346 w 12192000"/>
              <a:gd name="connsiteY102" fmla="*/ 190268 h 1157500"/>
              <a:gd name="connsiteX103" fmla="*/ 6400681 w 12192000"/>
              <a:gd name="connsiteY103" fmla="*/ 197970 h 1157500"/>
              <a:gd name="connsiteX104" fmla="*/ 6402041 w 12192000"/>
              <a:gd name="connsiteY104" fmla="*/ 200641 h 1157500"/>
              <a:gd name="connsiteX105" fmla="*/ 6502019 w 12192000"/>
              <a:gd name="connsiteY105" fmla="*/ 192356 h 1157500"/>
              <a:gd name="connsiteX106" fmla="*/ 6518229 w 12192000"/>
              <a:gd name="connsiteY106" fmla="*/ 191407 h 1157500"/>
              <a:gd name="connsiteX107" fmla="*/ 6595639 w 12192000"/>
              <a:gd name="connsiteY107" fmla="*/ 168164 h 1157500"/>
              <a:gd name="connsiteX108" fmla="*/ 6692265 w 12192000"/>
              <a:gd name="connsiteY108" fmla="*/ 164829 h 1157500"/>
              <a:gd name="connsiteX109" fmla="*/ 6697219 w 12192000"/>
              <a:gd name="connsiteY109" fmla="*/ 165301 h 1157500"/>
              <a:gd name="connsiteX110" fmla="*/ 6713656 w 12192000"/>
              <a:gd name="connsiteY110" fmla="*/ 153600 h 1157500"/>
              <a:gd name="connsiteX111" fmla="*/ 6714383 w 12192000"/>
              <a:gd name="connsiteY111" fmla="*/ 150425 h 1157500"/>
              <a:gd name="connsiteX112" fmla="*/ 6774793 w 12192000"/>
              <a:gd name="connsiteY112" fmla="*/ 159713 h 1157500"/>
              <a:gd name="connsiteX113" fmla="*/ 6782112 w 12192000"/>
              <a:gd name="connsiteY113" fmla="*/ 155255 h 1157500"/>
              <a:gd name="connsiteX114" fmla="*/ 6878958 w 12192000"/>
              <a:gd name="connsiteY114" fmla="*/ 180824 h 1157500"/>
              <a:gd name="connsiteX115" fmla="*/ 6894439 w 12192000"/>
              <a:gd name="connsiteY115" fmla="*/ 177642 h 1157500"/>
              <a:gd name="connsiteX116" fmla="*/ 6963220 w 12192000"/>
              <a:gd name="connsiteY116" fmla="*/ 167304 h 1157500"/>
              <a:gd name="connsiteX117" fmla="*/ 6976706 w 12192000"/>
              <a:gd name="connsiteY117" fmla="*/ 170894 h 1157500"/>
              <a:gd name="connsiteX118" fmla="*/ 6987064 w 12192000"/>
              <a:gd name="connsiteY118" fmla="*/ 160402 h 1157500"/>
              <a:gd name="connsiteX119" fmla="*/ 7058714 w 12192000"/>
              <a:gd name="connsiteY119" fmla="*/ 175992 h 1157500"/>
              <a:gd name="connsiteX120" fmla="*/ 7060499 w 12192000"/>
              <a:gd name="connsiteY120" fmla="*/ 176063 h 1157500"/>
              <a:gd name="connsiteX121" fmla="*/ 7176563 w 12192000"/>
              <a:gd name="connsiteY121" fmla="*/ 173244 h 1157500"/>
              <a:gd name="connsiteX122" fmla="*/ 7205529 w 12192000"/>
              <a:gd name="connsiteY122" fmla="*/ 181011 h 1157500"/>
              <a:gd name="connsiteX123" fmla="*/ 7310118 w 12192000"/>
              <a:gd name="connsiteY123" fmla="*/ 162605 h 1157500"/>
              <a:gd name="connsiteX124" fmla="*/ 7673859 w 12192000"/>
              <a:gd name="connsiteY124" fmla="*/ 150336 h 1157500"/>
              <a:gd name="connsiteX125" fmla="*/ 7692748 w 12192000"/>
              <a:gd name="connsiteY125" fmla="*/ 161537 h 1157500"/>
              <a:gd name="connsiteX126" fmla="*/ 7756672 w 12192000"/>
              <a:gd name="connsiteY126" fmla="*/ 157372 h 1157500"/>
              <a:gd name="connsiteX127" fmla="*/ 7974189 w 12192000"/>
              <a:gd name="connsiteY127" fmla="*/ 154819 h 1157500"/>
              <a:gd name="connsiteX128" fmla="*/ 8101969 w 12192000"/>
              <a:gd name="connsiteY128" fmla="*/ 144495 h 1157500"/>
              <a:gd name="connsiteX129" fmla="*/ 8106826 w 12192000"/>
              <a:gd name="connsiteY129" fmla="*/ 139853 h 1157500"/>
              <a:gd name="connsiteX130" fmla="*/ 8162058 w 12192000"/>
              <a:gd name="connsiteY130" fmla="*/ 117907 h 1157500"/>
              <a:gd name="connsiteX131" fmla="*/ 8228227 w 12192000"/>
              <a:gd name="connsiteY131" fmla="*/ 105972 h 1157500"/>
              <a:gd name="connsiteX132" fmla="*/ 8237963 w 12192000"/>
              <a:gd name="connsiteY132" fmla="*/ 106996 h 1157500"/>
              <a:gd name="connsiteX133" fmla="*/ 8307239 w 12192000"/>
              <a:gd name="connsiteY133" fmla="*/ 94591 h 1157500"/>
              <a:gd name="connsiteX134" fmla="*/ 8339282 w 12192000"/>
              <a:gd name="connsiteY134" fmla="*/ 108942 h 1157500"/>
              <a:gd name="connsiteX135" fmla="*/ 8346156 w 12192000"/>
              <a:gd name="connsiteY135" fmla="*/ 111227 h 1157500"/>
              <a:gd name="connsiteX136" fmla="*/ 8433385 w 12192000"/>
              <a:gd name="connsiteY136" fmla="*/ 99669 h 1157500"/>
              <a:gd name="connsiteX137" fmla="*/ 8533779 w 12192000"/>
              <a:gd name="connsiteY137" fmla="*/ 98374 h 1157500"/>
              <a:gd name="connsiteX138" fmla="*/ 8632833 w 12192000"/>
              <a:gd name="connsiteY138" fmla="*/ 100532 h 1157500"/>
              <a:gd name="connsiteX139" fmla="*/ 8668523 w 12192000"/>
              <a:gd name="connsiteY139" fmla="*/ 102979 h 1157500"/>
              <a:gd name="connsiteX140" fmla="*/ 8732893 w 12192000"/>
              <a:gd name="connsiteY140" fmla="*/ 99991 h 1157500"/>
              <a:gd name="connsiteX141" fmla="*/ 8764071 w 12192000"/>
              <a:gd name="connsiteY141" fmla="*/ 94587 h 1157500"/>
              <a:gd name="connsiteX142" fmla="*/ 8767004 w 12192000"/>
              <a:gd name="connsiteY142" fmla="*/ 91519 h 1157500"/>
              <a:gd name="connsiteX143" fmla="*/ 8772553 w 12192000"/>
              <a:gd name="connsiteY143" fmla="*/ 90314 h 1157500"/>
              <a:gd name="connsiteX144" fmla="*/ 8787201 w 12192000"/>
              <a:gd name="connsiteY144" fmla="*/ 92033 h 1157500"/>
              <a:gd name="connsiteX145" fmla="*/ 8792624 w 12192000"/>
              <a:gd name="connsiteY145" fmla="*/ 93503 h 1157500"/>
              <a:gd name="connsiteX146" fmla="*/ 8800741 w 12192000"/>
              <a:gd name="connsiteY146" fmla="*/ 93897 h 1157500"/>
              <a:gd name="connsiteX147" fmla="*/ 8800966 w 12192000"/>
              <a:gd name="connsiteY147" fmla="*/ 93645 h 1157500"/>
              <a:gd name="connsiteX148" fmla="*/ 8808513 w 12192000"/>
              <a:gd name="connsiteY148" fmla="*/ 94530 h 1157500"/>
              <a:gd name="connsiteX149" fmla="*/ 8845110 w 12192000"/>
              <a:gd name="connsiteY149" fmla="*/ 102179 h 1157500"/>
              <a:gd name="connsiteX150" fmla="*/ 9026654 w 12192000"/>
              <a:gd name="connsiteY150" fmla="*/ 93420 h 1157500"/>
              <a:gd name="connsiteX151" fmla="*/ 9088505 w 12192000"/>
              <a:gd name="connsiteY151" fmla="*/ 113002 h 1157500"/>
              <a:gd name="connsiteX152" fmla="*/ 9203241 w 12192000"/>
              <a:gd name="connsiteY152" fmla="*/ 111713 h 1157500"/>
              <a:gd name="connsiteX153" fmla="*/ 9415584 w 12192000"/>
              <a:gd name="connsiteY153" fmla="*/ 157156 h 1157500"/>
              <a:gd name="connsiteX154" fmla="*/ 9505102 w 12192000"/>
              <a:gd name="connsiteY154" fmla="*/ 141042 h 1157500"/>
              <a:gd name="connsiteX155" fmla="*/ 9643040 w 12192000"/>
              <a:gd name="connsiteY155" fmla="*/ 158233 h 1157500"/>
              <a:gd name="connsiteX156" fmla="*/ 9762999 w 12192000"/>
              <a:gd name="connsiteY156" fmla="*/ 162623 h 1157500"/>
              <a:gd name="connsiteX157" fmla="*/ 9776183 w 12192000"/>
              <a:gd name="connsiteY157" fmla="*/ 162191 h 1157500"/>
              <a:gd name="connsiteX158" fmla="*/ 9780532 w 12192000"/>
              <a:gd name="connsiteY158" fmla="*/ 155823 h 1157500"/>
              <a:gd name="connsiteX159" fmla="*/ 9910588 w 12192000"/>
              <a:gd name="connsiteY159" fmla="*/ 154327 h 1157500"/>
              <a:gd name="connsiteX160" fmla="*/ 9924173 w 12192000"/>
              <a:gd name="connsiteY160" fmla="*/ 158591 h 1157500"/>
              <a:gd name="connsiteX161" fmla="*/ 10010969 w 12192000"/>
              <a:gd name="connsiteY161" fmla="*/ 155802 h 1157500"/>
              <a:gd name="connsiteX162" fmla="*/ 10070699 w 12192000"/>
              <a:gd name="connsiteY162" fmla="*/ 157854 h 1157500"/>
              <a:gd name="connsiteX163" fmla="*/ 10155104 w 12192000"/>
              <a:gd name="connsiteY163" fmla="*/ 151613 h 1157500"/>
              <a:gd name="connsiteX164" fmla="*/ 10250982 w 12192000"/>
              <a:gd name="connsiteY164" fmla="*/ 128642 h 1157500"/>
              <a:gd name="connsiteX165" fmla="*/ 10322829 w 12192000"/>
              <a:gd name="connsiteY165" fmla="*/ 145475 h 1157500"/>
              <a:gd name="connsiteX166" fmla="*/ 10448511 w 12192000"/>
              <a:gd name="connsiteY166" fmla="*/ 127195 h 1157500"/>
              <a:gd name="connsiteX167" fmla="*/ 10561157 w 12192000"/>
              <a:gd name="connsiteY167" fmla="*/ 108661 h 1157500"/>
              <a:gd name="connsiteX168" fmla="*/ 10629093 w 12192000"/>
              <a:gd name="connsiteY168" fmla="*/ 120997 h 1157500"/>
              <a:gd name="connsiteX169" fmla="*/ 10801598 w 12192000"/>
              <a:gd name="connsiteY169" fmla="*/ 113562 h 1157500"/>
              <a:gd name="connsiteX170" fmla="*/ 10888594 w 12192000"/>
              <a:gd name="connsiteY170" fmla="*/ 121439 h 1157500"/>
              <a:gd name="connsiteX171" fmla="*/ 10967891 w 12192000"/>
              <a:gd name="connsiteY171" fmla="*/ 131083 h 1157500"/>
              <a:gd name="connsiteX172" fmla="*/ 11085076 w 12192000"/>
              <a:gd name="connsiteY172" fmla="*/ 150485 h 1157500"/>
              <a:gd name="connsiteX173" fmla="*/ 11172617 w 12192000"/>
              <a:gd name="connsiteY173" fmla="*/ 164976 h 1157500"/>
              <a:gd name="connsiteX174" fmla="*/ 11281340 w 12192000"/>
              <a:gd name="connsiteY174" fmla="*/ 184188 h 1157500"/>
              <a:gd name="connsiteX175" fmla="*/ 11406511 w 12192000"/>
              <a:gd name="connsiteY17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33191 w 12192000"/>
              <a:gd name="connsiteY90" fmla="*/ 313442 h 1157500"/>
              <a:gd name="connsiteX91" fmla="*/ 5359642 w 12192000"/>
              <a:gd name="connsiteY91" fmla="*/ 334143 h 1157500"/>
              <a:gd name="connsiteX92" fmla="*/ 5399423 w 12192000"/>
              <a:gd name="connsiteY92" fmla="*/ 383411 h 1157500"/>
              <a:gd name="connsiteX93" fmla="*/ 5435496 w 12192000"/>
              <a:gd name="connsiteY93" fmla="*/ 314431 h 1157500"/>
              <a:gd name="connsiteX94" fmla="*/ 5487276 w 12192000"/>
              <a:gd name="connsiteY94" fmla="*/ 300918 h 1157500"/>
              <a:gd name="connsiteX95" fmla="*/ 5633920 w 12192000"/>
              <a:gd name="connsiteY95" fmla="*/ 291084 h 1157500"/>
              <a:gd name="connsiteX96" fmla="*/ 5864813 w 12192000"/>
              <a:gd name="connsiteY96" fmla="*/ 251420 h 1157500"/>
              <a:gd name="connsiteX97" fmla="*/ 6151392 w 12192000"/>
              <a:gd name="connsiteY97" fmla="*/ 219300 h 1157500"/>
              <a:gd name="connsiteX98" fmla="*/ 6209396 w 12192000"/>
              <a:gd name="connsiteY98" fmla="*/ 214037 h 1157500"/>
              <a:gd name="connsiteX99" fmla="*/ 6269898 w 12192000"/>
              <a:gd name="connsiteY99" fmla="*/ 219868 h 1157500"/>
              <a:gd name="connsiteX100" fmla="*/ 6352373 w 12192000"/>
              <a:gd name="connsiteY100" fmla="*/ 202729 h 1157500"/>
              <a:gd name="connsiteX101" fmla="*/ 6353759 w 12192000"/>
              <a:gd name="connsiteY101" fmla="*/ 202703 h 1157500"/>
              <a:gd name="connsiteX102" fmla="*/ 6363346 w 12192000"/>
              <a:gd name="connsiteY102" fmla="*/ 190268 h 1157500"/>
              <a:gd name="connsiteX103" fmla="*/ 6400681 w 12192000"/>
              <a:gd name="connsiteY103" fmla="*/ 197970 h 1157500"/>
              <a:gd name="connsiteX104" fmla="*/ 6402041 w 12192000"/>
              <a:gd name="connsiteY104" fmla="*/ 200641 h 1157500"/>
              <a:gd name="connsiteX105" fmla="*/ 6502019 w 12192000"/>
              <a:gd name="connsiteY105" fmla="*/ 192356 h 1157500"/>
              <a:gd name="connsiteX106" fmla="*/ 6518229 w 12192000"/>
              <a:gd name="connsiteY106" fmla="*/ 191407 h 1157500"/>
              <a:gd name="connsiteX107" fmla="*/ 6595639 w 12192000"/>
              <a:gd name="connsiteY107" fmla="*/ 168164 h 1157500"/>
              <a:gd name="connsiteX108" fmla="*/ 6692265 w 12192000"/>
              <a:gd name="connsiteY108" fmla="*/ 164829 h 1157500"/>
              <a:gd name="connsiteX109" fmla="*/ 6697219 w 12192000"/>
              <a:gd name="connsiteY109" fmla="*/ 165301 h 1157500"/>
              <a:gd name="connsiteX110" fmla="*/ 6713656 w 12192000"/>
              <a:gd name="connsiteY110" fmla="*/ 153600 h 1157500"/>
              <a:gd name="connsiteX111" fmla="*/ 6714383 w 12192000"/>
              <a:gd name="connsiteY111" fmla="*/ 150425 h 1157500"/>
              <a:gd name="connsiteX112" fmla="*/ 6774793 w 12192000"/>
              <a:gd name="connsiteY112" fmla="*/ 159713 h 1157500"/>
              <a:gd name="connsiteX113" fmla="*/ 6782112 w 12192000"/>
              <a:gd name="connsiteY113" fmla="*/ 155255 h 1157500"/>
              <a:gd name="connsiteX114" fmla="*/ 6878958 w 12192000"/>
              <a:gd name="connsiteY114" fmla="*/ 180824 h 1157500"/>
              <a:gd name="connsiteX115" fmla="*/ 6894439 w 12192000"/>
              <a:gd name="connsiteY115" fmla="*/ 177642 h 1157500"/>
              <a:gd name="connsiteX116" fmla="*/ 6963220 w 12192000"/>
              <a:gd name="connsiteY116" fmla="*/ 167304 h 1157500"/>
              <a:gd name="connsiteX117" fmla="*/ 6976706 w 12192000"/>
              <a:gd name="connsiteY117" fmla="*/ 170894 h 1157500"/>
              <a:gd name="connsiteX118" fmla="*/ 6987064 w 12192000"/>
              <a:gd name="connsiteY118" fmla="*/ 160402 h 1157500"/>
              <a:gd name="connsiteX119" fmla="*/ 7058714 w 12192000"/>
              <a:gd name="connsiteY119" fmla="*/ 175992 h 1157500"/>
              <a:gd name="connsiteX120" fmla="*/ 7060499 w 12192000"/>
              <a:gd name="connsiteY120" fmla="*/ 176063 h 1157500"/>
              <a:gd name="connsiteX121" fmla="*/ 7176563 w 12192000"/>
              <a:gd name="connsiteY121" fmla="*/ 173244 h 1157500"/>
              <a:gd name="connsiteX122" fmla="*/ 7205529 w 12192000"/>
              <a:gd name="connsiteY122" fmla="*/ 181011 h 1157500"/>
              <a:gd name="connsiteX123" fmla="*/ 7310118 w 12192000"/>
              <a:gd name="connsiteY123" fmla="*/ 162605 h 1157500"/>
              <a:gd name="connsiteX124" fmla="*/ 7673859 w 12192000"/>
              <a:gd name="connsiteY124" fmla="*/ 150336 h 1157500"/>
              <a:gd name="connsiteX125" fmla="*/ 7692748 w 12192000"/>
              <a:gd name="connsiteY125" fmla="*/ 161537 h 1157500"/>
              <a:gd name="connsiteX126" fmla="*/ 7756672 w 12192000"/>
              <a:gd name="connsiteY126" fmla="*/ 157372 h 1157500"/>
              <a:gd name="connsiteX127" fmla="*/ 7974189 w 12192000"/>
              <a:gd name="connsiteY127" fmla="*/ 154819 h 1157500"/>
              <a:gd name="connsiteX128" fmla="*/ 8101969 w 12192000"/>
              <a:gd name="connsiteY128" fmla="*/ 144495 h 1157500"/>
              <a:gd name="connsiteX129" fmla="*/ 8106826 w 12192000"/>
              <a:gd name="connsiteY129" fmla="*/ 139853 h 1157500"/>
              <a:gd name="connsiteX130" fmla="*/ 8162058 w 12192000"/>
              <a:gd name="connsiteY130" fmla="*/ 117907 h 1157500"/>
              <a:gd name="connsiteX131" fmla="*/ 8228227 w 12192000"/>
              <a:gd name="connsiteY131" fmla="*/ 105972 h 1157500"/>
              <a:gd name="connsiteX132" fmla="*/ 8237963 w 12192000"/>
              <a:gd name="connsiteY132" fmla="*/ 106996 h 1157500"/>
              <a:gd name="connsiteX133" fmla="*/ 8307239 w 12192000"/>
              <a:gd name="connsiteY133" fmla="*/ 94591 h 1157500"/>
              <a:gd name="connsiteX134" fmla="*/ 8339282 w 12192000"/>
              <a:gd name="connsiteY134" fmla="*/ 108942 h 1157500"/>
              <a:gd name="connsiteX135" fmla="*/ 8346156 w 12192000"/>
              <a:gd name="connsiteY135" fmla="*/ 111227 h 1157500"/>
              <a:gd name="connsiteX136" fmla="*/ 8433385 w 12192000"/>
              <a:gd name="connsiteY136" fmla="*/ 99669 h 1157500"/>
              <a:gd name="connsiteX137" fmla="*/ 8533779 w 12192000"/>
              <a:gd name="connsiteY137" fmla="*/ 98374 h 1157500"/>
              <a:gd name="connsiteX138" fmla="*/ 8632833 w 12192000"/>
              <a:gd name="connsiteY138" fmla="*/ 100532 h 1157500"/>
              <a:gd name="connsiteX139" fmla="*/ 8668523 w 12192000"/>
              <a:gd name="connsiteY139" fmla="*/ 102979 h 1157500"/>
              <a:gd name="connsiteX140" fmla="*/ 8732893 w 12192000"/>
              <a:gd name="connsiteY140" fmla="*/ 99991 h 1157500"/>
              <a:gd name="connsiteX141" fmla="*/ 8764071 w 12192000"/>
              <a:gd name="connsiteY141" fmla="*/ 94587 h 1157500"/>
              <a:gd name="connsiteX142" fmla="*/ 8767004 w 12192000"/>
              <a:gd name="connsiteY142" fmla="*/ 91519 h 1157500"/>
              <a:gd name="connsiteX143" fmla="*/ 8772553 w 12192000"/>
              <a:gd name="connsiteY143" fmla="*/ 90314 h 1157500"/>
              <a:gd name="connsiteX144" fmla="*/ 8787201 w 12192000"/>
              <a:gd name="connsiteY144" fmla="*/ 92033 h 1157500"/>
              <a:gd name="connsiteX145" fmla="*/ 8792624 w 12192000"/>
              <a:gd name="connsiteY145" fmla="*/ 93503 h 1157500"/>
              <a:gd name="connsiteX146" fmla="*/ 8800741 w 12192000"/>
              <a:gd name="connsiteY146" fmla="*/ 93897 h 1157500"/>
              <a:gd name="connsiteX147" fmla="*/ 8800966 w 12192000"/>
              <a:gd name="connsiteY147" fmla="*/ 93645 h 1157500"/>
              <a:gd name="connsiteX148" fmla="*/ 8808513 w 12192000"/>
              <a:gd name="connsiteY148" fmla="*/ 94530 h 1157500"/>
              <a:gd name="connsiteX149" fmla="*/ 8845110 w 12192000"/>
              <a:gd name="connsiteY149" fmla="*/ 102179 h 1157500"/>
              <a:gd name="connsiteX150" fmla="*/ 9026654 w 12192000"/>
              <a:gd name="connsiteY150" fmla="*/ 93420 h 1157500"/>
              <a:gd name="connsiteX151" fmla="*/ 9088505 w 12192000"/>
              <a:gd name="connsiteY151" fmla="*/ 113002 h 1157500"/>
              <a:gd name="connsiteX152" fmla="*/ 9203241 w 12192000"/>
              <a:gd name="connsiteY152" fmla="*/ 111713 h 1157500"/>
              <a:gd name="connsiteX153" fmla="*/ 9415584 w 12192000"/>
              <a:gd name="connsiteY153" fmla="*/ 157156 h 1157500"/>
              <a:gd name="connsiteX154" fmla="*/ 9505102 w 12192000"/>
              <a:gd name="connsiteY154" fmla="*/ 141042 h 1157500"/>
              <a:gd name="connsiteX155" fmla="*/ 9643040 w 12192000"/>
              <a:gd name="connsiteY155" fmla="*/ 158233 h 1157500"/>
              <a:gd name="connsiteX156" fmla="*/ 9762999 w 12192000"/>
              <a:gd name="connsiteY156" fmla="*/ 162623 h 1157500"/>
              <a:gd name="connsiteX157" fmla="*/ 9776183 w 12192000"/>
              <a:gd name="connsiteY157" fmla="*/ 162191 h 1157500"/>
              <a:gd name="connsiteX158" fmla="*/ 9780532 w 12192000"/>
              <a:gd name="connsiteY158" fmla="*/ 155823 h 1157500"/>
              <a:gd name="connsiteX159" fmla="*/ 9910588 w 12192000"/>
              <a:gd name="connsiteY159" fmla="*/ 154327 h 1157500"/>
              <a:gd name="connsiteX160" fmla="*/ 9924173 w 12192000"/>
              <a:gd name="connsiteY160" fmla="*/ 158591 h 1157500"/>
              <a:gd name="connsiteX161" fmla="*/ 10010969 w 12192000"/>
              <a:gd name="connsiteY161" fmla="*/ 155802 h 1157500"/>
              <a:gd name="connsiteX162" fmla="*/ 10070699 w 12192000"/>
              <a:gd name="connsiteY162" fmla="*/ 157854 h 1157500"/>
              <a:gd name="connsiteX163" fmla="*/ 10155104 w 12192000"/>
              <a:gd name="connsiteY163" fmla="*/ 151613 h 1157500"/>
              <a:gd name="connsiteX164" fmla="*/ 10250982 w 12192000"/>
              <a:gd name="connsiteY164" fmla="*/ 128642 h 1157500"/>
              <a:gd name="connsiteX165" fmla="*/ 10322829 w 12192000"/>
              <a:gd name="connsiteY165" fmla="*/ 145475 h 1157500"/>
              <a:gd name="connsiteX166" fmla="*/ 10448511 w 12192000"/>
              <a:gd name="connsiteY166" fmla="*/ 127195 h 1157500"/>
              <a:gd name="connsiteX167" fmla="*/ 10561157 w 12192000"/>
              <a:gd name="connsiteY167" fmla="*/ 108661 h 1157500"/>
              <a:gd name="connsiteX168" fmla="*/ 10629093 w 12192000"/>
              <a:gd name="connsiteY168" fmla="*/ 120997 h 1157500"/>
              <a:gd name="connsiteX169" fmla="*/ 10801598 w 12192000"/>
              <a:gd name="connsiteY169" fmla="*/ 113562 h 1157500"/>
              <a:gd name="connsiteX170" fmla="*/ 10888594 w 12192000"/>
              <a:gd name="connsiteY170" fmla="*/ 121439 h 1157500"/>
              <a:gd name="connsiteX171" fmla="*/ 10967891 w 12192000"/>
              <a:gd name="connsiteY171" fmla="*/ 131083 h 1157500"/>
              <a:gd name="connsiteX172" fmla="*/ 11085076 w 12192000"/>
              <a:gd name="connsiteY172" fmla="*/ 150485 h 1157500"/>
              <a:gd name="connsiteX173" fmla="*/ 11172617 w 12192000"/>
              <a:gd name="connsiteY173" fmla="*/ 164976 h 1157500"/>
              <a:gd name="connsiteX174" fmla="*/ 11281340 w 12192000"/>
              <a:gd name="connsiteY174" fmla="*/ 184188 h 1157500"/>
              <a:gd name="connsiteX175" fmla="*/ 11406511 w 12192000"/>
              <a:gd name="connsiteY17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33191 w 12192000"/>
              <a:gd name="connsiteY90" fmla="*/ 313442 h 1157500"/>
              <a:gd name="connsiteX91" fmla="*/ 5296032 w 12192000"/>
              <a:gd name="connsiteY91" fmla="*/ 318240 h 1157500"/>
              <a:gd name="connsiteX92" fmla="*/ 5399423 w 12192000"/>
              <a:gd name="connsiteY92" fmla="*/ 383411 h 1157500"/>
              <a:gd name="connsiteX93" fmla="*/ 5435496 w 12192000"/>
              <a:gd name="connsiteY93" fmla="*/ 314431 h 1157500"/>
              <a:gd name="connsiteX94" fmla="*/ 5487276 w 12192000"/>
              <a:gd name="connsiteY94" fmla="*/ 300918 h 1157500"/>
              <a:gd name="connsiteX95" fmla="*/ 5633920 w 12192000"/>
              <a:gd name="connsiteY95" fmla="*/ 291084 h 1157500"/>
              <a:gd name="connsiteX96" fmla="*/ 5864813 w 12192000"/>
              <a:gd name="connsiteY96" fmla="*/ 251420 h 1157500"/>
              <a:gd name="connsiteX97" fmla="*/ 6151392 w 12192000"/>
              <a:gd name="connsiteY97" fmla="*/ 219300 h 1157500"/>
              <a:gd name="connsiteX98" fmla="*/ 6209396 w 12192000"/>
              <a:gd name="connsiteY98" fmla="*/ 214037 h 1157500"/>
              <a:gd name="connsiteX99" fmla="*/ 6269898 w 12192000"/>
              <a:gd name="connsiteY99" fmla="*/ 219868 h 1157500"/>
              <a:gd name="connsiteX100" fmla="*/ 6352373 w 12192000"/>
              <a:gd name="connsiteY100" fmla="*/ 202729 h 1157500"/>
              <a:gd name="connsiteX101" fmla="*/ 6353759 w 12192000"/>
              <a:gd name="connsiteY101" fmla="*/ 202703 h 1157500"/>
              <a:gd name="connsiteX102" fmla="*/ 6363346 w 12192000"/>
              <a:gd name="connsiteY102" fmla="*/ 190268 h 1157500"/>
              <a:gd name="connsiteX103" fmla="*/ 6400681 w 12192000"/>
              <a:gd name="connsiteY103" fmla="*/ 197970 h 1157500"/>
              <a:gd name="connsiteX104" fmla="*/ 6402041 w 12192000"/>
              <a:gd name="connsiteY104" fmla="*/ 200641 h 1157500"/>
              <a:gd name="connsiteX105" fmla="*/ 6502019 w 12192000"/>
              <a:gd name="connsiteY105" fmla="*/ 192356 h 1157500"/>
              <a:gd name="connsiteX106" fmla="*/ 6518229 w 12192000"/>
              <a:gd name="connsiteY106" fmla="*/ 191407 h 1157500"/>
              <a:gd name="connsiteX107" fmla="*/ 6595639 w 12192000"/>
              <a:gd name="connsiteY107" fmla="*/ 168164 h 1157500"/>
              <a:gd name="connsiteX108" fmla="*/ 6692265 w 12192000"/>
              <a:gd name="connsiteY108" fmla="*/ 164829 h 1157500"/>
              <a:gd name="connsiteX109" fmla="*/ 6697219 w 12192000"/>
              <a:gd name="connsiteY109" fmla="*/ 165301 h 1157500"/>
              <a:gd name="connsiteX110" fmla="*/ 6713656 w 12192000"/>
              <a:gd name="connsiteY110" fmla="*/ 153600 h 1157500"/>
              <a:gd name="connsiteX111" fmla="*/ 6714383 w 12192000"/>
              <a:gd name="connsiteY111" fmla="*/ 150425 h 1157500"/>
              <a:gd name="connsiteX112" fmla="*/ 6774793 w 12192000"/>
              <a:gd name="connsiteY112" fmla="*/ 159713 h 1157500"/>
              <a:gd name="connsiteX113" fmla="*/ 6782112 w 12192000"/>
              <a:gd name="connsiteY113" fmla="*/ 155255 h 1157500"/>
              <a:gd name="connsiteX114" fmla="*/ 6878958 w 12192000"/>
              <a:gd name="connsiteY114" fmla="*/ 180824 h 1157500"/>
              <a:gd name="connsiteX115" fmla="*/ 6894439 w 12192000"/>
              <a:gd name="connsiteY115" fmla="*/ 177642 h 1157500"/>
              <a:gd name="connsiteX116" fmla="*/ 6963220 w 12192000"/>
              <a:gd name="connsiteY116" fmla="*/ 167304 h 1157500"/>
              <a:gd name="connsiteX117" fmla="*/ 6976706 w 12192000"/>
              <a:gd name="connsiteY117" fmla="*/ 170894 h 1157500"/>
              <a:gd name="connsiteX118" fmla="*/ 6987064 w 12192000"/>
              <a:gd name="connsiteY118" fmla="*/ 160402 h 1157500"/>
              <a:gd name="connsiteX119" fmla="*/ 7058714 w 12192000"/>
              <a:gd name="connsiteY119" fmla="*/ 175992 h 1157500"/>
              <a:gd name="connsiteX120" fmla="*/ 7060499 w 12192000"/>
              <a:gd name="connsiteY120" fmla="*/ 176063 h 1157500"/>
              <a:gd name="connsiteX121" fmla="*/ 7176563 w 12192000"/>
              <a:gd name="connsiteY121" fmla="*/ 173244 h 1157500"/>
              <a:gd name="connsiteX122" fmla="*/ 7205529 w 12192000"/>
              <a:gd name="connsiteY122" fmla="*/ 181011 h 1157500"/>
              <a:gd name="connsiteX123" fmla="*/ 7310118 w 12192000"/>
              <a:gd name="connsiteY123" fmla="*/ 162605 h 1157500"/>
              <a:gd name="connsiteX124" fmla="*/ 7673859 w 12192000"/>
              <a:gd name="connsiteY124" fmla="*/ 150336 h 1157500"/>
              <a:gd name="connsiteX125" fmla="*/ 7692748 w 12192000"/>
              <a:gd name="connsiteY125" fmla="*/ 161537 h 1157500"/>
              <a:gd name="connsiteX126" fmla="*/ 7756672 w 12192000"/>
              <a:gd name="connsiteY126" fmla="*/ 157372 h 1157500"/>
              <a:gd name="connsiteX127" fmla="*/ 7974189 w 12192000"/>
              <a:gd name="connsiteY127" fmla="*/ 154819 h 1157500"/>
              <a:gd name="connsiteX128" fmla="*/ 8101969 w 12192000"/>
              <a:gd name="connsiteY128" fmla="*/ 144495 h 1157500"/>
              <a:gd name="connsiteX129" fmla="*/ 8106826 w 12192000"/>
              <a:gd name="connsiteY129" fmla="*/ 139853 h 1157500"/>
              <a:gd name="connsiteX130" fmla="*/ 8162058 w 12192000"/>
              <a:gd name="connsiteY130" fmla="*/ 117907 h 1157500"/>
              <a:gd name="connsiteX131" fmla="*/ 8228227 w 12192000"/>
              <a:gd name="connsiteY131" fmla="*/ 105972 h 1157500"/>
              <a:gd name="connsiteX132" fmla="*/ 8237963 w 12192000"/>
              <a:gd name="connsiteY132" fmla="*/ 106996 h 1157500"/>
              <a:gd name="connsiteX133" fmla="*/ 8307239 w 12192000"/>
              <a:gd name="connsiteY133" fmla="*/ 94591 h 1157500"/>
              <a:gd name="connsiteX134" fmla="*/ 8339282 w 12192000"/>
              <a:gd name="connsiteY134" fmla="*/ 108942 h 1157500"/>
              <a:gd name="connsiteX135" fmla="*/ 8346156 w 12192000"/>
              <a:gd name="connsiteY135" fmla="*/ 111227 h 1157500"/>
              <a:gd name="connsiteX136" fmla="*/ 8433385 w 12192000"/>
              <a:gd name="connsiteY136" fmla="*/ 99669 h 1157500"/>
              <a:gd name="connsiteX137" fmla="*/ 8533779 w 12192000"/>
              <a:gd name="connsiteY137" fmla="*/ 98374 h 1157500"/>
              <a:gd name="connsiteX138" fmla="*/ 8632833 w 12192000"/>
              <a:gd name="connsiteY138" fmla="*/ 100532 h 1157500"/>
              <a:gd name="connsiteX139" fmla="*/ 8668523 w 12192000"/>
              <a:gd name="connsiteY139" fmla="*/ 102979 h 1157500"/>
              <a:gd name="connsiteX140" fmla="*/ 8732893 w 12192000"/>
              <a:gd name="connsiteY140" fmla="*/ 99991 h 1157500"/>
              <a:gd name="connsiteX141" fmla="*/ 8764071 w 12192000"/>
              <a:gd name="connsiteY141" fmla="*/ 94587 h 1157500"/>
              <a:gd name="connsiteX142" fmla="*/ 8767004 w 12192000"/>
              <a:gd name="connsiteY142" fmla="*/ 91519 h 1157500"/>
              <a:gd name="connsiteX143" fmla="*/ 8772553 w 12192000"/>
              <a:gd name="connsiteY143" fmla="*/ 90314 h 1157500"/>
              <a:gd name="connsiteX144" fmla="*/ 8787201 w 12192000"/>
              <a:gd name="connsiteY144" fmla="*/ 92033 h 1157500"/>
              <a:gd name="connsiteX145" fmla="*/ 8792624 w 12192000"/>
              <a:gd name="connsiteY145" fmla="*/ 93503 h 1157500"/>
              <a:gd name="connsiteX146" fmla="*/ 8800741 w 12192000"/>
              <a:gd name="connsiteY146" fmla="*/ 93897 h 1157500"/>
              <a:gd name="connsiteX147" fmla="*/ 8800966 w 12192000"/>
              <a:gd name="connsiteY147" fmla="*/ 93645 h 1157500"/>
              <a:gd name="connsiteX148" fmla="*/ 8808513 w 12192000"/>
              <a:gd name="connsiteY148" fmla="*/ 94530 h 1157500"/>
              <a:gd name="connsiteX149" fmla="*/ 8845110 w 12192000"/>
              <a:gd name="connsiteY149" fmla="*/ 102179 h 1157500"/>
              <a:gd name="connsiteX150" fmla="*/ 9026654 w 12192000"/>
              <a:gd name="connsiteY150" fmla="*/ 93420 h 1157500"/>
              <a:gd name="connsiteX151" fmla="*/ 9088505 w 12192000"/>
              <a:gd name="connsiteY151" fmla="*/ 113002 h 1157500"/>
              <a:gd name="connsiteX152" fmla="*/ 9203241 w 12192000"/>
              <a:gd name="connsiteY152" fmla="*/ 111713 h 1157500"/>
              <a:gd name="connsiteX153" fmla="*/ 9415584 w 12192000"/>
              <a:gd name="connsiteY153" fmla="*/ 157156 h 1157500"/>
              <a:gd name="connsiteX154" fmla="*/ 9505102 w 12192000"/>
              <a:gd name="connsiteY154" fmla="*/ 141042 h 1157500"/>
              <a:gd name="connsiteX155" fmla="*/ 9643040 w 12192000"/>
              <a:gd name="connsiteY155" fmla="*/ 158233 h 1157500"/>
              <a:gd name="connsiteX156" fmla="*/ 9762999 w 12192000"/>
              <a:gd name="connsiteY156" fmla="*/ 162623 h 1157500"/>
              <a:gd name="connsiteX157" fmla="*/ 9776183 w 12192000"/>
              <a:gd name="connsiteY157" fmla="*/ 162191 h 1157500"/>
              <a:gd name="connsiteX158" fmla="*/ 9780532 w 12192000"/>
              <a:gd name="connsiteY158" fmla="*/ 155823 h 1157500"/>
              <a:gd name="connsiteX159" fmla="*/ 9910588 w 12192000"/>
              <a:gd name="connsiteY159" fmla="*/ 154327 h 1157500"/>
              <a:gd name="connsiteX160" fmla="*/ 9924173 w 12192000"/>
              <a:gd name="connsiteY160" fmla="*/ 158591 h 1157500"/>
              <a:gd name="connsiteX161" fmla="*/ 10010969 w 12192000"/>
              <a:gd name="connsiteY161" fmla="*/ 155802 h 1157500"/>
              <a:gd name="connsiteX162" fmla="*/ 10070699 w 12192000"/>
              <a:gd name="connsiteY162" fmla="*/ 157854 h 1157500"/>
              <a:gd name="connsiteX163" fmla="*/ 10155104 w 12192000"/>
              <a:gd name="connsiteY163" fmla="*/ 151613 h 1157500"/>
              <a:gd name="connsiteX164" fmla="*/ 10250982 w 12192000"/>
              <a:gd name="connsiteY164" fmla="*/ 128642 h 1157500"/>
              <a:gd name="connsiteX165" fmla="*/ 10322829 w 12192000"/>
              <a:gd name="connsiteY165" fmla="*/ 145475 h 1157500"/>
              <a:gd name="connsiteX166" fmla="*/ 10448511 w 12192000"/>
              <a:gd name="connsiteY166" fmla="*/ 127195 h 1157500"/>
              <a:gd name="connsiteX167" fmla="*/ 10561157 w 12192000"/>
              <a:gd name="connsiteY167" fmla="*/ 108661 h 1157500"/>
              <a:gd name="connsiteX168" fmla="*/ 10629093 w 12192000"/>
              <a:gd name="connsiteY168" fmla="*/ 120997 h 1157500"/>
              <a:gd name="connsiteX169" fmla="*/ 10801598 w 12192000"/>
              <a:gd name="connsiteY169" fmla="*/ 113562 h 1157500"/>
              <a:gd name="connsiteX170" fmla="*/ 10888594 w 12192000"/>
              <a:gd name="connsiteY170" fmla="*/ 121439 h 1157500"/>
              <a:gd name="connsiteX171" fmla="*/ 10967891 w 12192000"/>
              <a:gd name="connsiteY171" fmla="*/ 131083 h 1157500"/>
              <a:gd name="connsiteX172" fmla="*/ 11085076 w 12192000"/>
              <a:gd name="connsiteY172" fmla="*/ 150485 h 1157500"/>
              <a:gd name="connsiteX173" fmla="*/ 11172617 w 12192000"/>
              <a:gd name="connsiteY173" fmla="*/ 164976 h 1157500"/>
              <a:gd name="connsiteX174" fmla="*/ 11281340 w 12192000"/>
              <a:gd name="connsiteY174" fmla="*/ 184188 h 1157500"/>
              <a:gd name="connsiteX175" fmla="*/ 11406511 w 12192000"/>
              <a:gd name="connsiteY17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39235 w 12192000"/>
              <a:gd name="connsiteY17" fmla="*/ 324425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33191 w 12192000"/>
              <a:gd name="connsiteY90" fmla="*/ 313442 h 1157500"/>
              <a:gd name="connsiteX91" fmla="*/ 5296032 w 12192000"/>
              <a:gd name="connsiteY91" fmla="*/ 318240 h 1157500"/>
              <a:gd name="connsiteX92" fmla="*/ 5378219 w 12192000"/>
              <a:gd name="connsiteY92" fmla="*/ 314499 h 1157500"/>
              <a:gd name="connsiteX93" fmla="*/ 5435496 w 12192000"/>
              <a:gd name="connsiteY93" fmla="*/ 314431 h 1157500"/>
              <a:gd name="connsiteX94" fmla="*/ 5487276 w 12192000"/>
              <a:gd name="connsiteY94" fmla="*/ 300918 h 1157500"/>
              <a:gd name="connsiteX95" fmla="*/ 5633920 w 12192000"/>
              <a:gd name="connsiteY95" fmla="*/ 291084 h 1157500"/>
              <a:gd name="connsiteX96" fmla="*/ 5864813 w 12192000"/>
              <a:gd name="connsiteY96" fmla="*/ 251420 h 1157500"/>
              <a:gd name="connsiteX97" fmla="*/ 6151392 w 12192000"/>
              <a:gd name="connsiteY97" fmla="*/ 219300 h 1157500"/>
              <a:gd name="connsiteX98" fmla="*/ 6209396 w 12192000"/>
              <a:gd name="connsiteY98" fmla="*/ 214037 h 1157500"/>
              <a:gd name="connsiteX99" fmla="*/ 6269898 w 12192000"/>
              <a:gd name="connsiteY99" fmla="*/ 219868 h 1157500"/>
              <a:gd name="connsiteX100" fmla="*/ 6352373 w 12192000"/>
              <a:gd name="connsiteY100" fmla="*/ 202729 h 1157500"/>
              <a:gd name="connsiteX101" fmla="*/ 6353759 w 12192000"/>
              <a:gd name="connsiteY101" fmla="*/ 202703 h 1157500"/>
              <a:gd name="connsiteX102" fmla="*/ 6363346 w 12192000"/>
              <a:gd name="connsiteY102" fmla="*/ 190268 h 1157500"/>
              <a:gd name="connsiteX103" fmla="*/ 6400681 w 12192000"/>
              <a:gd name="connsiteY103" fmla="*/ 197970 h 1157500"/>
              <a:gd name="connsiteX104" fmla="*/ 6402041 w 12192000"/>
              <a:gd name="connsiteY104" fmla="*/ 200641 h 1157500"/>
              <a:gd name="connsiteX105" fmla="*/ 6502019 w 12192000"/>
              <a:gd name="connsiteY105" fmla="*/ 192356 h 1157500"/>
              <a:gd name="connsiteX106" fmla="*/ 6518229 w 12192000"/>
              <a:gd name="connsiteY106" fmla="*/ 191407 h 1157500"/>
              <a:gd name="connsiteX107" fmla="*/ 6595639 w 12192000"/>
              <a:gd name="connsiteY107" fmla="*/ 168164 h 1157500"/>
              <a:gd name="connsiteX108" fmla="*/ 6692265 w 12192000"/>
              <a:gd name="connsiteY108" fmla="*/ 164829 h 1157500"/>
              <a:gd name="connsiteX109" fmla="*/ 6697219 w 12192000"/>
              <a:gd name="connsiteY109" fmla="*/ 165301 h 1157500"/>
              <a:gd name="connsiteX110" fmla="*/ 6713656 w 12192000"/>
              <a:gd name="connsiteY110" fmla="*/ 153600 h 1157500"/>
              <a:gd name="connsiteX111" fmla="*/ 6714383 w 12192000"/>
              <a:gd name="connsiteY111" fmla="*/ 150425 h 1157500"/>
              <a:gd name="connsiteX112" fmla="*/ 6774793 w 12192000"/>
              <a:gd name="connsiteY112" fmla="*/ 159713 h 1157500"/>
              <a:gd name="connsiteX113" fmla="*/ 6782112 w 12192000"/>
              <a:gd name="connsiteY113" fmla="*/ 155255 h 1157500"/>
              <a:gd name="connsiteX114" fmla="*/ 6878958 w 12192000"/>
              <a:gd name="connsiteY114" fmla="*/ 180824 h 1157500"/>
              <a:gd name="connsiteX115" fmla="*/ 6894439 w 12192000"/>
              <a:gd name="connsiteY115" fmla="*/ 177642 h 1157500"/>
              <a:gd name="connsiteX116" fmla="*/ 6963220 w 12192000"/>
              <a:gd name="connsiteY116" fmla="*/ 167304 h 1157500"/>
              <a:gd name="connsiteX117" fmla="*/ 6976706 w 12192000"/>
              <a:gd name="connsiteY117" fmla="*/ 170894 h 1157500"/>
              <a:gd name="connsiteX118" fmla="*/ 6987064 w 12192000"/>
              <a:gd name="connsiteY118" fmla="*/ 160402 h 1157500"/>
              <a:gd name="connsiteX119" fmla="*/ 7058714 w 12192000"/>
              <a:gd name="connsiteY119" fmla="*/ 175992 h 1157500"/>
              <a:gd name="connsiteX120" fmla="*/ 7060499 w 12192000"/>
              <a:gd name="connsiteY120" fmla="*/ 176063 h 1157500"/>
              <a:gd name="connsiteX121" fmla="*/ 7176563 w 12192000"/>
              <a:gd name="connsiteY121" fmla="*/ 173244 h 1157500"/>
              <a:gd name="connsiteX122" fmla="*/ 7205529 w 12192000"/>
              <a:gd name="connsiteY122" fmla="*/ 181011 h 1157500"/>
              <a:gd name="connsiteX123" fmla="*/ 7310118 w 12192000"/>
              <a:gd name="connsiteY123" fmla="*/ 162605 h 1157500"/>
              <a:gd name="connsiteX124" fmla="*/ 7673859 w 12192000"/>
              <a:gd name="connsiteY124" fmla="*/ 150336 h 1157500"/>
              <a:gd name="connsiteX125" fmla="*/ 7692748 w 12192000"/>
              <a:gd name="connsiteY125" fmla="*/ 161537 h 1157500"/>
              <a:gd name="connsiteX126" fmla="*/ 7756672 w 12192000"/>
              <a:gd name="connsiteY126" fmla="*/ 157372 h 1157500"/>
              <a:gd name="connsiteX127" fmla="*/ 7974189 w 12192000"/>
              <a:gd name="connsiteY127" fmla="*/ 154819 h 1157500"/>
              <a:gd name="connsiteX128" fmla="*/ 8101969 w 12192000"/>
              <a:gd name="connsiteY128" fmla="*/ 144495 h 1157500"/>
              <a:gd name="connsiteX129" fmla="*/ 8106826 w 12192000"/>
              <a:gd name="connsiteY129" fmla="*/ 139853 h 1157500"/>
              <a:gd name="connsiteX130" fmla="*/ 8162058 w 12192000"/>
              <a:gd name="connsiteY130" fmla="*/ 117907 h 1157500"/>
              <a:gd name="connsiteX131" fmla="*/ 8228227 w 12192000"/>
              <a:gd name="connsiteY131" fmla="*/ 105972 h 1157500"/>
              <a:gd name="connsiteX132" fmla="*/ 8237963 w 12192000"/>
              <a:gd name="connsiteY132" fmla="*/ 106996 h 1157500"/>
              <a:gd name="connsiteX133" fmla="*/ 8307239 w 12192000"/>
              <a:gd name="connsiteY133" fmla="*/ 94591 h 1157500"/>
              <a:gd name="connsiteX134" fmla="*/ 8339282 w 12192000"/>
              <a:gd name="connsiteY134" fmla="*/ 108942 h 1157500"/>
              <a:gd name="connsiteX135" fmla="*/ 8346156 w 12192000"/>
              <a:gd name="connsiteY135" fmla="*/ 111227 h 1157500"/>
              <a:gd name="connsiteX136" fmla="*/ 8433385 w 12192000"/>
              <a:gd name="connsiteY136" fmla="*/ 99669 h 1157500"/>
              <a:gd name="connsiteX137" fmla="*/ 8533779 w 12192000"/>
              <a:gd name="connsiteY137" fmla="*/ 98374 h 1157500"/>
              <a:gd name="connsiteX138" fmla="*/ 8632833 w 12192000"/>
              <a:gd name="connsiteY138" fmla="*/ 100532 h 1157500"/>
              <a:gd name="connsiteX139" fmla="*/ 8668523 w 12192000"/>
              <a:gd name="connsiteY139" fmla="*/ 102979 h 1157500"/>
              <a:gd name="connsiteX140" fmla="*/ 8732893 w 12192000"/>
              <a:gd name="connsiteY140" fmla="*/ 99991 h 1157500"/>
              <a:gd name="connsiteX141" fmla="*/ 8764071 w 12192000"/>
              <a:gd name="connsiteY141" fmla="*/ 94587 h 1157500"/>
              <a:gd name="connsiteX142" fmla="*/ 8767004 w 12192000"/>
              <a:gd name="connsiteY142" fmla="*/ 91519 h 1157500"/>
              <a:gd name="connsiteX143" fmla="*/ 8772553 w 12192000"/>
              <a:gd name="connsiteY143" fmla="*/ 90314 h 1157500"/>
              <a:gd name="connsiteX144" fmla="*/ 8787201 w 12192000"/>
              <a:gd name="connsiteY144" fmla="*/ 92033 h 1157500"/>
              <a:gd name="connsiteX145" fmla="*/ 8792624 w 12192000"/>
              <a:gd name="connsiteY145" fmla="*/ 93503 h 1157500"/>
              <a:gd name="connsiteX146" fmla="*/ 8800741 w 12192000"/>
              <a:gd name="connsiteY146" fmla="*/ 93897 h 1157500"/>
              <a:gd name="connsiteX147" fmla="*/ 8800966 w 12192000"/>
              <a:gd name="connsiteY147" fmla="*/ 93645 h 1157500"/>
              <a:gd name="connsiteX148" fmla="*/ 8808513 w 12192000"/>
              <a:gd name="connsiteY148" fmla="*/ 94530 h 1157500"/>
              <a:gd name="connsiteX149" fmla="*/ 8845110 w 12192000"/>
              <a:gd name="connsiteY149" fmla="*/ 102179 h 1157500"/>
              <a:gd name="connsiteX150" fmla="*/ 9026654 w 12192000"/>
              <a:gd name="connsiteY150" fmla="*/ 93420 h 1157500"/>
              <a:gd name="connsiteX151" fmla="*/ 9088505 w 12192000"/>
              <a:gd name="connsiteY151" fmla="*/ 113002 h 1157500"/>
              <a:gd name="connsiteX152" fmla="*/ 9203241 w 12192000"/>
              <a:gd name="connsiteY152" fmla="*/ 111713 h 1157500"/>
              <a:gd name="connsiteX153" fmla="*/ 9415584 w 12192000"/>
              <a:gd name="connsiteY153" fmla="*/ 157156 h 1157500"/>
              <a:gd name="connsiteX154" fmla="*/ 9505102 w 12192000"/>
              <a:gd name="connsiteY154" fmla="*/ 141042 h 1157500"/>
              <a:gd name="connsiteX155" fmla="*/ 9643040 w 12192000"/>
              <a:gd name="connsiteY155" fmla="*/ 158233 h 1157500"/>
              <a:gd name="connsiteX156" fmla="*/ 9762999 w 12192000"/>
              <a:gd name="connsiteY156" fmla="*/ 162623 h 1157500"/>
              <a:gd name="connsiteX157" fmla="*/ 9776183 w 12192000"/>
              <a:gd name="connsiteY157" fmla="*/ 162191 h 1157500"/>
              <a:gd name="connsiteX158" fmla="*/ 9780532 w 12192000"/>
              <a:gd name="connsiteY158" fmla="*/ 155823 h 1157500"/>
              <a:gd name="connsiteX159" fmla="*/ 9910588 w 12192000"/>
              <a:gd name="connsiteY159" fmla="*/ 154327 h 1157500"/>
              <a:gd name="connsiteX160" fmla="*/ 9924173 w 12192000"/>
              <a:gd name="connsiteY160" fmla="*/ 158591 h 1157500"/>
              <a:gd name="connsiteX161" fmla="*/ 10010969 w 12192000"/>
              <a:gd name="connsiteY161" fmla="*/ 155802 h 1157500"/>
              <a:gd name="connsiteX162" fmla="*/ 10070699 w 12192000"/>
              <a:gd name="connsiteY162" fmla="*/ 157854 h 1157500"/>
              <a:gd name="connsiteX163" fmla="*/ 10155104 w 12192000"/>
              <a:gd name="connsiteY163" fmla="*/ 151613 h 1157500"/>
              <a:gd name="connsiteX164" fmla="*/ 10250982 w 12192000"/>
              <a:gd name="connsiteY164" fmla="*/ 128642 h 1157500"/>
              <a:gd name="connsiteX165" fmla="*/ 10322829 w 12192000"/>
              <a:gd name="connsiteY165" fmla="*/ 145475 h 1157500"/>
              <a:gd name="connsiteX166" fmla="*/ 10448511 w 12192000"/>
              <a:gd name="connsiteY166" fmla="*/ 127195 h 1157500"/>
              <a:gd name="connsiteX167" fmla="*/ 10561157 w 12192000"/>
              <a:gd name="connsiteY167" fmla="*/ 108661 h 1157500"/>
              <a:gd name="connsiteX168" fmla="*/ 10629093 w 12192000"/>
              <a:gd name="connsiteY168" fmla="*/ 120997 h 1157500"/>
              <a:gd name="connsiteX169" fmla="*/ 10801598 w 12192000"/>
              <a:gd name="connsiteY169" fmla="*/ 113562 h 1157500"/>
              <a:gd name="connsiteX170" fmla="*/ 10888594 w 12192000"/>
              <a:gd name="connsiteY170" fmla="*/ 121439 h 1157500"/>
              <a:gd name="connsiteX171" fmla="*/ 10967891 w 12192000"/>
              <a:gd name="connsiteY171" fmla="*/ 131083 h 1157500"/>
              <a:gd name="connsiteX172" fmla="*/ 11085076 w 12192000"/>
              <a:gd name="connsiteY172" fmla="*/ 150485 h 1157500"/>
              <a:gd name="connsiteX173" fmla="*/ 11172617 w 12192000"/>
              <a:gd name="connsiteY173" fmla="*/ 164976 h 1157500"/>
              <a:gd name="connsiteX174" fmla="*/ 11281340 w 12192000"/>
              <a:gd name="connsiteY174" fmla="*/ 184188 h 1157500"/>
              <a:gd name="connsiteX175" fmla="*/ 11406511 w 12192000"/>
              <a:gd name="connsiteY17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55138 w 12192000"/>
              <a:gd name="connsiteY17" fmla="*/ 335027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33191 w 12192000"/>
              <a:gd name="connsiteY90" fmla="*/ 313442 h 1157500"/>
              <a:gd name="connsiteX91" fmla="*/ 5296032 w 12192000"/>
              <a:gd name="connsiteY91" fmla="*/ 318240 h 1157500"/>
              <a:gd name="connsiteX92" fmla="*/ 5378219 w 12192000"/>
              <a:gd name="connsiteY92" fmla="*/ 314499 h 1157500"/>
              <a:gd name="connsiteX93" fmla="*/ 5435496 w 12192000"/>
              <a:gd name="connsiteY93" fmla="*/ 314431 h 1157500"/>
              <a:gd name="connsiteX94" fmla="*/ 5487276 w 12192000"/>
              <a:gd name="connsiteY94" fmla="*/ 300918 h 1157500"/>
              <a:gd name="connsiteX95" fmla="*/ 5633920 w 12192000"/>
              <a:gd name="connsiteY95" fmla="*/ 291084 h 1157500"/>
              <a:gd name="connsiteX96" fmla="*/ 5864813 w 12192000"/>
              <a:gd name="connsiteY96" fmla="*/ 251420 h 1157500"/>
              <a:gd name="connsiteX97" fmla="*/ 6151392 w 12192000"/>
              <a:gd name="connsiteY97" fmla="*/ 219300 h 1157500"/>
              <a:gd name="connsiteX98" fmla="*/ 6209396 w 12192000"/>
              <a:gd name="connsiteY98" fmla="*/ 214037 h 1157500"/>
              <a:gd name="connsiteX99" fmla="*/ 6269898 w 12192000"/>
              <a:gd name="connsiteY99" fmla="*/ 219868 h 1157500"/>
              <a:gd name="connsiteX100" fmla="*/ 6352373 w 12192000"/>
              <a:gd name="connsiteY100" fmla="*/ 202729 h 1157500"/>
              <a:gd name="connsiteX101" fmla="*/ 6353759 w 12192000"/>
              <a:gd name="connsiteY101" fmla="*/ 202703 h 1157500"/>
              <a:gd name="connsiteX102" fmla="*/ 6363346 w 12192000"/>
              <a:gd name="connsiteY102" fmla="*/ 190268 h 1157500"/>
              <a:gd name="connsiteX103" fmla="*/ 6400681 w 12192000"/>
              <a:gd name="connsiteY103" fmla="*/ 197970 h 1157500"/>
              <a:gd name="connsiteX104" fmla="*/ 6402041 w 12192000"/>
              <a:gd name="connsiteY104" fmla="*/ 200641 h 1157500"/>
              <a:gd name="connsiteX105" fmla="*/ 6502019 w 12192000"/>
              <a:gd name="connsiteY105" fmla="*/ 192356 h 1157500"/>
              <a:gd name="connsiteX106" fmla="*/ 6518229 w 12192000"/>
              <a:gd name="connsiteY106" fmla="*/ 191407 h 1157500"/>
              <a:gd name="connsiteX107" fmla="*/ 6595639 w 12192000"/>
              <a:gd name="connsiteY107" fmla="*/ 168164 h 1157500"/>
              <a:gd name="connsiteX108" fmla="*/ 6692265 w 12192000"/>
              <a:gd name="connsiteY108" fmla="*/ 164829 h 1157500"/>
              <a:gd name="connsiteX109" fmla="*/ 6697219 w 12192000"/>
              <a:gd name="connsiteY109" fmla="*/ 165301 h 1157500"/>
              <a:gd name="connsiteX110" fmla="*/ 6713656 w 12192000"/>
              <a:gd name="connsiteY110" fmla="*/ 153600 h 1157500"/>
              <a:gd name="connsiteX111" fmla="*/ 6714383 w 12192000"/>
              <a:gd name="connsiteY111" fmla="*/ 150425 h 1157500"/>
              <a:gd name="connsiteX112" fmla="*/ 6774793 w 12192000"/>
              <a:gd name="connsiteY112" fmla="*/ 159713 h 1157500"/>
              <a:gd name="connsiteX113" fmla="*/ 6782112 w 12192000"/>
              <a:gd name="connsiteY113" fmla="*/ 155255 h 1157500"/>
              <a:gd name="connsiteX114" fmla="*/ 6878958 w 12192000"/>
              <a:gd name="connsiteY114" fmla="*/ 180824 h 1157500"/>
              <a:gd name="connsiteX115" fmla="*/ 6894439 w 12192000"/>
              <a:gd name="connsiteY115" fmla="*/ 177642 h 1157500"/>
              <a:gd name="connsiteX116" fmla="*/ 6963220 w 12192000"/>
              <a:gd name="connsiteY116" fmla="*/ 167304 h 1157500"/>
              <a:gd name="connsiteX117" fmla="*/ 6976706 w 12192000"/>
              <a:gd name="connsiteY117" fmla="*/ 170894 h 1157500"/>
              <a:gd name="connsiteX118" fmla="*/ 6987064 w 12192000"/>
              <a:gd name="connsiteY118" fmla="*/ 160402 h 1157500"/>
              <a:gd name="connsiteX119" fmla="*/ 7058714 w 12192000"/>
              <a:gd name="connsiteY119" fmla="*/ 175992 h 1157500"/>
              <a:gd name="connsiteX120" fmla="*/ 7060499 w 12192000"/>
              <a:gd name="connsiteY120" fmla="*/ 176063 h 1157500"/>
              <a:gd name="connsiteX121" fmla="*/ 7176563 w 12192000"/>
              <a:gd name="connsiteY121" fmla="*/ 173244 h 1157500"/>
              <a:gd name="connsiteX122" fmla="*/ 7205529 w 12192000"/>
              <a:gd name="connsiteY122" fmla="*/ 181011 h 1157500"/>
              <a:gd name="connsiteX123" fmla="*/ 7310118 w 12192000"/>
              <a:gd name="connsiteY123" fmla="*/ 162605 h 1157500"/>
              <a:gd name="connsiteX124" fmla="*/ 7673859 w 12192000"/>
              <a:gd name="connsiteY124" fmla="*/ 150336 h 1157500"/>
              <a:gd name="connsiteX125" fmla="*/ 7692748 w 12192000"/>
              <a:gd name="connsiteY125" fmla="*/ 161537 h 1157500"/>
              <a:gd name="connsiteX126" fmla="*/ 7756672 w 12192000"/>
              <a:gd name="connsiteY126" fmla="*/ 157372 h 1157500"/>
              <a:gd name="connsiteX127" fmla="*/ 7974189 w 12192000"/>
              <a:gd name="connsiteY127" fmla="*/ 154819 h 1157500"/>
              <a:gd name="connsiteX128" fmla="*/ 8101969 w 12192000"/>
              <a:gd name="connsiteY128" fmla="*/ 144495 h 1157500"/>
              <a:gd name="connsiteX129" fmla="*/ 8106826 w 12192000"/>
              <a:gd name="connsiteY129" fmla="*/ 139853 h 1157500"/>
              <a:gd name="connsiteX130" fmla="*/ 8162058 w 12192000"/>
              <a:gd name="connsiteY130" fmla="*/ 117907 h 1157500"/>
              <a:gd name="connsiteX131" fmla="*/ 8228227 w 12192000"/>
              <a:gd name="connsiteY131" fmla="*/ 105972 h 1157500"/>
              <a:gd name="connsiteX132" fmla="*/ 8237963 w 12192000"/>
              <a:gd name="connsiteY132" fmla="*/ 106996 h 1157500"/>
              <a:gd name="connsiteX133" fmla="*/ 8307239 w 12192000"/>
              <a:gd name="connsiteY133" fmla="*/ 94591 h 1157500"/>
              <a:gd name="connsiteX134" fmla="*/ 8339282 w 12192000"/>
              <a:gd name="connsiteY134" fmla="*/ 108942 h 1157500"/>
              <a:gd name="connsiteX135" fmla="*/ 8346156 w 12192000"/>
              <a:gd name="connsiteY135" fmla="*/ 111227 h 1157500"/>
              <a:gd name="connsiteX136" fmla="*/ 8433385 w 12192000"/>
              <a:gd name="connsiteY136" fmla="*/ 99669 h 1157500"/>
              <a:gd name="connsiteX137" fmla="*/ 8533779 w 12192000"/>
              <a:gd name="connsiteY137" fmla="*/ 98374 h 1157500"/>
              <a:gd name="connsiteX138" fmla="*/ 8632833 w 12192000"/>
              <a:gd name="connsiteY138" fmla="*/ 100532 h 1157500"/>
              <a:gd name="connsiteX139" fmla="*/ 8668523 w 12192000"/>
              <a:gd name="connsiteY139" fmla="*/ 102979 h 1157500"/>
              <a:gd name="connsiteX140" fmla="*/ 8732893 w 12192000"/>
              <a:gd name="connsiteY140" fmla="*/ 99991 h 1157500"/>
              <a:gd name="connsiteX141" fmla="*/ 8764071 w 12192000"/>
              <a:gd name="connsiteY141" fmla="*/ 94587 h 1157500"/>
              <a:gd name="connsiteX142" fmla="*/ 8767004 w 12192000"/>
              <a:gd name="connsiteY142" fmla="*/ 91519 h 1157500"/>
              <a:gd name="connsiteX143" fmla="*/ 8772553 w 12192000"/>
              <a:gd name="connsiteY143" fmla="*/ 90314 h 1157500"/>
              <a:gd name="connsiteX144" fmla="*/ 8787201 w 12192000"/>
              <a:gd name="connsiteY144" fmla="*/ 92033 h 1157500"/>
              <a:gd name="connsiteX145" fmla="*/ 8792624 w 12192000"/>
              <a:gd name="connsiteY145" fmla="*/ 93503 h 1157500"/>
              <a:gd name="connsiteX146" fmla="*/ 8800741 w 12192000"/>
              <a:gd name="connsiteY146" fmla="*/ 93897 h 1157500"/>
              <a:gd name="connsiteX147" fmla="*/ 8800966 w 12192000"/>
              <a:gd name="connsiteY147" fmla="*/ 93645 h 1157500"/>
              <a:gd name="connsiteX148" fmla="*/ 8808513 w 12192000"/>
              <a:gd name="connsiteY148" fmla="*/ 94530 h 1157500"/>
              <a:gd name="connsiteX149" fmla="*/ 8845110 w 12192000"/>
              <a:gd name="connsiteY149" fmla="*/ 102179 h 1157500"/>
              <a:gd name="connsiteX150" fmla="*/ 9026654 w 12192000"/>
              <a:gd name="connsiteY150" fmla="*/ 93420 h 1157500"/>
              <a:gd name="connsiteX151" fmla="*/ 9088505 w 12192000"/>
              <a:gd name="connsiteY151" fmla="*/ 113002 h 1157500"/>
              <a:gd name="connsiteX152" fmla="*/ 9203241 w 12192000"/>
              <a:gd name="connsiteY152" fmla="*/ 111713 h 1157500"/>
              <a:gd name="connsiteX153" fmla="*/ 9415584 w 12192000"/>
              <a:gd name="connsiteY153" fmla="*/ 157156 h 1157500"/>
              <a:gd name="connsiteX154" fmla="*/ 9505102 w 12192000"/>
              <a:gd name="connsiteY154" fmla="*/ 141042 h 1157500"/>
              <a:gd name="connsiteX155" fmla="*/ 9643040 w 12192000"/>
              <a:gd name="connsiteY155" fmla="*/ 158233 h 1157500"/>
              <a:gd name="connsiteX156" fmla="*/ 9762999 w 12192000"/>
              <a:gd name="connsiteY156" fmla="*/ 162623 h 1157500"/>
              <a:gd name="connsiteX157" fmla="*/ 9776183 w 12192000"/>
              <a:gd name="connsiteY157" fmla="*/ 162191 h 1157500"/>
              <a:gd name="connsiteX158" fmla="*/ 9780532 w 12192000"/>
              <a:gd name="connsiteY158" fmla="*/ 155823 h 1157500"/>
              <a:gd name="connsiteX159" fmla="*/ 9910588 w 12192000"/>
              <a:gd name="connsiteY159" fmla="*/ 154327 h 1157500"/>
              <a:gd name="connsiteX160" fmla="*/ 9924173 w 12192000"/>
              <a:gd name="connsiteY160" fmla="*/ 158591 h 1157500"/>
              <a:gd name="connsiteX161" fmla="*/ 10010969 w 12192000"/>
              <a:gd name="connsiteY161" fmla="*/ 155802 h 1157500"/>
              <a:gd name="connsiteX162" fmla="*/ 10070699 w 12192000"/>
              <a:gd name="connsiteY162" fmla="*/ 157854 h 1157500"/>
              <a:gd name="connsiteX163" fmla="*/ 10155104 w 12192000"/>
              <a:gd name="connsiteY163" fmla="*/ 151613 h 1157500"/>
              <a:gd name="connsiteX164" fmla="*/ 10250982 w 12192000"/>
              <a:gd name="connsiteY164" fmla="*/ 128642 h 1157500"/>
              <a:gd name="connsiteX165" fmla="*/ 10322829 w 12192000"/>
              <a:gd name="connsiteY165" fmla="*/ 145475 h 1157500"/>
              <a:gd name="connsiteX166" fmla="*/ 10448511 w 12192000"/>
              <a:gd name="connsiteY166" fmla="*/ 127195 h 1157500"/>
              <a:gd name="connsiteX167" fmla="*/ 10561157 w 12192000"/>
              <a:gd name="connsiteY167" fmla="*/ 108661 h 1157500"/>
              <a:gd name="connsiteX168" fmla="*/ 10629093 w 12192000"/>
              <a:gd name="connsiteY168" fmla="*/ 120997 h 1157500"/>
              <a:gd name="connsiteX169" fmla="*/ 10801598 w 12192000"/>
              <a:gd name="connsiteY169" fmla="*/ 113562 h 1157500"/>
              <a:gd name="connsiteX170" fmla="*/ 10888594 w 12192000"/>
              <a:gd name="connsiteY170" fmla="*/ 121439 h 1157500"/>
              <a:gd name="connsiteX171" fmla="*/ 10967891 w 12192000"/>
              <a:gd name="connsiteY171" fmla="*/ 131083 h 1157500"/>
              <a:gd name="connsiteX172" fmla="*/ 11085076 w 12192000"/>
              <a:gd name="connsiteY172" fmla="*/ 150485 h 1157500"/>
              <a:gd name="connsiteX173" fmla="*/ 11172617 w 12192000"/>
              <a:gd name="connsiteY173" fmla="*/ 164976 h 1157500"/>
              <a:gd name="connsiteX174" fmla="*/ 11281340 w 12192000"/>
              <a:gd name="connsiteY174" fmla="*/ 184188 h 1157500"/>
              <a:gd name="connsiteX175" fmla="*/ 11406511 w 12192000"/>
              <a:gd name="connsiteY175" fmla="*/ 187481 h 1157500"/>
              <a:gd name="connsiteX0" fmla="*/ 11488370 w 12192000"/>
              <a:gd name="connsiteY0" fmla="*/ 200200 h 1157500"/>
              <a:gd name="connsiteX1" fmla="*/ 11736204 w 12192000"/>
              <a:gd name="connsiteY1" fmla="*/ 277509 h 1157500"/>
              <a:gd name="connsiteX2" fmla="*/ 11705740 w 12192000"/>
              <a:gd name="connsiteY2" fmla="*/ 250993 h 1157500"/>
              <a:gd name="connsiteX3" fmla="*/ 11819139 w 12192000"/>
              <a:gd name="connsiteY3" fmla="*/ 304143 h 1157500"/>
              <a:gd name="connsiteX4" fmla="*/ 11835615 w 12192000"/>
              <a:gd name="connsiteY4" fmla="*/ 305790 h 1157500"/>
              <a:gd name="connsiteX5" fmla="*/ 11980134 w 12192000"/>
              <a:gd name="connsiteY5" fmla="*/ 321911 h 1157500"/>
              <a:gd name="connsiteX6" fmla="*/ 12174576 w 12192000"/>
              <a:gd name="connsiteY6" fmla="*/ 376108 h 1157500"/>
              <a:gd name="connsiteX7" fmla="*/ 12192000 w 12192000"/>
              <a:gd name="connsiteY7" fmla="*/ 379233 h 1157500"/>
              <a:gd name="connsiteX8" fmla="*/ 12192000 w 12192000"/>
              <a:gd name="connsiteY8" fmla="*/ 1157500 h 1157500"/>
              <a:gd name="connsiteX9" fmla="*/ 0 w 12192000"/>
              <a:gd name="connsiteY9" fmla="*/ 1157500 h 1157500"/>
              <a:gd name="connsiteX10" fmla="*/ 0 w 12192000"/>
              <a:gd name="connsiteY10" fmla="*/ 483545 h 1157500"/>
              <a:gd name="connsiteX11" fmla="*/ 5331 w 12192000"/>
              <a:gd name="connsiteY11" fmla="*/ 482797 h 1157500"/>
              <a:gd name="connsiteX12" fmla="*/ 39902 w 12192000"/>
              <a:gd name="connsiteY12" fmla="*/ 472284 h 1157500"/>
              <a:gd name="connsiteX13" fmla="*/ 117880 w 12192000"/>
              <a:gd name="connsiteY13" fmla="*/ 420956 h 1157500"/>
              <a:gd name="connsiteX14" fmla="*/ 238140 w 12192000"/>
              <a:gd name="connsiteY14" fmla="*/ 379297 h 1157500"/>
              <a:gd name="connsiteX15" fmla="*/ 249589 w 12192000"/>
              <a:gd name="connsiteY15" fmla="*/ 379517 h 1157500"/>
              <a:gd name="connsiteX16" fmla="*/ 296963 w 12192000"/>
              <a:gd name="connsiteY16" fmla="*/ 356102 h 1157500"/>
              <a:gd name="connsiteX17" fmla="*/ 355138 w 12192000"/>
              <a:gd name="connsiteY17" fmla="*/ 335027 h 1157500"/>
              <a:gd name="connsiteX18" fmla="*/ 447152 w 12192000"/>
              <a:gd name="connsiteY18" fmla="*/ 327423 h 1157500"/>
              <a:gd name="connsiteX19" fmla="*/ 475247 w 12192000"/>
              <a:gd name="connsiteY19" fmla="*/ 336714 h 1157500"/>
              <a:gd name="connsiteX20" fmla="*/ 477967 w 12192000"/>
              <a:gd name="connsiteY20" fmla="*/ 337960 h 1157500"/>
              <a:gd name="connsiteX21" fmla="*/ 703732 w 12192000"/>
              <a:gd name="connsiteY21" fmla="*/ 316599 h 1157500"/>
              <a:gd name="connsiteX22" fmla="*/ 853391 w 12192000"/>
              <a:gd name="connsiteY22" fmla="*/ 303591 h 1157500"/>
              <a:gd name="connsiteX23" fmla="*/ 925332 w 12192000"/>
              <a:gd name="connsiteY23" fmla="*/ 298686 h 1157500"/>
              <a:gd name="connsiteX24" fmla="*/ 941286 w 12192000"/>
              <a:gd name="connsiteY24" fmla="*/ 288932 h 1157500"/>
              <a:gd name="connsiteX25" fmla="*/ 950845 w 12192000"/>
              <a:gd name="connsiteY25" fmla="*/ 286595 h 1157500"/>
              <a:gd name="connsiteX26" fmla="*/ 953292 w 12192000"/>
              <a:gd name="connsiteY26" fmla="*/ 280892 h 1157500"/>
              <a:gd name="connsiteX27" fmla="*/ 967499 w 12192000"/>
              <a:gd name="connsiteY27" fmla="*/ 273760 h 1157500"/>
              <a:gd name="connsiteX28" fmla="*/ 1069267 w 12192000"/>
              <a:gd name="connsiteY28" fmla="*/ 262766 h 1157500"/>
              <a:gd name="connsiteX29" fmla="*/ 1138407 w 12192000"/>
              <a:gd name="connsiteY29" fmla="*/ 246567 h 1157500"/>
              <a:gd name="connsiteX30" fmla="*/ 1164931 w 12192000"/>
              <a:gd name="connsiteY30" fmla="*/ 238622 h 1157500"/>
              <a:gd name="connsiteX31" fmla="*/ 1211622 w 12192000"/>
              <a:gd name="connsiteY31" fmla="*/ 220676 h 1157500"/>
              <a:gd name="connsiteX32" fmla="*/ 1274567 w 12192000"/>
              <a:gd name="connsiteY32" fmla="*/ 203380 h 1157500"/>
              <a:gd name="connsiteX33" fmla="*/ 1325029 w 12192000"/>
              <a:gd name="connsiteY33" fmla="*/ 207937 h 1157500"/>
              <a:gd name="connsiteX34" fmla="*/ 1356805 w 12192000"/>
              <a:gd name="connsiteY34" fmla="*/ 203622 h 1157500"/>
              <a:gd name="connsiteX35" fmla="*/ 1468752 w 12192000"/>
              <a:gd name="connsiteY35" fmla="*/ 214604 h 1157500"/>
              <a:gd name="connsiteX36" fmla="*/ 1650750 w 12192000"/>
              <a:gd name="connsiteY36" fmla="*/ 165090 h 1157500"/>
              <a:gd name="connsiteX37" fmla="*/ 1655056 w 12192000"/>
              <a:gd name="connsiteY37" fmla="*/ 172106 h 1157500"/>
              <a:gd name="connsiteX38" fmla="*/ 1683220 w 12192000"/>
              <a:gd name="connsiteY38" fmla="*/ 169652 h 1157500"/>
              <a:gd name="connsiteX39" fmla="*/ 1685599 w 12192000"/>
              <a:gd name="connsiteY39" fmla="*/ 165388 h 1157500"/>
              <a:gd name="connsiteX40" fmla="*/ 1735783 w 12192000"/>
              <a:gd name="connsiteY40" fmla="*/ 177400 h 1157500"/>
              <a:gd name="connsiteX41" fmla="*/ 1797102 w 12192000"/>
              <a:gd name="connsiteY41" fmla="*/ 182289 h 1157500"/>
              <a:gd name="connsiteX42" fmla="*/ 1845638 w 12192000"/>
              <a:gd name="connsiteY42" fmla="*/ 163774 h 1157500"/>
              <a:gd name="connsiteX43" fmla="*/ 1848980 w 12192000"/>
              <a:gd name="connsiteY43" fmla="*/ 167516 h 1157500"/>
              <a:gd name="connsiteX44" fmla="*/ 1880587 w 12192000"/>
              <a:gd name="connsiteY44" fmla="*/ 165506 h 1157500"/>
              <a:gd name="connsiteX45" fmla="*/ 1995803 w 12192000"/>
              <a:gd name="connsiteY45" fmla="*/ 131847 h 1157500"/>
              <a:gd name="connsiteX46" fmla="*/ 2057448 w 12192000"/>
              <a:gd name="connsiteY46" fmla="*/ 128650 h 1157500"/>
              <a:gd name="connsiteX47" fmla="*/ 2119088 w 12192000"/>
              <a:gd name="connsiteY47" fmla="*/ 113508 h 1157500"/>
              <a:gd name="connsiteX48" fmla="*/ 2138831 w 12192000"/>
              <a:gd name="connsiteY48" fmla="*/ 116194 h 1157500"/>
              <a:gd name="connsiteX49" fmla="*/ 2214259 w 12192000"/>
              <a:gd name="connsiteY49" fmla="*/ 110542 h 1157500"/>
              <a:gd name="connsiteX50" fmla="*/ 2264911 w 12192000"/>
              <a:gd name="connsiteY50" fmla="*/ 101639 h 1157500"/>
              <a:gd name="connsiteX51" fmla="*/ 2454058 w 12192000"/>
              <a:gd name="connsiteY51" fmla="*/ 67266 h 1157500"/>
              <a:gd name="connsiteX52" fmla="*/ 2534188 w 12192000"/>
              <a:gd name="connsiteY52" fmla="*/ 63730 h 1157500"/>
              <a:gd name="connsiteX53" fmla="*/ 2616912 w 12192000"/>
              <a:gd name="connsiteY53" fmla="*/ 44757 h 1157500"/>
              <a:gd name="connsiteX54" fmla="*/ 2698592 w 12192000"/>
              <a:gd name="connsiteY54" fmla="*/ 35873 h 1157500"/>
              <a:gd name="connsiteX55" fmla="*/ 2891953 w 12192000"/>
              <a:gd name="connsiteY55" fmla="*/ 28541 h 1157500"/>
              <a:gd name="connsiteX56" fmla="*/ 3052621 w 12192000"/>
              <a:gd name="connsiteY56" fmla="*/ 7598 h 1157500"/>
              <a:gd name="connsiteX57" fmla="*/ 3145220 w 12192000"/>
              <a:gd name="connsiteY57" fmla="*/ 9845 h 1157500"/>
              <a:gd name="connsiteX58" fmla="*/ 3233309 w 12192000"/>
              <a:gd name="connsiteY58" fmla="*/ 2536 h 1157500"/>
              <a:gd name="connsiteX59" fmla="*/ 3320851 w 12192000"/>
              <a:gd name="connsiteY59" fmla="*/ 12470 h 1157500"/>
              <a:gd name="connsiteX60" fmla="*/ 3394552 w 12192000"/>
              <a:gd name="connsiteY60" fmla="*/ 31847 h 1157500"/>
              <a:gd name="connsiteX61" fmla="*/ 3462252 w 12192000"/>
              <a:gd name="connsiteY61" fmla="*/ 62214 h 1157500"/>
              <a:gd name="connsiteX62" fmla="*/ 3504799 w 12192000"/>
              <a:gd name="connsiteY62" fmla="*/ 86931 h 1157500"/>
              <a:gd name="connsiteX63" fmla="*/ 3568807 w 12192000"/>
              <a:gd name="connsiteY63" fmla="*/ 78125 h 1157500"/>
              <a:gd name="connsiteX64" fmla="*/ 3571993 w 12192000"/>
              <a:gd name="connsiteY64" fmla="*/ 80673 h 1157500"/>
              <a:gd name="connsiteX65" fmla="*/ 3590879 w 12192000"/>
              <a:gd name="connsiteY65" fmla="*/ 93683 h 1157500"/>
              <a:gd name="connsiteX66" fmla="*/ 3623973 w 12192000"/>
              <a:gd name="connsiteY66" fmla="*/ 86652 h 1157500"/>
              <a:gd name="connsiteX67" fmla="*/ 3636728 w 12192000"/>
              <a:gd name="connsiteY67" fmla="*/ 91587 h 1157500"/>
              <a:gd name="connsiteX68" fmla="*/ 3676976 w 12192000"/>
              <a:gd name="connsiteY68" fmla="*/ 90168 h 1157500"/>
              <a:gd name="connsiteX69" fmla="*/ 3722653 w 12192000"/>
              <a:gd name="connsiteY69" fmla="*/ 108931 h 1157500"/>
              <a:gd name="connsiteX70" fmla="*/ 3775112 w 12192000"/>
              <a:gd name="connsiteY70" fmla="*/ 92538 h 1157500"/>
              <a:gd name="connsiteX71" fmla="*/ 3932956 w 12192000"/>
              <a:gd name="connsiteY71" fmla="*/ 115905 h 1157500"/>
              <a:gd name="connsiteX72" fmla="*/ 4100593 w 12192000"/>
              <a:gd name="connsiteY72" fmla="*/ 157402 h 1157500"/>
              <a:gd name="connsiteX73" fmla="*/ 4316364 w 12192000"/>
              <a:gd name="connsiteY73" fmla="*/ 171021 h 1157500"/>
              <a:gd name="connsiteX74" fmla="*/ 4387387 w 12192000"/>
              <a:gd name="connsiteY74" fmla="*/ 157928 h 1157500"/>
              <a:gd name="connsiteX75" fmla="*/ 4427957 w 12192000"/>
              <a:gd name="connsiteY75" fmla="*/ 171094 h 1157500"/>
              <a:gd name="connsiteX76" fmla="*/ 4502291 w 12192000"/>
              <a:gd name="connsiteY76" fmla="*/ 181765 h 1157500"/>
              <a:gd name="connsiteX77" fmla="*/ 4600771 w 12192000"/>
              <a:gd name="connsiteY77" fmla="*/ 205711 h 1157500"/>
              <a:gd name="connsiteX78" fmla="*/ 4644102 w 12192000"/>
              <a:gd name="connsiteY78" fmla="*/ 203931 h 1157500"/>
              <a:gd name="connsiteX79" fmla="*/ 4652752 w 12192000"/>
              <a:gd name="connsiteY79" fmla="*/ 204470 h 1157500"/>
              <a:gd name="connsiteX80" fmla="*/ 4652896 w 12192000"/>
              <a:gd name="connsiteY80" fmla="*/ 204854 h 1157500"/>
              <a:gd name="connsiteX81" fmla="*/ 4685303 w 12192000"/>
              <a:gd name="connsiteY81" fmla="*/ 206507 h 1157500"/>
              <a:gd name="connsiteX82" fmla="*/ 4690886 w 12192000"/>
              <a:gd name="connsiteY82" fmla="*/ 209335 h 1157500"/>
              <a:gd name="connsiteX83" fmla="*/ 4725430 w 12192000"/>
              <a:gd name="connsiteY83" fmla="*/ 232300 h 1157500"/>
              <a:gd name="connsiteX84" fmla="*/ 4800051 w 12192000"/>
              <a:gd name="connsiteY84" fmla="*/ 224667 h 1157500"/>
              <a:gd name="connsiteX85" fmla="*/ 4875115 w 12192000"/>
              <a:gd name="connsiteY85" fmla="*/ 257918 h 1157500"/>
              <a:gd name="connsiteX86" fmla="*/ 4936450 w 12192000"/>
              <a:gd name="connsiteY86" fmla="*/ 274470 h 1157500"/>
              <a:gd name="connsiteX87" fmla="*/ 5030961 w 12192000"/>
              <a:gd name="connsiteY87" fmla="*/ 299480 h 1157500"/>
              <a:gd name="connsiteX88" fmla="*/ 5082734 w 12192000"/>
              <a:gd name="connsiteY88" fmla="*/ 302149 h 1157500"/>
              <a:gd name="connsiteX89" fmla="*/ 5138799 w 12192000"/>
              <a:gd name="connsiteY89" fmla="*/ 297368 h 1157500"/>
              <a:gd name="connsiteX90" fmla="*/ 5233191 w 12192000"/>
              <a:gd name="connsiteY90" fmla="*/ 313442 h 1157500"/>
              <a:gd name="connsiteX91" fmla="*/ 5296032 w 12192000"/>
              <a:gd name="connsiteY91" fmla="*/ 318240 h 1157500"/>
              <a:gd name="connsiteX92" fmla="*/ 5378219 w 12192000"/>
              <a:gd name="connsiteY92" fmla="*/ 314499 h 1157500"/>
              <a:gd name="connsiteX93" fmla="*/ 5435496 w 12192000"/>
              <a:gd name="connsiteY93" fmla="*/ 314431 h 1157500"/>
              <a:gd name="connsiteX94" fmla="*/ 5487276 w 12192000"/>
              <a:gd name="connsiteY94" fmla="*/ 300918 h 1157500"/>
              <a:gd name="connsiteX95" fmla="*/ 5633920 w 12192000"/>
              <a:gd name="connsiteY95" fmla="*/ 291084 h 1157500"/>
              <a:gd name="connsiteX96" fmla="*/ 5864813 w 12192000"/>
              <a:gd name="connsiteY96" fmla="*/ 251420 h 1157500"/>
              <a:gd name="connsiteX97" fmla="*/ 6151392 w 12192000"/>
              <a:gd name="connsiteY97" fmla="*/ 219300 h 1157500"/>
              <a:gd name="connsiteX98" fmla="*/ 6209396 w 12192000"/>
              <a:gd name="connsiteY98" fmla="*/ 214037 h 1157500"/>
              <a:gd name="connsiteX99" fmla="*/ 6269898 w 12192000"/>
              <a:gd name="connsiteY99" fmla="*/ 219868 h 1157500"/>
              <a:gd name="connsiteX100" fmla="*/ 6352373 w 12192000"/>
              <a:gd name="connsiteY100" fmla="*/ 202729 h 1157500"/>
              <a:gd name="connsiteX101" fmla="*/ 6353759 w 12192000"/>
              <a:gd name="connsiteY101" fmla="*/ 202703 h 1157500"/>
              <a:gd name="connsiteX102" fmla="*/ 6363346 w 12192000"/>
              <a:gd name="connsiteY102" fmla="*/ 190268 h 1157500"/>
              <a:gd name="connsiteX103" fmla="*/ 6400681 w 12192000"/>
              <a:gd name="connsiteY103" fmla="*/ 197970 h 1157500"/>
              <a:gd name="connsiteX104" fmla="*/ 6402041 w 12192000"/>
              <a:gd name="connsiteY104" fmla="*/ 200641 h 1157500"/>
              <a:gd name="connsiteX105" fmla="*/ 6502019 w 12192000"/>
              <a:gd name="connsiteY105" fmla="*/ 192356 h 1157500"/>
              <a:gd name="connsiteX106" fmla="*/ 6518229 w 12192000"/>
              <a:gd name="connsiteY106" fmla="*/ 191407 h 1157500"/>
              <a:gd name="connsiteX107" fmla="*/ 6595639 w 12192000"/>
              <a:gd name="connsiteY107" fmla="*/ 168164 h 1157500"/>
              <a:gd name="connsiteX108" fmla="*/ 6692265 w 12192000"/>
              <a:gd name="connsiteY108" fmla="*/ 164829 h 1157500"/>
              <a:gd name="connsiteX109" fmla="*/ 6697219 w 12192000"/>
              <a:gd name="connsiteY109" fmla="*/ 165301 h 1157500"/>
              <a:gd name="connsiteX110" fmla="*/ 6713656 w 12192000"/>
              <a:gd name="connsiteY110" fmla="*/ 153600 h 1157500"/>
              <a:gd name="connsiteX111" fmla="*/ 6714383 w 12192000"/>
              <a:gd name="connsiteY111" fmla="*/ 150425 h 1157500"/>
              <a:gd name="connsiteX112" fmla="*/ 6774793 w 12192000"/>
              <a:gd name="connsiteY112" fmla="*/ 159713 h 1157500"/>
              <a:gd name="connsiteX113" fmla="*/ 6782112 w 12192000"/>
              <a:gd name="connsiteY113" fmla="*/ 155255 h 1157500"/>
              <a:gd name="connsiteX114" fmla="*/ 6878958 w 12192000"/>
              <a:gd name="connsiteY114" fmla="*/ 180824 h 1157500"/>
              <a:gd name="connsiteX115" fmla="*/ 6894439 w 12192000"/>
              <a:gd name="connsiteY115" fmla="*/ 177642 h 1157500"/>
              <a:gd name="connsiteX116" fmla="*/ 6963220 w 12192000"/>
              <a:gd name="connsiteY116" fmla="*/ 167304 h 1157500"/>
              <a:gd name="connsiteX117" fmla="*/ 6976706 w 12192000"/>
              <a:gd name="connsiteY117" fmla="*/ 170894 h 1157500"/>
              <a:gd name="connsiteX118" fmla="*/ 6987064 w 12192000"/>
              <a:gd name="connsiteY118" fmla="*/ 160402 h 1157500"/>
              <a:gd name="connsiteX119" fmla="*/ 7058714 w 12192000"/>
              <a:gd name="connsiteY119" fmla="*/ 175992 h 1157500"/>
              <a:gd name="connsiteX120" fmla="*/ 7060499 w 12192000"/>
              <a:gd name="connsiteY120" fmla="*/ 176063 h 1157500"/>
              <a:gd name="connsiteX121" fmla="*/ 7176563 w 12192000"/>
              <a:gd name="connsiteY121" fmla="*/ 173244 h 1157500"/>
              <a:gd name="connsiteX122" fmla="*/ 7205529 w 12192000"/>
              <a:gd name="connsiteY122" fmla="*/ 181011 h 1157500"/>
              <a:gd name="connsiteX123" fmla="*/ 7310118 w 12192000"/>
              <a:gd name="connsiteY123" fmla="*/ 162605 h 1157500"/>
              <a:gd name="connsiteX124" fmla="*/ 7673859 w 12192000"/>
              <a:gd name="connsiteY124" fmla="*/ 150336 h 1157500"/>
              <a:gd name="connsiteX125" fmla="*/ 7692748 w 12192000"/>
              <a:gd name="connsiteY125" fmla="*/ 161537 h 1157500"/>
              <a:gd name="connsiteX126" fmla="*/ 7756672 w 12192000"/>
              <a:gd name="connsiteY126" fmla="*/ 157372 h 1157500"/>
              <a:gd name="connsiteX127" fmla="*/ 7974189 w 12192000"/>
              <a:gd name="connsiteY127" fmla="*/ 154819 h 1157500"/>
              <a:gd name="connsiteX128" fmla="*/ 8101969 w 12192000"/>
              <a:gd name="connsiteY128" fmla="*/ 144495 h 1157500"/>
              <a:gd name="connsiteX129" fmla="*/ 8106826 w 12192000"/>
              <a:gd name="connsiteY129" fmla="*/ 139853 h 1157500"/>
              <a:gd name="connsiteX130" fmla="*/ 8162058 w 12192000"/>
              <a:gd name="connsiteY130" fmla="*/ 117907 h 1157500"/>
              <a:gd name="connsiteX131" fmla="*/ 8228227 w 12192000"/>
              <a:gd name="connsiteY131" fmla="*/ 105972 h 1157500"/>
              <a:gd name="connsiteX132" fmla="*/ 8237963 w 12192000"/>
              <a:gd name="connsiteY132" fmla="*/ 106996 h 1157500"/>
              <a:gd name="connsiteX133" fmla="*/ 8307239 w 12192000"/>
              <a:gd name="connsiteY133" fmla="*/ 94591 h 1157500"/>
              <a:gd name="connsiteX134" fmla="*/ 8339282 w 12192000"/>
              <a:gd name="connsiteY134" fmla="*/ 108942 h 1157500"/>
              <a:gd name="connsiteX135" fmla="*/ 8346156 w 12192000"/>
              <a:gd name="connsiteY135" fmla="*/ 111227 h 1157500"/>
              <a:gd name="connsiteX136" fmla="*/ 8433385 w 12192000"/>
              <a:gd name="connsiteY136" fmla="*/ 99669 h 1157500"/>
              <a:gd name="connsiteX137" fmla="*/ 8533779 w 12192000"/>
              <a:gd name="connsiteY137" fmla="*/ 98374 h 1157500"/>
              <a:gd name="connsiteX138" fmla="*/ 8632833 w 12192000"/>
              <a:gd name="connsiteY138" fmla="*/ 100532 h 1157500"/>
              <a:gd name="connsiteX139" fmla="*/ 8668523 w 12192000"/>
              <a:gd name="connsiteY139" fmla="*/ 102979 h 1157500"/>
              <a:gd name="connsiteX140" fmla="*/ 8732893 w 12192000"/>
              <a:gd name="connsiteY140" fmla="*/ 99991 h 1157500"/>
              <a:gd name="connsiteX141" fmla="*/ 8764071 w 12192000"/>
              <a:gd name="connsiteY141" fmla="*/ 94587 h 1157500"/>
              <a:gd name="connsiteX142" fmla="*/ 8767004 w 12192000"/>
              <a:gd name="connsiteY142" fmla="*/ 91519 h 1157500"/>
              <a:gd name="connsiteX143" fmla="*/ 8772553 w 12192000"/>
              <a:gd name="connsiteY143" fmla="*/ 90314 h 1157500"/>
              <a:gd name="connsiteX144" fmla="*/ 8787201 w 12192000"/>
              <a:gd name="connsiteY144" fmla="*/ 92033 h 1157500"/>
              <a:gd name="connsiteX145" fmla="*/ 8792624 w 12192000"/>
              <a:gd name="connsiteY145" fmla="*/ 93503 h 1157500"/>
              <a:gd name="connsiteX146" fmla="*/ 8800741 w 12192000"/>
              <a:gd name="connsiteY146" fmla="*/ 93897 h 1157500"/>
              <a:gd name="connsiteX147" fmla="*/ 8800966 w 12192000"/>
              <a:gd name="connsiteY147" fmla="*/ 93645 h 1157500"/>
              <a:gd name="connsiteX148" fmla="*/ 8808513 w 12192000"/>
              <a:gd name="connsiteY148" fmla="*/ 94530 h 1157500"/>
              <a:gd name="connsiteX149" fmla="*/ 8845110 w 12192000"/>
              <a:gd name="connsiteY149" fmla="*/ 102179 h 1157500"/>
              <a:gd name="connsiteX150" fmla="*/ 9026654 w 12192000"/>
              <a:gd name="connsiteY150" fmla="*/ 93420 h 1157500"/>
              <a:gd name="connsiteX151" fmla="*/ 9088505 w 12192000"/>
              <a:gd name="connsiteY151" fmla="*/ 113002 h 1157500"/>
              <a:gd name="connsiteX152" fmla="*/ 9203241 w 12192000"/>
              <a:gd name="connsiteY152" fmla="*/ 111713 h 1157500"/>
              <a:gd name="connsiteX153" fmla="*/ 9415584 w 12192000"/>
              <a:gd name="connsiteY153" fmla="*/ 157156 h 1157500"/>
              <a:gd name="connsiteX154" fmla="*/ 9505102 w 12192000"/>
              <a:gd name="connsiteY154" fmla="*/ 141042 h 1157500"/>
              <a:gd name="connsiteX155" fmla="*/ 9643040 w 12192000"/>
              <a:gd name="connsiteY155" fmla="*/ 158233 h 1157500"/>
              <a:gd name="connsiteX156" fmla="*/ 9762999 w 12192000"/>
              <a:gd name="connsiteY156" fmla="*/ 162623 h 1157500"/>
              <a:gd name="connsiteX157" fmla="*/ 9776183 w 12192000"/>
              <a:gd name="connsiteY157" fmla="*/ 162191 h 1157500"/>
              <a:gd name="connsiteX158" fmla="*/ 9780532 w 12192000"/>
              <a:gd name="connsiteY158" fmla="*/ 155823 h 1157500"/>
              <a:gd name="connsiteX159" fmla="*/ 9910588 w 12192000"/>
              <a:gd name="connsiteY159" fmla="*/ 154327 h 1157500"/>
              <a:gd name="connsiteX160" fmla="*/ 9924173 w 12192000"/>
              <a:gd name="connsiteY160" fmla="*/ 158591 h 1157500"/>
              <a:gd name="connsiteX161" fmla="*/ 10010969 w 12192000"/>
              <a:gd name="connsiteY161" fmla="*/ 155802 h 1157500"/>
              <a:gd name="connsiteX162" fmla="*/ 10070699 w 12192000"/>
              <a:gd name="connsiteY162" fmla="*/ 157854 h 1157500"/>
              <a:gd name="connsiteX163" fmla="*/ 10155104 w 12192000"/>
              <a:gd name="connsiteY163" fmla="*/ 151613 h 1157500"/>
              <a:gd name="connsiteX164" fmla="*/ 10250982 w 12192000"/>
              <a:gd name="connsiteY164" fmla="*/ 128642 h 1157500"/>
              <a:gd name="connsiteX165" fmla="*/ 10322829 w 12192000"/>
              <a:gd name="connsiteY165" fmla="*/ 145475 h 1157500"/>
              <a:gd name="connsiteX166" fmla="*/ 10448511 w 12192000"/>
              <a:gd name="connsiteY166" fmla="*/ 127195 h 1157500"/>
              <a:gd name="connsiteX167" fmla="*/ 10561157 w 12192000"/>
              <a:gd name="connsiteY167" fmla="*/ 108661 h 1157500"/>
              <a:gd name="connsiteX168" fmla="*/ 10629093 w 12192000"/>
              <a:gd name="connsiteY168" fmla="*/ 120997 h 1157500"/>
              <a:gd name="connsiteX169" fmla="*/ 10801598 w 12192000"/>
              <a:gd name="connsiteY169" fmla="*/ 113562 h 1157500"/>
              <a:gd name="connsiteX170" fmla="*/ 10888594 w 12192000"/>
              <a:gd name="connsiteY170" fmla="*/ 121439 h 1157500"/>
              <a:gd name="connsiteX171" fmla="*/ 10967891 w 12192000"/>
              <a:gd name="connsiteY171" fmla="*/ 131083 h 1157500"/>
              <a:gd name="connsiteX172" fmla="*/ 11085076 w 12192000"/>
              <a:gd name="connsiteY172" fmla="*/ 150485 h 1157500"/>
              <a:gd name="connsiteX173" fmla="*/ 11172617 w 12192000"/>
              <a:gd name="connsiteY173" fmla="*/ 164976 h 1157500"/>
              <a:gd name="connsiteX174" fmla="*/ 11281340 w 12192000"/>
              <a:gd name="connsiteY174" fmla="*/ 184188 h 1157500"/>
              <a:gd name="connsiteX175" fmla="*/ 11406511 w 12192000"/>
              <a:gd name="connsiteY175" fmla="*/ 187481 h 1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157500">
                <a:moveTo>
                  <a:pt x="11488370" y="200200"/>
                </a:moveTo>
                <a:lnTo>
                  <a:pt x="11736204" y="277509"/>
                </a:lnTo>
                <a:cubicBezTo>
                  <a:pt x="11744762" y="269148"/>
                  <a:pt x="11707920" y="238809"/>
                  <a:pt x="11705740" y="250993"/>
                </a:cubicBezTo>
                <a:cubicBezTo>
                  <a:pt x="11715219" y="247914"/>
                  <a:pt x="11817448" y="284212"/>
                  <a:pt x="11819139" y="304143"/>
                </a:cubicBezTo>
                <a:lnTo>
                  <a:pt x="11835615" y="305790"/>
                </a:lnTo>
                <a:lnTo>
                  <a:pt x="11980134" y="321911"/>
                </a:lnTo>
                <a:cubicBezTo>
                  <a:pt x="11999877" y="311225"/>
                  <a:pt x="12100908" y="358235"/>
                  <a:pt x="12174576" y="376108"/>
                </a:cubicBezTo>
                <a:lnTo>
                  <a:pt x="12192000" y="379233"/>
                </a:lnTo>
                <a:lnTo>
                  <a:pt x="12192000" y="1157500"/>
                </a:lnTo>
                <a:lnTo>
                  <a:pt x="0" y="1157500"/>
                </a:lnTo>
                <a:lnTo>
                  <a:pt x="0" y="483545"/>
                </a:lnTo>
                <a:lnTo>
                  <a:pt x="5331" y="482797"/>
                </a:lnTo>
                <a:cubicBezTo>
                  <a:pt x="18193" y="480278"/>
                  <a:pt x="30228" y="476931"/>
                  <a:pt x="39902" y="472284"/>
                </a:cubicBezTo>
                <a:lnTo>
                  <a:pt x="117880" y="420956"/>
                </a:lnTo>
                <a:lnTo>
                  <a:pt x="238140" y="379297"/>
                </a:lnTo>
                <a:lnTo>
                  <a:pt x="249589" y="379517"/>
                </a:lnTo>
                <a:lnTo>
                  <a:pt x="296963" y="356102"/>
                </a:lnTo>
                <a:cubicBezTo>
                  <a:pt x="312678" y="347064"/>
                  <a:pt x="343148" y="347396"/>
                  <a:pt x="355138" y="335027"/>
                </a:cubicBezTo>
                <a:cubicBezTo>
                  <a:pt x="389823" y="336420"/>
                  <a:pt x="430593" y="317899"/>
                  <a:pt x="447152" y="327423"/>
                </a:cubicBezTo>
                <a:cubicBezTo>
                  <a:pt x="455944" y="329357"/>
                  <a:pt x="465515" y="332702"/>
                  <a:pt x="475247" y="336714"/>
                </a:cubicBezTo>
                <a:lnTo>
                  <a:pt x="477967" y="337960"/>
                </a:lnTo>
                <a:lnTo>
                  <a:pt x="703732" y="316599"/>
                </a:lnTo>
                <a:cubicBezTo>
                  <a:pt x="746107" y="330820"/>
                  <a:pt x="806181" y="301331"/>
                  <a:pt x="853391" y="303591"/>
                </a:cubicBezTo>
                <a:cubicBezTo>
                  <a:pt x="890324" y="300606"/>
                  <a:pt x="911072" y="300861"/>
                  <a:pt x="925332" y="298686"/>
                </a:cubicBezTo>
                <a:lnTo>
                  <a:pt x="941286" y="288932"/>
                </a:lnTo>
                <a:lnTo>
                  <a:pt x="950845" y="286595"/>
                </a:lnTo>
                <a:lnTo>
                  <a:pt x="953292" y="280892"/>
                </a:lnTo>
                <a:lnTo>
                  <a:pt x="967499" y="273760"/>
                </a:lnTo>
                <a:cubicBezTo>
                  <a:pt x="986828" y="270739"/>
                  <a:pt x="1040782" y="267298"/>
                  <a:pt x="1069267" y="262766"/>
                </a:cubicBezTo>
                <a:cubicBezTo>
                  <a:pt x="1097752" y="258234"/>
                  <a:pt x="1122462" y="250591"/>
                  <a:pt x="1138407" y="246567"/>
                </a:cubicBezTo>
                <a:cubicBezTo>
                  <a:pt x="1144898" y="236958"/>
                  <a:pt x="1166843" y="249172"/>
                  <a:pt x="1164931" y="238622"/>
                </a:cubicBezTo>
                <a:cubicBezTo>
                  <a:pt x="1180564" y="246940"/>
                  <a:pt x="1196701" y="226601"/>
                  <a:pt x="1211622" y="220676"/>
                </a:cubicBezTo>
                <a:cubicBezTo>
                  <a:pt x="1223659" y="229216"/>
                  <a:pt x="1243095" y="208360"/>
                  <a:pt x="1274567" y="203380"/>
                </a:cubicBezTo>
                <a:cubicBezTo>
                  <a:pt x="1293468" y="201257"/>
                  <a:pt x="1311321" y="207897"/>
                  <a:pt x="1325029" y="207937"/>
                </a:cubicBezTo>
                <a:cubicBezTo>
                  <a:pt x="1338735" y="207977"/>
                  <a:pt x="1348238" y="198018"/>
                  <a:pt x="1356805" y="203622"/>
                </a:cubicBezTo>
                <a:cubicBezTo>
                  <a:pt x="1397191" y="219648"/>
                  <a:pt x="1434108" y="214432"/>
                  <a:pt x="1468752" y="214604"/>
                </a:cubicBezTo>
                <a:lnTo>
                  <a:pt x="1650750" y="165090"/>
                </a:lnTo>
                <a:cubicBezTo>
                  <a:pt x="1648963" y="168696"/>
                  <a:pt x="1647366" y="172646"/>
                  <a:pt x="1655056" y="172106"/>
                </a:cubicBezTo>
                <a:cubicBezTo>
                  <a:pt x="1671361" y="169178"/>
                  <a:pt x="1673472" y="184671"/>
                  <a:pt x="1683220" y="169652"/>
                </a:cubicBezTo>
                <a:lnTo>
                  <a:pt x="1685599" y="165388"/>
                </a:lnTo>
                <a:lnTo>
                  <a:pt x="1735783" y="177400"/>
                </a:lnTo>
                <a:cubicBezTo>
                  <a:pt x="1749257" y="166311"/>
                  <a:pt x="1765900" y="183563"/>
                  <a:pt x="1797102" y="182289"/>
                </a:cubicBezTo>
                <a:cubicBezTo>
                  <a:pt x="1811926" y="169557"/>
                  <a:pt x="1818113" y="181582"/>
                  <a:pt x="1845638" y="163774"/>
                </a:cubicBezTo>
                <a:cubicBezTo>
                  <a:pt x="1846487" y="165173"/>
                  <a:pt x="1847613" y="166431"/>
                  <a:pt x="1848980" y="167516"/>
                </a:cubicBezTo>
                <a:cubicBezTo>
                  <a:pt x="1856916" y="173813"/>
                  <a:pt x="1871067" y="172913"/>
                  <a:pt x="1880587" y="165506"/>
                </a:cubicBezTo>
                <a:cubicBezTo>
                  <a:pt x="1923931" y="141120"/>
                  <a:pt x="1960626" y="138988"/>
                  <a:pt x="1995803" y="131847"/>
                </a:cubicBezTo>
                <a:cubicBezTo>
                  <a:pt x="2035252" y="126138"/>
                  <a:pt x="2005733" y="152676"/>
                  <a:pt x="2057448" y="128650"/>
                </a:cubicBezTo>
                <a:lnTo>
                  <a:pt x="2119088" y="113508"/>
                </a:lnTo>
                <a:lnTo>
                  <a:pt x="2138831" y="116194"/>
                </a:lnTo>
                <a:lnTo>
                  <a:pt x="2214259" y="110542"/>
                </a:lnTo>
                <a:cubicBezTo>
                  <a:pt x="2231866" y="109392"/>
                  <a:pt x="2248895" y="106792"/>
                  <a:pt x="2264911" y="101639"/>
                </a:cubicBezTo>
                <a:lnTo>
                  <a:pt x="2454058" y="67266"/>
                </a:lnTo>
                <a:cubicBezTo>
                  <a:pt x="2493261" y="60995"/>
                  <a:pt x="2507044" y="67482"/>
                  <a:pt x="2534188" y="63730"/>
                </a:cubicBezTo>
                <a:cubicBezTo>
                  <a:pt x="2561369" y="55120"/>
                  <a:pt x="2595762" y="48572"/>
                  <a:pt x="2616912" y="44757"/>
                </a:cubicBezTo>
                <a:lnTo>
                  <a:pt x="2698592" y="35873"/>
                </a:lnTo>
                <a:lnTo>
                  <a:pt x="2891953" y="28541"/>
                </a:lnTo>
                <a:cubicBezTo>
                  <a:pt x="2950958" y="23829"/>
                  <a:pt x="3010410" y="10714"/>
                  <a:pt x="3052621" y="7598"/>
                </a:cubicBezTo>
                <a:lnTo>
                  <a:pt x="3145220" y="9845"/>
                </a:lnTo>
                <a:cubicBezTo>
                  <a:pt x="3177400" y="14393"/>
                  <a:pt x="3204801" y="-7157"/>
                  <a:pt x="3233309" y="2536"/>
                </a:cubicBezTo>
                <a:cubicBezTo>
                  <a:pt x="3255675" y="11382"/>
                  <a:pt x="3297066" y="6358"/>
                  <a:pt x="3320851" y="12470"/>
                </a:cubicBezTo>
                <a:cubicBezTo>
                  <a:pt x="3329831" y="24823"/>
                  <a:pt x="3377875" y="36659"/>
                  <a:pt x="3394552" y="31847"/>
                </a:cubicBezTo>
                <a:cubicBezTo>
                  <a:pt x="3429790" y="38762"/>
                  <a:pt x="3435943" y="56644"/>
                  <a:pt x="3462252" y="62214"/>
                </a:cubicBezTo>
                <a:lnTo>
                  <a:pt x="3504799" y="86931"/>
                </a:lnTo>
                <a:lnTo>
                  <a:pt x="3568807" y="78125"/>
                </a:lnTo>
                <a:lnTo>
                  <a:pt x="3571993" y="80673"/>
                </a:lnTo>
                <a:cubicBezTo>
                  <a:pt x="3578062" y="85577"/>
                  <a:pt x="3584192" y="90177"/>
                  <a:pt x="3590879" y="93683"/>
                </a:cubicBezTo>
                <a:cubicBezTo>
                  <a:pt x="3596400" y="74581"/>
                  <a:pt x="3611075" y="80458"/>
                  <a:pt x="3623973" y="86652"/>
                </a:cubicBezTo>
                <a:lnTo>
                  <a:pt x="3636728" y="91587"/>
                </a:lnTo>
                <a:lnTo>
                  <a:pt x="3676976" y="90168"/>
                </a:lnTo>
                <a:cubicBezTo>
                  <a:pt x="3705974" y="99624"/>
                  <a:pt x="3711759" y="100874"/>
                  <a:pt x="3722653" y="108931"/>
                </a:cubicBezTo>
                <a:lnTo>
                  <a:pt x="3775112" y="92538"/>
                </a:lnTo>
                <a:lnTo>
                  <a:pt x="3932956" y="115905"/>
                </a:lnTo>
                <a:cubicBezTo>
                  <a:pt x="3980745" y="126913"/>
                  <a:pt x="4055421" y="153801"/>
                  <a:pt x="4100593" y="157402"/>
                </a:cubicBezTo>
                <a:cubicBezTo>
                  <a:pt x="4235789" y="169247"/>
                  <a:pt x="4169239" y="181290"/>
                  <a:pt x="4316364" y="171021"/>
                </a:cubicBezTo>
                <a:cubicBezTo>
                  <a:pt x="4321343" y="166286"/>
                  <a:pt x="4381395" y="160379"/>
                  <a:pt x="4387387" y="157928"/>
                </a:cubicBezTo>
                <a:lnTo>
                  <a:pt x="4427957" y="171094"/>
                </a:lnTo>
                <a:lnTo>
                  <a:pt x="4502291" y="181765"/>
                </a:lnTo>
                <a:lnTo>
                  <a:pt x="4600771" y="205711"/>
                </a:lnTo>
                <a:cubicBezTo>
                  <a:pt x="4614771" y="204471"/>
                  <a:pt x="4629325" y="203819"/>
                  <a:pt x="4644102" y="203931"/>
                </a:cubicBezTo>
                <a:lnTo>
                  <a:pt x="4652752" y="204470"/>
                </a:lnTo>
                <a:cubicBezTo>
                  <a:pt x="4652799" y="204598"/>
                  <a:pt x="4652848" y="204725"/>
                  <a:pt x="4652896" y="204854"/>
                </a:cubicBezTo>
                <a:cubicBezTo>
                  <a:pt x="4658320" y="205194"/>
                  <a:pt x="4678972" y="205760"/>
                  <a:pt x="4685303" y="206507"/>
                </a:cubicBezTo>
                <a:lnTo>
                  <a:pt x="4690886" y="209335"/>
                </a:lnTo>
                <a:lnTo>
                  <a:pt x="4725430" y="232300"/>
                </a:lnTo>
                <a:cubicBezTo>
                  <a:pt x="4737427" y="225159"/>
                  <a:pt x="4775104" y="220398"/>
                  <a:pt x="4800051" y="224667"/>
                </a:cubicBezTo>
                <a:cubicBezTo>
                  <a:pt x="4824999" y="228938"/>
                  <a:pt x="4838104" y="248249"/>
                  <a:pt x="4875115" y="257918"/>
                </a:cubicBezTo>
                <a:cubicBezTo>
                  <a:pt x="4910396" y="265642"/>
                  <a:pt x="4896976" y="265648"/>
                  <a:pt x="4936450" y="274470"/>
                </a:cubicBezTo>
                <a:cubicBezTo>
                  <a:pt x="4977972" y="284707"/>
                  <a:pt x="4987604" y="292774"/>
                  <a:pt x="5030961" y="299480"/>
                </a:cubicBezTo>
                <a:cubicBezTo>
                  <a:pt x="5067269" y="317134"/>
                  <a:pt x="5060686" y="289647"/>
                  <a:pt x="5082734" y="302149"/>
                </a:cubicBezTo>
                <a:lnTo>
                  <a:pt x="5138799" y="297368"/>
                </a:lnTo>
                <a:cubicBezTo>
                  <a:pt x="5159783" y="297540"/>
                  <a:pt x="5206986" y="309963"/>
                  <a:pt x="5233191" y="313442"/>
                </a:cubicBezTo>
                <a:cubicBezTo>
                  <a:pt x="5259396" y="316921"/>
                  <a:pt x="5266342" y="319245"/>
                  <a:pt x="5296032" y="318240"/>
                </a:cubicBezTo>
                <a:lnTo>
                  <a:pt x="5378219" y="314499"/>
                </a:lnTo>
                <a:lnTo>
                  <a:pt x="5435496" y="314431"/>
                </a:lnTo>
                <a:cubicBezTo>
                  <a:pt x="5440487" y="310702"/>
                  <a:pt x="5483979" y="306621"/>
                  <a:pt x="5487276" y="300918"/>
                </a:cubicBezTo>
                <a:cubicBezTo>
                  <a:pt x="5545059" y="304954"/>
                  <a:pt x="5572672" y="291684"/>
                  <a:pt x="5633920" y="291084"/>
                </a:cubicBezTo>
                <a:cubicBezTo>
                  <a:pt x="5727905" y="302066"/>
                  <a:pt x="5706403" y="269471"/>
                  <a:pt x="5864813" y="251420"/>
                </a:cubicBezTo>
                <a:cubicBezTo>
                  <a:pt x="5919383" y="246198"/>
                  <a:pt x="6095366" y="228719"/>
                  <a:pt x="6151392" y="219300"/>
                </a:cubicBezTo>
                <a:cubicBezTo>
                  <a:pt x="6137061" y="185615"/>
                  <a:pt x="6183146" y="225405"/>
                  <a:pt x="6209396" y="214037"/>
                </a:cubicBezTo>
                <a:cubicBezTo>
                  <a:pt x="6229147" y="214131"/>
                  <a:pt x="6253887" y="216055"/>
                  <a:pt x="6269898" y="219868"/>
                </a:cubicBezTo>
                <a:cubicBezTo>
                  <a:pt x="6293728" y="217983"/>
                  <a:pt x="6338396" y="205590"/>
                  <a:pt x="6352373" y="202729"/>
                </a:cubicBezTo>
                <a:lnTo>
                  <a:pt x="6353759" y="202703"/>
                </a:lnTo>
                <a:lnTo>
                  <a:pt x="6363346" y="190268"/>
                </a:lnTo>
                <a:cubicBezTo>
                  <a:pt x="6374599" y="181828"/>
                  <a:pt x="6378877" y="199416"/>
                  <a:pt x="6400681" y="197970"/>
                </a:cubicBezTo>
                <a:lnTo>
                  <a:pt x="6402041" y="200641"/>
                </a:lnTo>
                <a:lnTo>
                  <a:pt x="6502019" y="192356"/>
                </a:lnTo>
                <a:cubicBezTo>
                  <a:pt x="6507553" y="192731"/>
                  <a:pt x="6513074" y="191400"/>
                  <a:pt x="6518229" y="191407"/>
                </a:cubicBezTo>
                <a:lnTo>
                  <a:pt x="6595639" y="168164"/>
                </a:lnTo>
                <a:cubicBezTo>
                  <a:pt x="6669524" y="198156"/>
                  <a:pt x="6631660" y="161331"/>
                  <a:pt x="6692265" y="164829"/>
                </a:cubicBezTo>
                <a:lnTo>
                  <a:pt x="6697219" y="165301"/>
                </a:lnTo>
                <a:lnTo>
                  <a:pt x="6713656" y="153600"/>
                </a:lnTo>
                <a:cubicBezTo>
                  <a:pt x="6713896" y="152540"/>
                  <a:pt x="6714141" y="151485"/>
                  <a:pt x="6714383" y="150425"/>
                </a:cubicBezTo>
                <a:lnTo>
                  <a:pt x="6774793" y="159713"/>
                </a:lnTo>
                <a:lnTo>
                  <a:pt x="6782112" y="155255"/>
                </a:lnTo>
                <a:lnTo>
                  <a:pt x="6878958" y="180824"/>
                </a:lnTo>
                <a:lnTo>
                  <a:pt x="6894439" y="177642"/>
                </a:lnTo>
                <a:lnTo>
                  <a:pt x="6963220" y="167304"/>
                </a:lnTo>
                <a:lnTo>
                  <a:pt x="6976706" y="170894"/>
                </a:lnTo>
                <a:lnTo>
                  <a:pt x="6987064" y="160402"/>
                </a:lnTo>
                <a:lnTo>
                  <a:pt x="7058714" y="175992"/>
                </a:lnTo>
                <a:lnTo>
                  <a:pt x="7060499" y="176063"/>
                </a:lnTo>
                <a:lnTo>
                  <a:pt x="7176563" y="173244"/>
                </a:lnTo>
                <a:lnTo>
                  <a:pt x="7205529" y="181011"/>
                </a:lnTo>
                <a:lnTo>
                  <a:pt x="7310118" y="162605"/>
                </a:lnTo>
                <a:cubicBezTo>
                  <a:pt x="7440488" y="155020"/>
                  <a:pt x="7553495" y="190594"/>
                  <a:pt x="7673859" y="150336"/>
                </a:cubicBezTo>
                <a:lnTo>
                  <a:pt x="7692748" y="161537"/>
                </a:lnTo>
                <a:lnTo>
                  <a:pt x="7756672" y="157372"/>
                </a:lnTo>
                <a:cubicBezTo>
                  <a:pt x="7852053" y="142628"/>
                  <a:pt x="7909958" y="134720"/>
                  <a:pt x="7974189" y="154819"/>
                </a:cubicBezTo>
                <a:cubicBezTo>
                  <a:pt x="8006066" y="151507"/>
                  <a:pt x="8083084" y="143894"/>
                  <a:pt x="8101969" y="144495"/>
                </a:cubicBezTo>
                <a:lnTo>
                  <a:pt x="8106826" y="139853"/>
                </a:lnTo>
                <a:lnTo>
                  <a:pt x="8162058" y="117907"/>
                </a:lnTo>
                <a:lnTo>
                  <a:pt x="8228227" y="105972"/>
                </a:lnTo>
                <a:lnTo>
                  <a:pt x="8237963" y="106996"/>
                </a:lnTo>
                <a:lnTo>
                  <a:pt x="8307239" y="94591"/>
                </a:lnTo>
                <a:cubicBezTo>
                  <a:pt x="8317233" y="99657"/>
                  <a:pt x="8327966" y="104511"/>
                  <a:pt x="8339282" y="108942"/>
                </a:cubicBezTo>
                <a:lnTo>
                  <a:pt x="8346156" y="111227"/>
                </a:lnTo>
                <a:lnTo>
                  <a:pt x="8433385" y="99669"/>
                </a:lnTo>
                <a:cubicBezTo>
                  <a:pt x="8472316" y="101247"/>
                  <a:pt x="8499361" y="82811"/>
                  <a:pt x="8533779" y="98374"/>
                </a:cubicBezTo>
                <a:cubicBezTo>
                  <a:pt x="8570237" y="99767"/>
                  <a:pt x="8602608" y="93069"/>
                  <a:pt x="8632833" y="100532"/>
                </a:cubicBezTo>
                <a:cubicBezTo>
                  <a:pt x="8646003" y="94698"/>
                  <a:pt x="8658069" y="92694"/>
                  <a:pt x="8668523" y="102979"/>
                </a:cubicBezTo>
                <a:cubicBezTo>
                  <a:pt x="8702829" y="101500"/>
                  <a:pt x="8712456" y="88079"/>
                  <a:pt x="8732893" y="99991"/>
                </a:cubicBezTo>
                <a:lnTo>
                  <a:pt x="8764071" y="94587"/>
                </a:lnTo>
                <a:lnTo>
                  <a:pt x="8767004" y="91519"/>
                </a:lnTo>
                <a:lnTo>
                  <a:pt x="8772553" y="90314"/>
                </a:lnTo>
                <a:lnTo>
                  <a:pt x="8787201" y="92033"/>
                </a:lnTo>
                <a:lnTo>
                  <a:pt x="8792624" y="93503"/>
                </a:lnTo>
                <a:cubicBezTo>
                  <a:pt x="8796395" y="94208"/>
                  <a:pt x="8798936" y="94282"/>
                  <a:pt x="8800741" y="93897"/>
                </a:cubicBezTo>
                <a:lnTo>
                  <a:pt x="8800966" y="93645"/>
                </a:lnTo>
                <a:lnTo>
                  <a:pt x="8808513" y="94530"/>
                </a:lnTo>
                <a:cubicBezTo>
                  <a:pt x="8821191" y="96625"/>
                  <a:pt x="8833467" y="99231"/>
                  <a:pt x="8845110" y="102179"/>
                </a:cubicBezTo>
                <a:cubicBezTo>
                  <a:pt x="8881467" y="101994"/>
                  <a:pt x="8986088" y="91616"/>
                  <a:pt x="9026654" y="93420"/>
                </a:cubicBezTo>
                <a:lnTo>
                  <a:pt x="9088505" y="113002"/>
                </a:lnTo>
                <a:cubicBezTo>
                  <a:pt x="9117936" y="116051"/>
                  <a:pt x="9140767" y="102079"/>
                  <a:pt x="9203241" y="111713"/>
                </a:cubicBezTo>
                <a:cubicBezTo>
                  <a:pt x="9263154" y="119774"/>
                  <a:pt x="9393882" y="148049"/>
                  <a:pt x="9415584" y="157156"/>
                </a:cubicBezTo>
                <a:cubicBezTo>
                  <a:pt x="9433796" y="161370"/>
                  <a:pt x="9514347" y="153402"/>
                  <a:pt x="9505102" y="141042"/>
                </a:cubicBezTo>
                <a:cubicBezTo>
                  <a:pt x="9558875" y="169244"/>
                  <a:pt x="9580546" y="143457"/>
                  <a:pt x="9643040" y="158233"/>
                </a:cubicBezTo>
                <a:lnTo>
                  <a:pt x="9762999" y="162623"/>
                </a:lnTo>
                <a:lnTo>
                  <a:pt x="9776183" y="162191"/>
                </a:lnTo>
                <a:lnTo>
                  <a:pt x="9780532" y="155823"/>
                </a:lnTo>
                <a:lnTo>
                  <a:pt x="9910588" y="154327"/>
                </a:lnTo>
                <a:lnTo>
                  <a:pt x="9924173" y="158591"/>
                </a:lnTo>
                <a:lnTo>
                  <a:pt x="10010969" y="155802"/>
                </a:lnTo>
                <a:lnTo>
                  <a:pt x="10070699" y="157854"/>
                </a:lnTo>
                <a:lnTo>
                  <a:pt x="10155104" y="151613"/>
                </a:lnTo>
                <a:lnTo>
                  <a:pt x="10250982" y="128642"/>
                </a:lnTo>
                <a:cubicBezTo>
                  <a:pt x="10282349" y="118521"/>
                  <a:pt x="10303555" y="153677"/>
                  <a:pt x="10322829" y="145475"/>
                </a:cubicBezTo>
                <a:cubicBezTo>
                  <a:pt x="10325794" y="135732"/>
                  <a:pt x="10439463" y="130373"/>
                  <a:pt x="10448511" y="127195"/>
                </a:cubicBezTo>
                <a:cubicBezTo>
                  <a:pt x="10480271" y="127883"/>
                  <a:pt x="10517412" y="101733"/>
                  <a:pt x="10561157" y="108661"/>
                </a:cubicBezTo>
                <a:cubicBezTo>
                  <a:pt x="10586930" y="103210"/>
                  <a:pt x="10622100" y="124655"/>
                  <a:pt x="10629093" y="120997"/>
                </a:cubicBezTo>
                <a:lnTo>
                  <a:pt x="10801598" y="113562"/>
                </a:lnTo>
                <a:lnTo>
                  <a:pt x="10888594" y="121439"/>
                </a:lnTo>
                <a:lnTo>
                  <a:pt x="10967891" y="131083"/>
                </a:lnTo>
                <a:lnTo>
                  <a:pt x="11085076" y="150485"/>
                </a:lnTo>
                <a:cubicBezTo>
                  <a:pt x="11115167" y="163174"/>
                  <a:pt x="11144456" y="147986"/>
                  <a:pt x="11172617" y="164976"/>
                </a:cubicBezTo>
                <a:cubicBezTo>
                  <a:pt x="11181525" y="157638"/>
                  <a:pt x="11267151" y="177614"/>
                  <a:pt x="11281340" y="184188"/>
                </a:cubicBezTo>
                <a:cubicBezTo>
                  <a:pt x="11290903" y="190213"/>
                  <a:pt x="11396426" y="186266"/>
                  <a:pt x="11406511" y="187481"/>
                </a:cubicBezTo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07E6FB-D139-51BD-7AF5-38E70656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1000"/>
              <a:t>/ </a:t>
            </a:r>
            <a:r>
              <a:rPr lang="ko-KR" altLang="en-US" sz="1000"/>
              <a:t>코드로 배우는 리액트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1CE666-58C3-2B23-FE1A-A4314352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6163E59-C53A-4641-BD4A-1C3F8A7A080E}" type="slidenum">
              <a:rPr lang="ko-KR" altLang="en-US" sz="1000"/>
              <a:pPr>
                <a:spcAft>
                  <a:spcPts val="600"/>
                </a:spcAft>
              </a:pPr>
              <a:t>54</a:t>
            </a:fld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7431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cap="none" dirty="0">
                <a:latin typeface="+mn-ea"/>
                <a:ea typeface="+mn-ea"/>
              </a:rPr>
              <a:t>소셜 로그인과 </a:t>
            </a:r>
            <a:r>
              <a:rPr lang="en-US" altLang="ko-KR" cap="none" dirty="0">
                <a:latin typeface="+mn-ea"/>
                <a:ea typeface="+mn-ea"/>
              </a:rPr>
              <a:t>OAuth2.0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스토어 설정</a:t>
            </a:r>
            <a:endParaRPr lang="ko-KR" altLang="en-US" b="1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>
                <a:latin typeface="+mn-ea"/>
              </a:rPr>
              <a:t> src </a:t>
            </a:r>
            <a:r>
              <a:rPr lang="ko-KR" altLang="en-US" dirty="0">
                <a:latin typeface="+mn-ea"/>
              </a:rPr>
              <a:t>폴더내에 </a:t>
            </a:r>
            <a:r>
              <a:rPr lang="en-US" altLang="ko-KR" dirty="0">
                <a:latin typeface="+mn-ea"/>
              </a:rPr>
              <a:t>store.js </a:t>
            </a:r>
            <a:r>
              <a:rPr lang="ko-KR" altLang="en-US" dirty="0">
                <a:latin typeface="+mn-ea"/>
              </a:rPr>
              <a:t>파일을 추가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819CF5-20C5-D85F-5AAA-A76E28B4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51BAFD-5661-892C-8659-73FD950D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7FF606-C73F-83D3-8A99-3AA13F4DAF59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01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00597-B9C4-7996-451C-5F5BC69BAF25}"/>
              </a:ext>
            </a:extLst>
          </p:cNvPr>
          <p:cNvSpPr txBox="1"/>
          <p:nvPr/>
        </p:nvSpPr>
        <p:spPr>
          <a:xfrm>
            <a:off x="5090635" y="2636838"/>
            <a:ext cx="6334603" cy="23361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72000">
            <a:spAutoFit/>
          </a:bodyPr>
          <a:lstStyle/>
          <a:p>
            <a:endParaRPr lang="en-US" altLang="ko-KR" sz="1400" dirty="0">
              <a:solidFill>
                <a:srgbClr val="AF00DB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import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 </a:t>
            </a:r>
            <a:r>
              <a:rPr lang="en-US" altLang="ko-KR" sz="1400" dirty="0" err="1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configureStore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} </a:t>
            </a:r>
            <a:r>
              <a:rPr lang="en-US" altLang="ko-KR" sz="14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from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'@</a:t>
            </a:r>
            <a:r>
              <a:rPr lang="en-US" altLang="ko-KR" sz="140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reduxjs</a:t>
            </a:r>
            <a:r>
              <a:rPr lang="en-US" altLang="ko-KR" sz="14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/toolkit'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export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AF00D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default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795E2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configureStore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({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  </a:t>
            </a:r>
            <a:r>
              <a:rPr lang="en-US" altLang="ko-KR" sz="1400" dirty="0">
                <a:solidFill>
                  <a:srgbClr val="001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reducer:</a:t>
            </a:r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 { }</a:t>
            </a:r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rgbClr val="3B3B3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})</a:t>
            </a:r>
          </a:p>
          <a:p>
            <a:endParaRPr lang="en-US" altLang="ko-KR" sz="1400" dirty="0">
              <a:solidFill>
                <a:srgbClr val="3B3B3B"/>
              </a:solidFill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endParaRPr lang="en-US" altLang="ko-KR" sz="1400" dirty="0">
              <a:solidFill>
                <a:srgbClr val="3B3B3B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endParaRPr lang="en-US" altLang="ko-KR" sz="1400" dirty="0">
              <a:solidFill>
                <a:srgbClr val="3B3B3B"/>
              </a:solidFill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endParaRPr lang="ko-KR" altLang="ko-KR" sz="14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405934C-AD44-9006-E36B-17907C4674C0}"/>
              </a:ext>
            </a:extLst>
          </p:cNvPr>
          <p:cNvCxnSpPr/>
          <p:nvPr/>
        </p:nvCxnSpPr>
        <p:spPr>
          <a:xfrm>
            <a:off x="3971924" y="3429000"/>
            <a:ext cx="74471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513048F-970D-DE27-A5CF-FA36C6ECA3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242"/>
          <a:stretch/>
        </p:blipFill>
        <p:spPr>
          <a:xfrm>
            <a:off x="1703388" y="2636838"/>
            <a:ext cx="2268538" cy="156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3737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cap="none" dirty="0">
                <a:latin typeface="+mn-ea"/>
                <a:ea typeface="+mn-ea"/>
              </a:rPr>
              <a:t>카카오 연동 설정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카카오 연동 설정</a:t>
            </a:r>
            <a:endParaRPr lang="ko-KR" altLang="en-US" b="1" dirty="0">
              <a:latin typeface="+mn-ea"/>
            </a:endParaRPr>
          </a:p>
          <a:p>
            <a:pPr marL="914389" lvl="1" indent="-4572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‘카카오 개발자’ 사이트</a:t>
            </a:r>
            <a:r>
              <a:rPr lang="en-US" altLang="ko-KR" dirty="0">
                <a:latin typeface="+mn-ea"/>
              </a:rPr>
              <a:t>(https://developers.kakao.com/)</a:t>
            </a:r>
            <a:r>
              <a:rPr lang="ko-KR" altLang="en-US" dirty="0">
                <a:latin typeface="+mn-ea"/>
              </a:rPr>
              <a:t>에서 ‘내 </a:t>
            </a:r>
            <a:r>
              <a:rPr lang="ko-KR" altLang="en-US" dirty="0" err="1">
                <a:latin typeface="+mn-ea"/>
              </a:rPr>
              <a:t>애플리케이션’을</a:t>
            </a:r>
            <a:r>
              <a:rPr lang="ko-KR" altLang="en-US" dirty="0">
                <a:latin typeface="+mn-ea"/>
              </a:rPr>
              <a:t> 추가</a:t>
            </a:r>
            <a:endParaRPr lang="en-US" altLang="ko-KR" dirty="0">
              <a:latin typeface="+mn-ea"/>
            </a:endParaRPr>
          </a:p>
          <a:p>
            <a:pPr marL="914389" lvl="1" indent="-457200">
              <a:buFont typeface="+mj-ea"/>
              <a:buAutoNum type="circleNumDbPlain"/>
            </a:pPr>
            <a:r>
              <a:rPr lang="ko-KR" altLang="en-US" dirty="0"/>
              <a:t>로그인 후에 ‘애플리케이션 추가하기’ 메뉴를 선택</a:t>
            </a:r>
            <a:endParaRPr lang="en-US" altLang="ko-KR" dirty="0"/>
          </a:p>
          <a:p>
            <a:pPr marL="914389" lvl="1" indent="-457200">
              <a:buFont typeface="+mj-ea"/>
              <a:buAutoNum type="circleNumDbPlain"/>
            </a:pPr>
            <a:r>
              <a:rPr lang="ko-KR" altLang="en-US" dirty="0"/>
              <a:t>애플리케이션 추가 시에는 필요한 기본적인 정보를 입력</a:t>
            </a:r>
            <a:r>
              <a:rPr lang="en-US" altLang="ko-KR" dirty="0"/>
              <a:t>/</a:t>
            </a:r>
            <a:r>
              <a:rPr lang="ko-KR" altLang="en-US" dirty="0"/>
              <a:t>저장</a:t>
            </a:r>
            <a:endParaRPr lang="en-US" altLang="ko-KR" dirty="0"/>
          </a:p>
          <a:p>
            <a:pPr marL="914389" lvl="1" indent="-457200">
              <a:buFont typeface="+mj-ea"/>
              <a:buAutoNum type="circleNumDbPlain"/>
            </a:pPr>
            <a:r>
              <a:rPr lang="ko-KR" altLang="en-US" dirty="0"/>
              <a:t>‘앱 </a:t>
            </a:r>
            <a:r>
              <a:rPr lang="ko-KR" altLang="en-US" dirty="0" err="1"/>
              <a:t>키’들이</a:t>
            </a:r>
            <a:r>
              <a:rPr lang="ko-KR" altLang="en-US" dirty="0"/>
              <a:t> 생성되면 이 중에서 ‘</a:t>
            </a:r>
            <a:r>
              <a:rPr lang="en-US" altLang="ko-KR" dirty="0"/>
              <a:t>REST API</a:t>
            </a:r>
            <a:r>
              <a:rPr lang="ko-KR" altLang="en-US" dirty="0" err="1"/>
              <a:t>키’를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914389" lvl="1" indent="-457200">
              <a:buFont typeface="+mj-ea"/>
              <a:buAutoNum type="circleNumDbPlain"/>
            </a:pPr>
            <a:r>
              <a:rPr lang="ko-KR" altLang="en-US" dirty="0"/>
              <a:t>카카오 로그인을 수행하는 플랫폼을 설정할 때는 </a:t>
            </a:r>
            <a:r>
              <a:rPr lang="en-US" altLang="ko-KR" dirty="0"/>
              <a:t>Web</a:t>
            </a:r>
            <a:r>
              <a:rPr lang="ko-KR" altLang="en-US" dirty="0"/>
              <a:t>을 선택</a:t>
            </a:r>
            <a:endParaRPr lang="en-US" altLang="ko-KR" dirty="0"/>
          </a:p>
          <a:p>
            <a:pPr marL="914389" lvl="1" indent="-457200">
              <a:buFont typeface="+mj-ea"/>
              <a:buAutoNum type="circleNumDbPlain"/>
            </a:pPr>
            <a:r>
              <a:rPr lang="en-US" altLang="ko-KR" dirty="0"/>
              <a:t>Web </a:t>
            </a:r>
            <a:r>
              <a:rPr lang="ko-KR" altLang="en-US" dirty="0"/>
              <a:t>플랫폼 등록에서는 서버 주소와 포트를 지정하는데</a:t>
            </a:r>
            <a:r>
              <a:rPr lang="en-US" altLang="ko-KR" dirty="0"/>
              <a:t>, </a:t>
            </a:r>
            <a:r>
              <a:rPr lang="ko-KR" altLang="en-US" dirty="0"/>
              <a:t>로컬 환경은 ‘</a:t>
            </a:r>
            <a:r>
              <a:rPr lang="en-US" altLang="ko-KR" dirty="0"/>
              <a:t>http://localhost:3000’</a:t>
            </a:r>
            <a:r>
              <a:rPr lang="ko-KR" altLang="en-US" dirty="0"/>
              <a:t>으로 지정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819CF5-20C5-D85F-5AAA-A76E28B4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51BAFD-5661-892C-8659-73FD950D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7FF606-C73F-83D3-8A99-3AA13F4DAF59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02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98189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카카오 연동 설정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</a:rPr>
              <a:t>카카오 연동 설정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로그인 동의 설정</a:t>
            </a:r>
            <a:endParaRPr lang="ko-KR" altLang="en-US" dirty="0">
              <a:latin typeface="+mn-ea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BE18D5-09DD-B4C4-339C-E7E18599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1B0626-B63B-7014-A587-C819F06C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948328-D86D-058B-6945-ACEFC267B7CB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02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46CE1D3-7642-DD93-73D8-45F9B5DD81DE}"/>
              </a:ext>
            </a:extLst>
          </p:cNvPr>
          <p:cNvGrpSpPr/>
          <p:nvPr/>
        </p:nvGrpSpPr>
        <p:grpSpPr>
          <a:xfrm>
            <a:off x="1703388" y="2636838"/>
            <a:ext cx="9330414" cy="3618059"/>
            <a:chOff x="1703388" y="2636838"/>
            <a:chExt cx="7713752" cy="299116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27D6AAE-8B42-A572-7631-572C3E605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3388" y="2636838"/>
              <a:ext cx="4319905" cy="166624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F4FCE54-B930-EE90-8A54-3AB1FA2D9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2636838"/>
              <a:ext cx="3321140" cy="166624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2027F63-182E-F4F5-46A4-E95C545F5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03388" y="4508498"/>
              <a:ext cx="2879725" cy="11049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1923C04-4A5E-A59B-686F-FDCF9EA67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34901" y="4508498"/>
              <a:ext cx="2704080" cy="111950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026E0C6-3EBD-E6F3-B081-892D5E1E56E6}"/>
              </a:ext>
            </a:extLst>
          </p:cNvPr>
          <p:cNvSpPr/>
          <p:nvPr/>
        </p:nvSpPr>
        <p:spPr>
          <a:xfrm>
            <a:off x="5421086" y="5411755"/>
            <a:ext cx="466530" cy="39188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61637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카카오 연동 설정</a:t>
            </a:r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</a:rPr>
              <a:t>카카오 연동 설정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로그인 시 동의 항목 설정</a:t>
            </a:r>
            <a:endParaRPr lang="ko-KR" altLang="en-US" dirty="0">
              <a:latin typeface="+mn-ea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BE18D5-09DD-B4C4-339C-E7E18599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</a:t>
            </a:r>
            <a:r>
              <a:rPr lang="ko-KR" altLang="en-US"/>
              <a:t>코드로 배우는 리액트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1B0626-B63B-7014-A587-C819F06C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3E59-C53A-4641-BD4A-1C3F8A7A080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948328-D86D-058B-6945-ACEFC267B7CB}"/>
              </a:ext>
            </a:extLst>
          </p:cNvPr>
          <p:cNvSpPr txBox="1">
            <a:spLocks/>
          </p:cNvSpPr>
          <p:nvPr/>
        </p:nvSpPr>
        <p:spPr>
          <a:xfrm>
            <a:off x="173965" y="136527"/>
            <a:ext cx="664235" cy="54451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02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81221F-7D2A-B721-3692-0FBF7077B770}"/>
              </a:ext>
            </a:extLst>
          </p:cNvPr>
          <p:cNvGrpSpPr/>
          <p:nvPr/>
        </p:nvGrpSpPr>
        <p:grpSpPr>
          <a:xfrm>
            <a:off x="1703387" y="2636837"/>
            <a:ext cx="10333039" cy="3761775"/>
            <a:chOff x="1703387" y="2636838"/>
            <a:chExt cx="6865371" cy="249936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99FA568-3264-3667-C100-41C231054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3387" y="2636838"/>
              <a:ext cx="3000532" cy="124234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2A82094-1BA7-D111-9939-1125866B6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7447" y="2636838"/>
              <a:ext cx="1703070" cy="24993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F48F2EE-3882-C831-D4F1-1D784292F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70413" y="2642553"/>
              <a:ext cx="1998345" cy="249364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99455373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7084</TotalTime>
  <Words>5271</Words>
  <Application>Microsoft Office PowerPoint</Application>
  <PresentationFormat>와이드스크린</PresentationFormat>
  <Paragraphs>1053</Paragraphs>
  <Slides>54</Slides>
  <Notes>50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2" baseType="lpstr">
      <vt:lpstr>나눔고딕</vt:lpstr>
      <vt:lpstr>나눔고딕코딩</vt:lpstr>
      <vt:lpstr>다음_Regular</vt:lpstr>
      <vt:lpstr>다음_SemiBold</vt:lpstr>
      <vt:lpstr>맑은 고딕</vt:lpstr>
      <vt:lpstr>Arial</vt:lpstr>
      <vt:lpstr>Wingdings</vt:lpstr>
      <vt:lpstr>Office 테마</vt:lpstr>
      <vt:lpstr>코드로 배우는 리액트</vt:lpstr>
      <vt:lpstr> 9장. 리액트 소셜 로그인</vt:lpstr>
      <vt:lpstr>9.1 소셜 로그인과 OAuth2.0  9.2 카카오 연동 설정 9.3 리액트에서 카카오 로그인 9.4 API 서버에서 Access Token 처리 9.5 자동 회원 추가 및 회원정보의 반환 9.6 회원정보 수정</vt:lpstr>
      <vt:lpstr>소셜 로그인과 OAuth2.0</vt:lpstr>
      <vt:lpstr>소셜 로그인과 OAuth2.0</vt:lpstr>
      <vt:lpstr>소셜 로그인과 OAuth2.0</vt:lpstr>
      <vt:lpstr>카카오 연동 설정</vt:lpstr>
      <vt:lpstr>카카오 연동 설정</vt:lpstr>
      <vt:lpstr>카카오 연동 설정</vt:lpstr>
      <vt:lpstr>카카오 연동 설정</vt:lpstr>
      <vt:lpstr>카카오 연동 설정</vt:lpstr>
      <vt:lpstr>리액트에서 카카오 로그인</vt:lpstr>
      <vt:lpstr>리액트에서 카카오 로그인</vt:lpstr>
      <vt:lpstr>리액트에서 카카오 로그인</vt:lpstr>
      <vt:lpstr>리액트에서 카카오 로그인</vt:lpstr>
      <vt:lpstr>리액트에서 카카오 로그인</vt:lpstr>
      <vt:lpstr>리액트에서 카카오 로그인</vt:lpstr>
      <vt:lpstr>리액트에서 카카오 로그인</vt:lpstr>
      <vt:lpstr>리액트에서 카카오 로그인</vt:lpstr>
      <vt:lpstr>리액트에서 카카오 로그인</vt:lpstr>
      <vt:lpstr>리액트에서 카카오 로그인</vt:lpstr>
      <vt:lpstr>API 서버에서 Access Token 처리</vt:lpstr>
      <vt:lpstr>API 서버에서 Access Token 처리</vt:lpstr>
      <vt:lpstr>API 서버에서 Access Token 처리</vt:lpstr>
      <vt:lpstr>API 서버에서 Access Token 처리</vt:lpstr>
      <vt:lpstr>API 서버에서 Access Token 처리</vt:lpstr>
      <vt:lpstr>API 서버에서 Access Token 처리</vt:lpstr>
      <vt:lpstr>API 서버에서 Access Token 처리</vt:lpstr>
      <vt:lpstr>API 서버에서 Access Token 처리</vt:lpstr>
      <vt:lpstr>자동 회원 추가 및 회원정보의 반환</vt:lpstr>
      <vt:lpstr>자동 회원 추가 및 회원정보의 반환</vt:lpstr>
      <vt:lpstr>자동 회원 추가 및 회원정보의 반환</vt:lpstr>
      <vt:lpstr>자동 회원 추가 및 회원정보의 반환</vt:lpstr>
      <vt:lpstr>자동 회원 추가 및 회원정보의 반환</vt:lpstr>
      <vt:lpstr>자동 회원 추가 및 회원정보의 반환</vt:lpstr>
      <vt:lpstr>자동 회원 추가 및 회원정보의 반환</vt:lpstr>
      <vt:lpstr>자동 회원 추가 및 회원정보의 반환</vt:lpstr>
      <vt:lpstr>자동 회원 추가 및 회원정보의 반환</vt:lpstr>
      <vt:lpstr>회원정보 수정</vt:lpstr>
      <vt:lpstr>회원정보 수정</vt:lpstr>
      <vt:lpstr>회원정보 수정</vt:lpstr>
      <vt:lpstr>회원정보 수정</vt:lpstr>
      <vt:lpstr>회원정보 수정</vt:lpstr>
      <vt:lpstr>회원정보 수정</vt:lpstr>
      <vt:lpstr>회원정보 수정</vt:lpstr>
      <vt:lpstr>회원정보 수정</vt:lpstr>
      <vt:lpstr>회원정보 수정</vt:lpstr>
      <vt:lpstr>회원정보 수정</vt:lpstr>
      <vt:lpstr>회원정보 수정</vt:lpstr>
      <vt:lpstr>회원정보 수정</vt:lpstr>
      <vt:lpstr>회원정보 수정</vt:lpstr>
      <vt:lpstr>회원정보 수정</vt:lpstr>
      <vt:lpstr>회원정보 수정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</dc:creator>
  <cp:lastModifiedBy>유영진/교수/소프트웨어공학과</cp:lastModifiedBy>
  <cp:revision>178</cp:revision>
  <dcterms:created xsi:type="dcterms:W3CDTF">2023-06-17T13:58:24Z</dcterms:created>
  <dcterms:modified xsi:type="dcterms:W3CDTF">2023-11-17T12:25:27Z</dcterms:modified>
</cp:coreProperties>
</file>