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6752C-FBEA-49BA-BFA8-E9C25B0E6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B2A5FD-8D5C-43BD-BA9B-99F5843B7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CB18C-A6E7-436E-BE42-228797F7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EF143-93B9-4A07-959C-AF01EDE6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4927A-C3A0-4F37-A26F-017C3DEB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16DC1-694E-41DB-BAC8-D69B79CC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AD1748-6918-4AE3-A8D9-A3FBDED10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D8651-4D08-42C0-9112-A86625DC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773AF-7010-40F6-A567-99A8CB44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4B58B-BA8D-4EDF-A05C-CB57F67B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0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6124ED-75EA-4AEB-A3E8-20B62A54C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18C1D3-CDA0-4C56-B42A-004F791D7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584DF-75CD-4184-803F-45A23FE6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A2BF9-9A90-4C6A-9572-15DCBB99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DC71F-0BFF-42DD-8B6D-2548E584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3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CBC7C-529F-4E6D-9899-1233BE02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6DEE8-CE5C-49F1-8B2A-CED07F027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FCCA4-456C-4976-B4D2-6B9F9674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68F2F-C97D-4229-9549-8176FB06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407A2-F14A-41F9-ABDF-CF35B6A7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4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7E91A-24CD-46DA-9D99-7FD69603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C0194-2F47-470C-AE37-810A1B011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A3DED-A78F-4AB2-9337-5C980A6E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DD9E3-19C4-4A0A-A766-D7760DE7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3264D-63E2-49CB-9A69-03DA4044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45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04A4A-968D-45B2-ABB0-8F19AE28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AAF31-B7FA-4F36-A2BE-45FC2726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389418-B269-4E33-98EF-93A978F6C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CDBBD2-849E-451D-8467-829637D3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84B26-1A6F-4647-A312-B6103C60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79F95-9440-44B6-8D32-FF03EA93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5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A0695-B540-4104-8313-6A509D49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599B3-DE67-412B-9FE6-D72B21E1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31D18-36E0-48F4-80CA-D590DAFF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5059A9-B77E-4ED8-BC0C-DE4004A6D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68D0A3-5973-4078-BFB5-5B5EDAA10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183E13-243D-4D07-8493-E789FC4DE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B7F1A3-2C1F-4168-9FA0-C1F2F613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DE3E07-8A3B-43B2-838C-504CEBBA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D4A96-CD20-4C2C-B8B9-275399C6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39F14-CD20-4734-87E5-C257739A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ED505-AE45-46DA-AE6C-1B564C26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DC6BFA-779C-49D1-847E-1B06C3F1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8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50E126-968A-457D-BF49-9518B6F3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771D72-A297-4F8E-92E5-FB81CA3C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4237A-200F-4171-A0D1-31F392C7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1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68CA5-E14C-4975-8B6D-9CB44421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32566-3D7D-4810-ACDB-09454164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62855-06AF-49B8-9634-AD0C5313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E1BC7-6F8E-4959-A580-EA907254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C859A4-E6B5-4B1E-AF47-83BAFA61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A839F1-6B1D-40A7-9331-300BE444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4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09B46-348C-4D3C-8870-01FB8BEF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16D8D-1123-4031-8AF5-77F482FC9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31E46E-BA28-4FB3-805F-E5841C83D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D0899-A73D-4B47-8FCD-5157E7B5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44B1F-3547-4B92-8269-239B3F92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57790B-3737-4076-AA59-A6CEB04D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22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97087-00F5-47A0-AD82-AF9C81C3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E69E2-F685-4737-BDD7-DEAEA7C5E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E5EBB-BD48-419B-8917-FF77B1A6A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47AF-9648-4C72-92B9-02754B000410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27FBC-783A-4D16-B023-3F1485B29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1E959-04AA-454C-A6EC-3035E9985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4267-6B2C-4DBC-BEE8-8E4FB974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3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64509-531A-4FE7-B2A1-69871AB8F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Computing </a:t>
            </a:r>
            <a:r>
              <a:rPr lang="en-US" altLang="ko-KR" dirty="0" err="1"/>
              <a:t>Derivertive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55BEF9-759D-4526-AEF4-A4153D77C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07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42334-AE2C-4B45-B9FD-8C0E1D0E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1DB79-8092-425D-A77E-CD1E67398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/>
              <a:t>#Computing </a:t>
            </a:r>
            <a:r>
              <a:rPr lang="en-US" altLang="ko-KR" dirty="0" err="1"/>
              <a:t>derivartive</a:t>
            </a:r>
            <a:r>
              <a:rPr lang="en-US" altLang="ko-KR" dirty="0"/>
              <a:t> (</a:t>
            </a:r>
            <a:r>
              <a:rPr lang="ko-KR" altLang="en-US" dirty="0"/>
              <a:t>미분 계산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r>
              <a:rPr lang="en-US" altLang="ko-KR" dirty="0"/>
              <a:t>1.</a:t>
            </a:r>
            <a:r>
              <a:rPr lang="ko-KR" altLang="en-US" dirty="0"/>
              <a:t>도함수의 정의</a:t>
            </a:r>
            <a:r>
              <a:rPr lang="en-US" altLang="ko-KR" dirty="0"/>
              <a:t>(dx , </a:t>
            </a:r>
            <a:r>
              <a:rPr lang="en-US" altLang="ko-KR" dirty="0" err="1"/>
              <a:t>dJ</a:t>
            </a:r>
            <a:r>
              <a:rPr lang="en-US" altLang="ko-KR" dirty="0"/>
              <a:t> , </a:t>
            </a:r>
            <a:r>
              <a:rPr lang="en-US" altLang="ko-KR" dirty="0" err="1"/>
              <a:t>dy</a:t>
            </a:r>
            <a:r>
              <a:rPr lang="en-US" altLang="ko-KR" dirty="0"/>
              <a:t> </a:t>
            </a:r>
            <a:r>
              <a:rPr lang="ko-KR" altLang="en-US" dirty="0"/>
              <a:t>등 으로 표시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도함수는 </a:t>
            </a:r>
            <a:r>
              <a:rPr lang="ko-KR" altLang="en-US" dirty="0" err="1"/>
              <a:t>특정값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의 값이 아닌 임의의 </a:t>
            </a:r>
            <a:r>
              <a:rPr lang="en-US" altLang="ko-KR" dirty="0"/>
              <a:t>X</a:t>
            </a:r>
            <a:r>
              <a:rPr lang="ko-KR" altLang="en-US" dirty="0"/>
              <a:t>값에 관한 순간 변화를 일반화 해서 </a:t>
            </a:r>
            <a:r>
              <a:rPr lang="ko-KR" altLang="en-US" dirty="0" err="1"/>
              <a:t>나타낸것이다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y=f(x) </a:t>
            </a:r>
            <a:r>
              <a:rPr lang="ko-KR" altLang="en-US" dirty="0"/>
              <a:t>라는 식에서 </a:t>
            </a:r>
            <a:r>
              <a:rPr lang="en-US" altLang="ko-KR" dirty="0"/>
              <a:t>x</a:t>
            </a:r>
            <a:r>
              <a:rPr lang="ko-KR" altLang="en-US" dirty="0"/>
              <a:t>에 관해서 미분 해서 얻어지는 함수 </a:t>
            </a:r>
            <a:r>
              <a:rPr lang="en-US" altLang="ko-KR" dirty="0"/>
              <a:t>y='f(x) </a:t>
            </a:r>
            <a:r>
              <a:rPr lang="ko-KR" altLang="en-US" dirty="0"/>
              <a:t>라 표현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편미분</a:t>
            </a:r>
            <a:r>
              <a:rPr lang="ko-KR" altLang="en-US" dirty="0"/>
              <a:t> 이란 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어떤 함수에 대해 미분 하는 것인데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즉 </a:t>
            </a:r>
            <a:r>
              <a:rPr lang="en-US" altLang="ko-KR" dirty="0"/>
              <a:t>f(</a:t>
            </a:r>
            <a:r>
              <a:rPr lang="en-US" altLang="ko-KR" dirty="0" err="1"/>
              <a:t>x,y</a:t>
            </a:r>
            <a:r>
              <a:rPr lang="en-US" altLang="ko-KR" dirty="0"/>
              <a:t>) = 3x^2 + </a:t>
            </a:r>
            <a:r>
              <a:rPr lang="en-US" altLang="ko-KR" dirty="0" err="1"/>
              <a:t>yx</a:t>
            </a:r>
            <a:r>
              <a:rPr lang="en-US" altLang="ko-KR" dirty="0"/>
              <a:t> + b </a:t>
            </a:r>
            <a:r>
              <a:rPr lang="ko-KR" altLang="en-US" dirty="0"/>
              <a:t>라는 식에서 </a:t>
            </a:r>
            <a:r>
              <a:rPr lang="en-US" altLang="ko-KR" dirty="0"/>
              <a:t>x </a:t>
            </a:r>
            <a:r>
              <a:rPr lang="ko-KR" altLang="en-US" dirty="0" err="1"/>
              <a:t>에관한</a:t>
            </a:r>
            <a:r>
              <a:rPr lang="ko-KR" altLang="en-US" dirty="0"/>
              <a:t> </a:t>
            </a:r>
            <a:r>
              <a:rPr lang="ko-KR" altLang="en-US" dirty="0" err="1"/>
              <a:t>편미분</a:t>
            </a:r>
            <a:r>
              <a:rPr lang="ko-KR" altLang="en-US" dirty="0"/>
              <a:t> </a:t>
            </a:r>
            <a:r>
              <a:rPr lang="en-US" altLang="ko-KR" dirty="0" err="1"/>
              <a:t>d'f</a:t>
            </a:r>
            <a:r>
              <a:rPr lang="en-US" altLang="ko-KR" dirty="0"/>
              <a:t>/dx = 6x + y </a:t>
            </a:r>
            <a:r>
              <a:rPr lang="ko-KR" altLang="en-US" dirty="0"/>
              <a:t>되며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y</a:t>
            </a:r>
            <a:r>
              <a:rPr lang="ko-KR" altLang="en-US" dirty="0"/>
              <a:t>에 대한 </a:t>
            </a:r>
            <a:r>
              <a:rPr lang="ko-KR" altLang="en-US" dirty="0" err="1"/>
              <a:t>편미분</a:t>
            </a:r>
            <a:r>
              <a:rPr lang="ko-KR" altLang="en-US" dirty="0"/>
              <a:t> </a:t>
            </a:r>
            <a:r>
              <a:rPr lang="en-US" altLang="ko-KR" dirty="0" err="1"/>
              <a:t>d'f</a:t>
            </a:r>
            <a:r>
              <a:rPr lang="en-US" altLang="ko-KR" dirty="0"/>
              <a:t>/</a:t>
            </a:r>
            <a:r>
              <a:rPr lang="en-US" altLang="ko-KR" dirty="0" err="1"/>
              <a:t>dy</a:t>
            </a:r>
            <a:r>
              <a:rPr lang="en-US" altLang="ko-KR" dirty="0"/>
              <a:t> = 3x^2 + x </a:t>
            </a:r>
            <a:r>
              <a:rPr lang="ko-KR" altLang="en-US" dirty="0"/>
              <a:t>로 </a:t>
            </a:r>
            <a:r>
              <a:rPr lang="ko-KR" altLang="en-US" dirty="0" err="1"/>
              <a:t>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en-US" altLang="ko-KR" dirty="0"/>
              <a:t>3.Foward Propagation(</a:t>
            </a:r>
            <a:r>
              <a:rPr lang="ko-KR" altLang="en-US" dirty="0" err="1"/>
              <a:t>순전파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en-US" altLang="ko-KR" dirty="0"/>
              <a:t>Backward Propagation(</a:t>
            </a:r>
            <a:r>
              <a:rPr lang="ko-KR" altLang="en-US" dirty="0" err="1"/>
              <a:t>역전파</a:t>
            </a:r>
            <a:r>
              <a:rPr lang="en-US" altLang="ko-KR" dirty="0"/>
              <a:t>) </a:t>
            </a:r>
            <a:r>
              <a:rPr lang="ko-KR" altLang="en-US" dirty="0"/>
              <a:t>이란 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알고리즘에서 어떤 노드에서 넘어온 입력 값을 계산해 </a:t>
            </a:r>
            <a:r>
              <a:rPr lang="ko-KR" altLang="en-US" dirty="0" err="1"/>
              <a:t>출력값에</a:t>
            </a:r>
            <a:r>
              <a:rPr lang="ko-KR" altLang="en-US" dirty="0"/>
              <a:t> 보내는 것을 </a:t>
            </a:r>
            <a:r>
              <a:rPr lang="en-US" altLang="ko-KR" dirty="0"/>
              <a:t>Forward,</a:t>
            </a:r>
          </a:p>
          <a:p>
            <a:r>
              <a:rPr lang="ko-KR" altLang="en-US" dirty="0"/>
              <a:t>역으로 출력 값에서 입력 값 쪽으로 보내는 것을 </a:t>
            </a:r>
            <a:r>
              <a:rPr lang="en-US" altLang="ko-KR" dirty="0"/>
              <a:t>Backward Propagation 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그러면 어떻게 계산 되어 지는지 표를 </a:t>
            </a:r>
            <a:r>
              <a:rPr lang="ko-KR" altLang="en-US" dirty="0" err="1"/>
              <a:t>톻해서</a:t>
            </a:r>
            <a:r>
              <a:rPr lang="ko-KR" altLang="en-US" dirty="0"/>
              <a:t> </a:t>
            </a:r>
            <a:r>
              <a:rPr lang="ko-KR" altLang="en-US" dirty="0" err="1"/>
              <a:t>보겠읍니다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58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2DEF-9D42-415A-BC6A-A2EF1969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836F3-62E7-445A-9973-52250C01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6775"/>
          </a:xfrm>
        </p:spPr>
        <p:txBody>
          <a:bodyPr/>
          <a:lstStyle/>
          <a:p>
            <a:r>
              <a:rPr lang="en-US" altLang="ko-KR" dirty="0"/>
              <a:t>a = 5</a:t>
            </a:r>
          </a:p>
          <a:p>
            <a:endParaRPr lang="en-US" altLang="ko-KR" dirty="0"/>
          </a:p>
          <a:p>
            <a:r>
              <a:rPr lang="en-US" altLang="ko-KR" dirty="0"/>
              <a:t>b = 3 </a:t>
            </a:r>
          </a:p>
          <a:p>
            <a:r>
              <a:rPr lang="en-US" altLang="ko-KR" dirty="0"/>
              <a:t>                 </a:t>
            </a:r>
          </a:p>
          <a:p>
            <a:r>
              <a:rPr lang="en-US" altLang="ko-KR" dirty="0"/>
              <a:t>C = 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DC7B304-34CF-4AD6-B13E-87BD817055B2}"/>
              </a:ext>
            </a:extLst>
          </p:cNvPr>
          <p:cNvSpPr/>
          <p:nvPr/>
        </p:nvSpPr>
        <p:spPr>
          <a:xfrm>
            <a:off x="2870200" y="3314700"/>
            <a:ext cx="19939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 = </a:t>
            </a:r>
            <a:r>
              <a:rPr lang="en-US" altLang="ko-KR" dirty="0" err="1"/>
              <a:t>bc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09E45D-DB3C-41E5-9BC1-9CD307D32687}"/>
              </a:ext>
            </a:extLst>
          </p:cNvPr>
          <p:cNvSpPr/>
          <p:nvPr/>
        </p:nvSpPr>
        <p:spPr>
          <a:xfrm>
            <a:off x="5461000" y="2565400"/>
            <a:ext cx="2235200" cy="74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 = a + u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A440B3-43D0-4C4A-9D1B-EBAB72FF885E}"/>
              </a:ext>
            </a:extLst>
          </p:cNvPr>
          <p:cNvCxnSpPr/>
          <p:nvPr/>
        </p:nvCxnSpPr>
        <p:spPr>
          <a:xfrm>
            <a:off x="2260600" y="2095500"/>
            <a:ext cx="3098800" cy="7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656447-335D-4DBE-97B5-5567A47DD566}"/>
              </a:ext>
            </a:extLst>
          </p:cNvPr>
          <p:cNvCxnSpPr/>
          <p:nvPr/>
        </p:nvCxnSpPr>
        <p:spPr>
          <a:xfrm>
            <a:off x="2171700" y="3086100"/>
            <a:ext cx="69850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F0C8F9-855E-491E-A9C9-FBE19F130FC5}"/>
              </a:ext>
            </a:extLst>
          </p:cNvPr>
          <p:cNvCxnSpPr/>
          <p:nvPr/>
        </p:nvCxnSpPr>
        <p:spPr>
          <a:xfrm flipV="1">
            <a:off x="2260600" y="3736181"/>
            <a:ext cx="539750" cy="361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83C540-0D33-4BD9-A5E9-D1202DAE1B53}"/>
              </a:ext>
            </a:extLst>
          </p:cNvPr>
          <p:cNvCxnSpPr/>
          <p:nvPr/>
        </p:nvCxnSpPr>
        <p:spPr>
          <a:xfrm flipV="1">
            <a:off x="4965700" y="3086100"/>
            <a:ext cx="39370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E49228-B425-4DED-9B95-9A0D7A574327}"/>
              </a:ext>
            </a:extLst>
          </p:cNvPr>
          <p:cNvCxnSpPr/>
          <p:nvPr/>
        </p:nvCxnSpPr>
        <p:spPr>
          <a:xfrm>
            <a:off x="7962900" y="2940050"/>
            <a:ext cx="97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C365E3-C16D-4325-8EEC-A75C71A8B91F}"/>
              </a:ext>
            </a:extLst>
          </p:cNvPr>
          <p:cNvSpPr/>
          <p:nvPr/>
        </p:nvSpPr>
        <p:spPr>
          <a:xfrm>
            <a:off x="9271000" y="2565400"/>
            <a:ext cx="19685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 = 3v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67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A885A-7E94-468E-80E8-1BD41C54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1FB54-A324-4AE9-A79A-9AB0089E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5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194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Computing Derivertive</vt:lpstr>
      <vt:lpstr>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Derivertive</dc:title>
  <dc:creator>test</dc:creator>
  <cp:lastModifiedBy>test</cp:lastModifiedBy>
  <cp:revision>3</cp:revision>
  <dcterms:created xsi:type="dcterms:W3CDTF">2022-08-18T01:42:29Z</dcterms:created>
  <dcterms:modified xsi:type="dcterms:W3CDTF">2022-08-18T01:57:08Z</dcterms:modified>
</cp:coreProperties>
</file>