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305" r:id="rId4"/>
    <p:sldId id="258" r:id="rId5"/>
    <p:sldId id="290" r:id="rId6"/>
    <p:sldId id="291" r:id="rId7"/>
    <p:sldId id="302" r:id="rId8"/>
    <p:sldId id="298" r:id="rId9"/>
    <p:sldId id="300" r:id="rId10"/>
    <p:sldId id="301" r:id="rId11"/>
    <p:sldId id="296" r:id="rId12"/>
    <p:sldId id="297" r:id="rId13"/>
    <p:sldId id="303" r:id="rId14"/>
    <p:sldId id="275" r:id="rId15"/>
    <p:sldId id="273" r:id="rId16"/>
    <p:sldId id="276" r:id="rId17"/>
    <p:sldId id="277" r:id="rId18"/>
    <p:sldId id="278" r:id="rId19"/>
    <p:sldId id="279" r:id="rId20"/>
    <p:sldId id="280" r:id="rId21"/>
    <p:sldId id="283" r:id="rId22"/>
    <p:sldId id="282" r:id="rId23"/>
    <p:sldId id="284" r:id="rId24"/>
    <p:sldId id="285" r:id="rId25"/>
    <p:sldId id="286" r:id="rId26"/>
    <p:sldId id="287" r:id="rId27"/>
    <p:sldId id="272" r:id="rId28"/>
    <p:sldId id="292" r:id="rId29"/>
    <p:sldId id="288" r:id="rId30"/>
    <p:sldId id="262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7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2.svg"/><Relationship Id="rId19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11.png"/><Relationship Id="rId1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6D3D6-AF36-4D2F-8038-6AD22BEF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50" y="1281844"/>
            <a:ext cx="8991600" cy="1645920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졸업작품 제안서</a:t>
            </a:r>
          </a:p>
        </p:txBody>
      </p:sp>
    </p:spTree>
    <p:extLst>
      <p:ext uri="{BB962C8B-B14F-4D97-AF65-F5344CB8AC3E}">
        <p14:creationId xmlns:p14="http://schemas.microsoft.com/office/powerpoint/2010/main" val="5919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5BC771-232B-42F7-9659-F4D87512A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5" y="396875"/>
            <a:ext cx="11095310" cy="634131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259F391-86A9-4060-B67E-FC6C979C0C82}"/>
              </a:ext>
            </a:extLst>
          </p:cNvPr>
          <p:cNvSpPr/>
          <p:nvPr/>
        </p:nvSpPr>
        <p:spPr>
          <a:xfrm>
            <a:off x="43103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080F23C-6A15-4BEA-B2E3-20294CA9204A}"/>
              </a:ext>
            </a:extLst>
          </p:cNvPr>
          <p:cNvSpPr/>
          <p:nvPr/>
        </p:nvSpPr>
        <p:spPr>
          <a:xfrm>
            <a:off x="505333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2B5526C-E64D-4949-B9DD-A15D6ABFB882}"/>
              </a:ext>
            </a:extLst>
          </p:cNvPr>
          <p:cNvSpPr/>
          <p:nvPr/>
        </p:nvSpPr>
        <p:spPr>
          <a:xfrm>
            <a:off x="57962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9C8AFC-0E8B-4A2B-A352-8EF93ED23FD5}"/>
              </a:ext>
            </a:extLst>
          </p:cNvPr>
          <p:cNvSpPr/>
          <p:nvPr/>
        </p:nvSpPr>
        <p:spPr>
          <a:xfrm>
            <a:off x="653923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045C2EF-38D8-4D16-9496-8C68CE161FBF}"/>
              </a:ext>
            </a:extLst>
          </p:cNvPr>
          <p:cNvSpPr/>
          <p:nvPr/>
        </p:nvSpPr>
        <p:spPr>
          <a:xfrm>
            <a:off x="72821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9AA89C6-A7B5-4676-8A6B-AD784C25E90D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90982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A080B0-5F8A-4FAA-B065-D8F48DF1A292}"/>
              </a:ext>
            </a:extLst>
          </p:cNvPr>
          <p:cNvCxnSpPr/>
          <p:nvPr/>
        </p:nvCxnSpPr>
        <p:spPr>
          <a:xfrm>
            <a:off x="565277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E8BCA-D173-4967-B375-5E80D61B877A}"/>
              </a:ext>
            </a:extLst>
          </p:cNvPr>
          <p:cNvCxnSpPr/>
          <p:nvPr/>
        </p:nvCxnSpPr>
        <p:spPr>
          <a:xfrm>
            <a:off x="639572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75D1DA-B592-453D-ACAC-87B7E97896E4}"/>
              </a:ext>
            </a:extLst>
          </p:cNvPr>
          <p:cNvCxnSpPr/>
          <p:nvPr/>
        </p:nvCxnSpPr>
        <p:spPr>
          <a:xfrm>
            <a:off x="713867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5497881-50B6-4EB4-9913-9BF75DFD1479}"/>
              </a:ext>
            </a:extLst>
          </p:cNvPr>
          <p:cNvSpPr/>
          <p:nvPr/>
        </p:nvSpPr>
        <p:spPr>
          <a:xfrm>
            <a:off x="11153990" y="541654"/>
            <a:ext cx="374280" cy="381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F7243F-A5E4-4FF8-B3E0-C8B957D5BEEE}"/>
              </a:ext>
            </a:extLst>
          </p:cNvPr>
          <p:cNvSpPr/>
          <p:nvPr/>
        </p:nvSpPr>
        <p:spPr>
          <a:xfrm>
            <a:off x="8541673" y="541654"/>
            <a:ext cx="1766223" cy="367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8C8D4-EFC9-4A54-B232-F19F492F4959}"/>
              </a:ext>
            </a:extLst>
          </p:cNvPr>
          <p:cNvSpPr txBox="1"/>
          <p:nvPr/>
        </p:nvSpPr>
        <p:spPr>
          <a:xfrm>
            <a:off x="9233811" y="528419"/>
            <a:ext cx="11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70 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래픽 14" descr="단일 톱니바퀴">
            <a:extLst>
              <a:ext uri="{FF2B5EF4-FFF2-40B4-BE49-F238E27FC236}">
                <a16:creationId xmlns:a16="http://schemas.microsoft.com/office/drawing/2014/main" id="{C520F49F-7EA0-4786-B85E-89FC4E4E2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3989" y="555422"/>
            <a:ext cx="371521" cy="3715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BA9949-5D57-44DD-A1D6-85677DADE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708" y="577620"/>
            <a:ext cx="388815" cy="3798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6CF996-A588-4324-843D-A423CF5C0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7377" y="576109"/>
            <a:ext cx="389046" cy="37052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D1100728-1E8E-4D54-BD86-A4EA0E142167}"/>
              </a:ext>
            </a:extLst>
          </p:cNvPr>
          <p:cNvSpPr/>
          <p:nvPr/>
        </p:nvSpPr>
        <p:spPr>
          <a:xfrm>
            <a:off x="4420884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822167-6E3C-4CDF-A598-E948B3792F4A}"/>
              </a:ext>
            </a:extLst>
          </p:cNvPr>
          <p:cNvSpPr/>
          <p:nvPr/>
        </p:nvSpPr>
        <p:spPr>
          <a:xfrm>
            <a:off x="5164469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FCE5A6-8008-4A64-A7A2-9491F1D27A02}"/>
              </a:ext>
            </a:extLst>
          </p:cNvPr>
          <p:cNvSpPr/>
          <p:nvPr/>
        </p:nvSpPr>
        <p:spPr>
          <a:xfrm>
            <a:off x="6647816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26ED37-47A7-4160-8465-9B83F0355CC9}"/>
              </a:ext>
            </a:extLst>
          </p:cNvPr>
          <p:cNvSpPr/>
          <p:nvPr/>
        </p:nvSpPr>
        <p:spPr>
          <a:xfrm>
            <a:off x="10625753" y="543707"/>
            <a:ext cx="374280" cy="381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래픽 21" descr="재생">
            <a:extLst>
              <a:ext uri="{FF2B5EF4-FFF2-40B4-BE49-F238E27FC236}">
                <a16:creationId xmlns:a16="http://schemas.microsoft.com/office/drawing/2014/main" id="{90CDAB97-9965-49BA-8FF3-973AB9CAB7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5234" y="588228"/>
            <a:ext cx="304800" cy="304800"/>
          </a:xfrm>
          <a:prstGeom prst="rect">
            <a:avLst/>
          </a:prstGeom>
        </p:spPr>
      </p:pic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BDDD9CB1-E41A-4B9B-99B0-3CD35C2A7848}"/>
              </a:ext>
            </a:extLst>
          </p:cNvPr>
          <p:cNvSpPr/>
          <p:nvPr/>
        </p:nvSpPr>
        <p:spPr>
          <a:xfrm rot="10800000">
            <a:off x="4202747" y="1324944"/>
            <a:ext cx="3043556" cy="4543425"/>
          </a:xfrm>
          <a:prstGeom prst="wedgeRectCallout">
            <a:avLst>
              <a:gd name="adj1" fmla="val 34707"/>
              <a:gd name="adj2" fmla="val 58516"/>
            </a:avLst>
          </a:prstGeom>
          <a:solidFill>
            <a:srgbClr val="00B0F0">
              <a:alpha val="56000"/>
            </a:srgb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9B6844-3E25-4468-96F1-0D7D0692D76C}"/>
              </a:ext>
            </a:extLst>
          </p:cNvPr>
          <p:cNvSpPr txBox="1"/>
          <p:nvPr/>
        </p:nvSpPr>
        <p:spPr>
          <a:xfrm>
            <a:off x="4345448" y="1528060"/>
            <a:ext cx="26146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1 WAVE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20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X 5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래픽 24" descr="남자">
            <a:extLst>
              <a:ext uri="{FF2B5EF4-FFF2-40B4-BE49-F238E27FC236}">
                <a16:creationId xmlns:a16="http://schemas.microsoft.com/office/drawing/2014/main" id="{96E8ADBF-2EDF-4362-9DF6-C1150EEA61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99613" y="2290115"/>
            <a:ext cx="884541" cy="884541"/>
          </a:xfrm>
          <a:prstGeom prst="rect">
            <a:avLst/>
          </a:prstGeom>
        </p:spPr>
      </p:pic>
      <p:pic>
        <p:nvPicPr>
          <p:cNvPr id="26" name="그래픽 25" descr="스노우슈잉">
            <a:extLst>
              <a:ext uri="{FF2B5EF4-FFF2-40B4-BE49-F238E27FC236}">
                <a16:creationId xmlns:a16="http://schemas.microsoft.com/office/drawing/2014/main" id="{ACD44329-4081-42E1-960D-114F49E6D8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66324" y="3377772"/>
            <a:ext cx="884541" cy="884541"/>
          </a:xfrm>
          <a:prstGeom prst="rect">
            <a:avLst/>
          </a:prstGeom>
        </p:spPr>
      </p:pic>
      <p:pic>
        <p:nvPicPr>
          <p:cNvPr id="27" name="그래픽 26" descr="정보">
            <a:extLst>
              <a:ext uri="{FF2B5EF4-FFF2-40B4-BE49-F238E27FC236}">
                <a16:creationId xmlns:a16="http://schemas.microsoft.com/office/drawing/2014/main" id="{356C6611-5707-4CD8-95E2-B090857515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98446" y="2581275"/>
            <a:ext cx="461645" cy="461645"/>
          </a:xfrm>
          <a:prstGeom prst="rect">
            <a:avLst/>
          </a:prstGeom>
        </p:spPr>
      </p:pic>
      <p:pic>
        <p:nvPicPr>
          <p:cNvPr id="28" name="그래픽 27" descr="정보">
            <a:extLst>
              <a:ext uri="{FF2B5EF4-FFF2-40B4-BE49-F238E27FC236}">
                <a16:creationId xmlns:a16="http://schemas.microsoft.com/office/drawing/2014/main" id="{AA8567B9-6903-469E-BA1C-7BC242274E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98446" y="3700229"/>
            <a:ext cx="461645" cy="461645"/>
          </a:xfrm>
          <a:prstGeom prst="rect">
            <a:avLst/>
          </a:prstGeom>
        </p:spPr>
      </p:pic>
      <p:pic>
        <p:nvPicPr>
          <p:cNvPr id="29" name="그래픽 28" descr="오른쪽을 가리키는 검지">
            <a:extLst>
              <a:ext uri="{FF2B5EF4-FFF2-40B4-BE49-F238E27FC236}">
                <a16:creationId xmlns:a16="http://schemas.microsoft.com/office/drawing/2014/main" id="{C2EAA6FB-7355-4B3E-8622-E1438EFAFE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5302793">
            <a:off x="6641167" y="2671905"/>
            <a:ext cx="527320" cy="640326"/>
          </a:xfrm>
          <a:prstGeom prst="rect">
            <a:avLst/>
          </a:prstGeom>
        </p:spPr>
      </p:pic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00EEDEC8-1FEE-4A2B-B072-27A6B9F01DE8}"/>
              </a:ext>
            </a:extLst>
          </p:cNvPr>
          <p:cNvSpPr/>
          <p:nvPr/>
        </p:nvSpPr>
        <p:spPr>
          <a:xfrm rot="5400000">
            <a:off x="7597382" y="1309465"/>
            <a:ext cx="2515534" cy="2546496"/>
          </a:xfrm>
          <a:prstGeom prst="wedgeRectCallout">
            <a:avLst>
              <a:gd name="adj1" fmla="val 10402"/>
              <a:gd name="adj2" fmla="val 74104"/>
            </a:avLst>
          </a:prstGeom>
          <a:solidFill>
            <a:srgbClr val="00B0F0">
              <a:alpha val="56000"/>
            </a:srgb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0769B-700D-40AC-B6AD-28F6D2746EF7}"/>
              </a:ext>
            </a:extLst>
          </p:cNvPr>
          <p:cNvSpPr txBox="1"/>
          <p:nvPr/>
        </p:nvSpPr>
        <p:spPr>
          <a:xfrm>
            <a:off x="7776423" y="1503545"/>
            <a:ext cx="21196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몹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몹입니다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슬로우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면역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범위공격 회피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etc..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4E6CF-46D6-4396-B4A3-F4E87EFDF00B}"/>
              </a:ext>
            </a:extLst>
          </p:cNvPr>
          <p:cNvSpPr/>
          <p:nvPr/>
        </p:nvSpPr>
        <p:spPr>
          <a:xfrm>
            <a:off x="662398" y="561339"/>
            <a:ext cx="1228337" cy="6610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:   30 G</a:t>
            </a:r>
            <a:endParaRPr lang="en-US" altLang="ko-KR" sz="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/ 5 wave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FC1E08B1-CF2E-4C1A-92BB-41126A5197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9" y="586958"/>
            <a:ext cx="445499" cy="28809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623195-8B61-4A54-9E9B-3ED14D38E5D8}"/>
              </a:ext>
            </a:extLst>
          </p:cNvPr>
          <p:cNvSpPr/>
          <p:nvPr/>
        </p:nvSpPr>
        <p:spPr>
          <a:xfrm>
            <a:off x="2390599" y="541654"/>
            <a:ext cx="1404498" cy="410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  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5" name="그래픽 34" descr="하트">
            <a:extLst>
              <a:ext uri="{FF2B5EF4-FFF2-40B4-BE49-F238E27FC236}">
                <a16:creationId xmlns:a16="http://schemas.microsoft.com/office/drawing/2014/main" id="{B37F557A-00B9-42BD-B83C-B65B506407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13738" y="555422"/>
            <a:ext cx="390525" cy="39052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EB7510-3E4D-413B-B2BF-85D5FFE540A7}"/>
              </a:ext>
            </a:extLst>
          </p:cNvPr>
          <p:cNvSpPr/>
          <p:nvPr/>
        </p:nvSpPr>
        <p:spPr>
          <a:xfrm>
            <a:off x="2834809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748657-ABC3-4118-80B1-E3259992B636}"/>
              </a:ext>
            </a:extLst>
          </p:cNvPr>
          <p:cNvSpPr/>
          <p:nvPr/>
        </p:nvSpPr>
        <p:spPr>
          <a:xfrm>
            <a:off x="2956440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A3802D-786A-49B6-8859-3C6BB026E457}"/>
              </a:ext>
            </a:extLst>
          </p:cNvPr>
          <p:cNvSpPr/>
          <p:nvPr/>
        </p:nvSpPr>
        <p:spPr>
          <a:xfrm>
            <a:off x="3073900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26E234-03F0-4C55-B7AB-98A9964908B5}"/>
              </a:ext>
            </a:extLst>
          </p:cNvPr>
          <p:cNvSpPr/>
          <p:nvPr/>
        </p:nvSpPr>
        <p:spPr>
          <a:xfrm>
            <a:off x="3189282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C08C67-CDC3-443D-BB79-74120F805D89}"/>
              </a:ext>
            </a:extLst>
          </p:cNvPr>
          <p:cNvSpPr/>
          <p:nvPr/>
        </p:nvSpPr>
        <p:spPr>
          <a:xfrm>
            <a:off x="3310913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B03583-258C-49EB-A7B1-69DB2E9C7479}"/>
              </a:ext>
            </a:extLst>
          </p:cNvPr>
          <p:cNvSpPr/>
          <p:nvPr/>
        </p:nvSpPr>
        <p:spPr>
          <a:xfrm>
            <a:off x="3428373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997839-1B68-4ADF-9650-B9B157972709}"/>
              </a:ext>
            </a:extLst>
          </p:cNvPr>
          <p:cNvSpPr/>
          <p:nvPr/>
        </p:nvSpPr>
        <p:spPr>
          <a:xfrm>
            <a:off x="3545019" y="597479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D6BB01-5039-4AB0-8DD5-A338C0DEEE0D}"/>
              </a:ext>
            </a:extLst>
          </p:cNvPr>
          <p:cNvSpPr/>
          <p:nvPr/>
        </p:nvSpPr>
        <p:spPr>
          <a:xfrm>
            <a:off x="3658960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5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07A2AE-2253-4BEC-999A-BF802739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5" y="387572"/>
            <a:ext cx="11052130" cy="635061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812AE2A-0D1C-47BB-AC1C-017896DA8DE8}"/>
              </a:ext>
            </a:extLst>
          </p:cNvPr>
          <p:cNvSpPr/>
          <p:nvPr/>
        </p:nvSpPr>
        <p:spPr>
          <a:xfrm>
            <a:off x="43103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C7BC91A-40E6-470F-9478-570F51137FF9}"/>
              </a:ext>
            </a:extLst>
          </p:cNvPr>
          <p:cNvSpPr/>
          <p:nvPr/>
        </p:nvSpPr>
        <p:spPr>
          <a:xfrm>
            <a:off x="505333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E08EA6-F248-4B92-94FA-69470D5A0A43}"/>
              </a:ext>
            </a:extLst>
          </p:cNvPr>
          <p:cNvSpPr/>
          <p:nvPr/>
        </p:nvSpPr>
        <p:spPr>
          <a:xfrm>
            <a:off x="57962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9F0C905-CD14-4405-85AC-9C2BAED425CB}"/>
              </a:ext>
            </a:extLst>
          </p:cNvPr>
          <p:cNvSpPr/>
          <p:nvPr/>
        </p:nvSpPr>
        <p:spPr>
          <a:xfrm>
            <a:off x="653923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787F4E-B368-4923-9875-B808109A2864}"/>
              </a:ext>
            </a:extLst>
          </p:cNvPr>
          <p:cNvSpPr/>
          <p:nvPr/>
        </p:nvSpPr>
        <p:spPr>
          <a:xfrm>
            <a:off x="72821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615F25-B926-4511-993D-5E96C3A40230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90982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82B114-3BF9-4F13-88E6-E71F4B961497}"/>
              </a:ext>
            </a:extLst>
          </p:cNvPr>
          <p:cNvCxnSpPr/>
          <p:nvPr/>
        </p:nvCxnSpPr>
        <p:spPr>
          <a:xfrm>
            <a:off x="565277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8D3E0B-4887-4EA9-A22E-470ADA9C60EF}"/>
              </a:ext>
            </a:extLst>
          </p:cNvPr>
          <p:cNvCxnSpPr/>
          <p:nvPr/>
        </p:nvCxnSpPr>
        <p:spPr>
          <a:xfrm>
            <a:off x="639572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19A7ED1-CB2E-4AC2-B6DB-A16398E8AF4E}"/>
              </a:ext>
            </a:extLst>
          </p:cNvPr>
          <p:cNvCxnSpPr/>
          <p:nvPr/>
        </p:nvCxnSpPr>
        <p:spPr>
          <a:xfrm>
            <a:off x="713867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98CC793-7779-4528-AD90-2CCF44086A0A}"/>
              </a:ext>
            </a:extLst>
          </p:cNvPr>
          <p:cNvSpPr/>
          <p:nvPr/>
        </p:nvSpPr>
        <p:spPr>
          <a:xfrm>
            <a:off x="11153990" y="541654"/>
            <a:ext cx="374280" cy="381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6F4CC-A55C-41F6-8CA9-B2115E5FA6BD}"/>
              </a:ext>
            </a:extLst>
          </p:cNvPr>
          <p:cNvSpPr/>
          <p:nvPr/>
        </p:nvSpPr>
        <p:spPr>
          <a:xfrm>
            <a:off x="8541673" y="541654"/>
            <a:ext cx="1766223" cy="367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E923CD-AEAB-4A5B-8784-FC255B5F9A0D}"/>
              </a:ext>
            </a:extLst>
          </p:cNvPr>
          <p:cNvSpPr txBox="1"/>
          <p:nvPr/>
        </p:nvSpPr>
        <p:spPr>
          <a:xfrm>
            <a:off x="9233811" y="528419"/>
            <a:ext cx="11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70 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래픽 17" descr="단일 톱니바퀴">
            <a:extLst>
              <a:ext uri="{FF2B5EF4-FFF2-40B4-BE49-F238E27FC236}">
                <a16:creationId xmlns:a16="http://schemas.microsoft.com/office/drawing/2014/main" id="{CCD5B79B-FA90-481E-9992-D3AB6796A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3989" y="555422"/>
            <a:ext cx="371521" cy="3715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13ACA98-26CF-409C-A6D7-7683E2937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708" y="577620"/>
            <a:ext cx="388815" cy="3798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647364-C100-4AFB-86BD-C77040B37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7377" y="576109"/>
            <a:ext cx="389046" cy="37052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AD96A9A-B97F-42D9-A961-AD87026FE22A}"/>
              </a:ext>
            </a:extLst>
          </p:cNvPr>
          <p:cNvSpPr/>
          <p:nvPr/>
        </p:nvSpPr>
        <p:spPr>
          <a:xfrm>
            <a:off x="4420884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6BB9224-CD4B-48A1-AED3-152780DE2F2B}"/>
              </a:ext>
            </a:extLst>
          </p:cNvPr>
          <p:cNvSpPr/>
          <p:nvPr/>
        </p:nvSpPr>
        <p:spPr>
          <a:xfrm>
            <a:off x="5164469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350B40F-D73C-424D-8AAB-AC78FFE4713C}"/>
              </a:ext>
            </a:extLst>
          </p:cNvPr>
          <p:cNvSpPr/>
          <p:nvPr/>
        </p:nvSpPr>
        <p:spPr>
          <a:xfrm>
            <a:off x="6647816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5167BC1-0EB0-472F-AC35-374736B539D0}"/>
              </a:ext>
            </a:extLst>
          </p:cNvPr>
          <p:cNvSpPr/>
          <p:nvPr/>
        </p:nvSpPr>
        <p:spPr>
          <a:xfrm>
            <a:off x="10625753" y="543707"/>
            <a:ext cx="374280" cy="381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재생">
            <a:extLst>
              <a:ext uri="{FF2B5EF4-FFF2-40B4-BE49-F238E27FC236}">
                <a16:creationId xmlns:a16="http://schemas.microsoft.com/office/drawing/2014/main" id="{69E02FD5-5DF0-4335-9CE1-7B23F4248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5234" y="588228"/>
            <a:ext cx="304800" cy="304800"/>
          </a:xfrm>
          <a:prstGeom prst="rect">
            <a:avLst/>
          </a:prstGeom>
        </p:spPr>
      </p:pic>
      <p:pic>
        <p:nvPicPr>
          <p:cNvPr id="28" name="그래픽 27" descr="오른쪽을 가리키는 검지">
            <a:extLst>
              <a:ext uri="{FF2B5EF4-FFF2-40B4-BE49-F238E27FC236}">
                <a16:creationId xmlns:a16="http://schemas.microsoft.com/office/drawing/2014/main" id="{2CFFF638-3CC5-4173-B16D-D56E34CAAC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5302793">
            <a:off x="3185804" y="3747021"/>
            <a:ext cx="527320" cy="6403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AEF452-CB5C-445B-AF42-68D128087863}"/>
              </a:ext>
            </a:extLst>
          </p:cNvPr>
          <p:cNvSpPr txBox="1"/>
          <p:nvPr/>
        </p:nvSpPr>
        <p:spPr>
          <a:xfrm rot="20578292">
            <a:off x="3112274" y="352978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Click!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DCF4AB8-2D9F-4145-804F-5C0A7B43AB5D}"/>
              </a:ext>
            </a:extLst>
          </p:cNvPr>
          <p:cNvSpPr/>
          <p:nvPr/>
        </p:nvSpPr>
        <p:spPr>
          <a:xfrm>
            <a:off x="2219326" y="3048000"/>
            <a:ext cx="590098" cy="6104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BF2C4AC-73A9-4CD7-80C5-4F138018B777}"/>
              </a:ext>
            </a:extLst>
          </p:cNvPr>
          <p:cNvSpPr/>
          <p:nvPr/>
        </p:nvSpPr>
        <p:spPr>
          <a:xfrm>
            <a:off x="3069686" y="2552419"/>
            <a:ext cx="611808" cy="656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7890F50-B5E7-4C62-821A-B6357E226B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9071" y="3232678"/>
            <a:ext cx="315724" cy="307831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A53B8D2D-90C7-4770-9D6C-E6E16F444537}"/>
              </a:ext>
            </a:extLst>
          </p:cNvPr>
          <p:cNvSpPr/>
          <p:nvPr/>
        </p:nvSpPr>
        <p:spPr>
          <a:xfrm>
            <a:off x="3941756" y="2943271"/>
            <a:ext cx="611808" cy="656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93223C6C-0EF2-4F59-B70C-A9B0602417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6130" y="2771910"/>
            <a:ext cx="315733" cy="315733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40FFC0-2130-43B4-A89A-3B45A9A5B042}"/>
              </a:ext>
            </a:extLst>
          </p:cNvPr>
          <p:cNvCxnSpPr>
            <a:cxnSpLocks/>
          </p:cNvCxnSpPr>
          <p:nvPr/>
        </p:nvCxnSpPr>
        <p:spPr>
          <a:xfrm flipV="1">
            <a:off x="2660650" y="3151187"/>
            <a:ext cx="0" cy="202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336D733-5535-4E1F-8082-00F8573D1BDE}"/>
              </a:ext>
            </a:extLst>
          </p:cNvPr>
          <p:cNvCxnSpPr>
            <a:cxnSpLocks/>
          </p:cNvCxnSpPr>
          <p:nvPr/>
        </p:nvCxnSpPr>
        <p:spPr>
          <a:xfrm flipV="1">
            <a:off x="3515783" y="2670887"/>
            <a:ext cx="0" cy="202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01551C8C-B2D8-4911-8794-B142ECF450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71" y="3170471"/>
            <a:ext cx="300703" cy="300703"/>
          </a:xfrm>
          <a:prstGeom prst="rect">
            <a:avLst/>
          </a:prstGeom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2E0E166-C559-460C-A29E-D04B16466735}"/>
              </a:ext>
            </a:extLst>
          </p:cNvPr>
          <p:cNvCxnSpPr>
            <a:cxnSpLocks/>
          </p:cNvCxnSpPr>
          <p:nvPr/>
        </p:nvCxnSpPr>
        <p:spPr>
          <a:xfrm flipV="1">
            <a:off x="4420884" y="3069448"/>
            <a:ext cx="0" cy="202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27A054-1E71-4F5E-A1CF-574616081C1A}"/>
              </a:ext>
            </a:extLst>
          </p:cNvPr>
          <p:cNvSpPr txBox="1"/>
          <p:nvPr/>
        </p:nvSpPr>
        <p:spPr>
          <a:xfrm>
            <a:off x="2263799" y="2771619"/>
            <a:ext cx="590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 X3</a:t>
            </a:r>
            <a:endParaRPr lang="ko-KR" altLang="en-US" dirty="0"/>
          </a:p>
        </p:txBody>
      </p:sp>
      <p:pic>
        <p:nvPicPr>
          <p:cNvPr id="79" name="그림 78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1F70D7E7-74F1-4809-ABFB-F4B45527BE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99" y="2814234"/>
            <a:ext cx="288262" cy="18640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497057A-00E3-4620-B120-634607DDAD38}"/>
              </a:ext>
            </a:extLst>
          </p:cNvPr>
          <p:cNvSpPr txBox="1"/>
          <p:nvPr/>
        </p:nvSpPr>
        <p:spPr>
          <a:xfrm>
            <a:off x="3133749" y="2291323"/>
            <a:ext cx="590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 X4</a:t>
            </a:r>
            <a:endParaRPr lang="ko-KR" altLang="en-US" dirty="0"/>
          </a:p>
        </p:txBody>
      </p:sp>
      <p:pic>
        <p:nvPicPr>
          <p:cNvPr id="81" name="그림 80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8EDB00D8-4DC0-416F-9DF7-9CB6F248FC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49" y="2333938"/>
            <a:ext cx="288262" cy="18640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59BB1A0-8E8A-4F7B-B3E6-A06CF4976DF9}"/>
              </a:ext>
            </a:extLst>
          </p:cNvPr>
          <p:cNvSpPr txBox="1"/>
          <p:nvPr/>
        </p:nvSpPr>
        <p:spPr>
          <a:xfrm>
            <a:off x="4014097" y="2679294"/>
            <a:ext cx="590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 X5</a:t>
            </a:r>
            <a:endParaRPr lang="ko-KR" altLang="en-US" dirty="0"/>
          </a:p>
        </p:txBody>
      </p:sp>
      <p:pic>
        <p:nvPicPr>
          <p:cNvPr id="83" name="그림 82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15324732-6C0A-427F-AB20-F65A9481BF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97" y="2721909"/>
            <a:ext cx="288262" cy="18640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936B696-8390-4E4D-869E-E3E13413E925}"/>
              </a:ext>
            </a:extLst>
          </p:cNvPr>
          <p:cNvSpPr txBox="1"/>
          <p:nvPr/>
        </p:nvSpPr>
        <p:spPr>
          <a:xfrm>
            <a:off x="2171086" y="3658467"/>
            <a:ext cx="666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  Lv.01</a:t>
            </a:r>
            <a:endParaRPr lang="ko-KR" altLang="en-US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3973AF-2ED6-4B81-90C4-4BA1431E7817}"/>
              </a:ext>
            </a:extLst>
          </p:cNvPr>
          <p:cNvSpPr txBox="1"/>
          <p:nvPr/>
        </p:nvSpPr>
        <p:spPr>
          <a:xfrm>
            <a:off x="3012062" y="3190017"/>
            <a:ext cx="666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  Lv.01</a:t>
            </a:r>
            <a:endParaRPr lang="ko-KR" alt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B941CB-986C-4AF5-BEA5-8E067B845F3B}"/>
              </a:ext>
            </a:extLst>
          </p:cNvPr>
          <p:cNvSpPr txBox="1"/>
          <p:nvPr/>
        </p:nvSpPr>
        <p:spPr>
          <a:xfrm>
            <a:off x="3886177" y="3585340"/>
            <a:ext cx="666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  Lv.01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43D968-73EF-4C0D-A382-3D199AD0DCFA}"/>
              </a:ext>
            </a:extLst>
          </p:cNvPr>
          <p:cNvSpPr/>
          <p:nvPr/>
        </p:nvSpPr>
        <p:spPr>
          <a:xfrm>
            <a:off x="662398" y="561339"/>
            <a:ext cx="1228337" cy="6610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:   30 G</a:t>
            </a:r>
            <a:endParaRPr lang="en-US" altLang="ko-KR" sz="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/ 5 wave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6DC6086C-8567-4246-A9A8-258E07B046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9" y="586958"/>
            <a:ext cx="445499" cy="28809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56F2747D-885F-4F1C-AD68-10664DF512AF}"/>
              </a:ext>
            </a:extLst>
          </p:cNvPr>
          <p:cNvSpPr/>
          <p:nvPr/>
        </p:nvSpPr>
        <p:spPr>
          <a:xfrm>
            <a:off x="2390599" y="541654"/>
            <a:ext cx="1404498" cy="410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  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9" name="그래픽 58" descr="하트">
            <a:extLst>
              <a:ext uri="{FF2B5EF4-FFF2-40B4-BE49-F238E27FC236}">
                <a16:creationId xmlns:a16="http://schemas.microsoft.com/office/drawing/2014/main" id="{73652040-56B5-4724-9963-2A4C2286C5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3738" y="555422"/>
            <a:ext cx="390525" cy="390525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9F03813A-F71A-436B-8243-DF433367490F}"/>
              </a:ext>
            </a:extLst>
          </p:cNvPr>
          <p:cNvSpPr/>
          <p:nvPr/>
        </p:nvSpPr>
        <p:spPr>
          <a:xfrm>
            <a:off x="2834809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F5FFD1-DABF-42EA-9D26-7D9047A1EF79}"/>
              </a:ext>
            </a:extLst>
          </p:cNvPr>
          <p:cNvSpPr/>
          <p:nvPr/>
        </p:nvSpPr>
        <p:spPr>
          <a:xfrm>
            <a:off x="2956440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4F58BCA-642E-4BC1-AD2C-C9709A8AEC11}"/>
              </a:ext>
            </a:extLst>
          </p:cNvPr>
          <p:cNvSpPr/>
          <p:nvPr/>
        </p:nvSpPr>
        <p:spPr>
          <a:xfrm>
            <a:off x="3073900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CEB0DA4-C2EB-49C6-A70E-E8BE0AEF0454}"/>
              </a:ext>
            </a:extLst>
          </p:cNvPr>
          <p:cNvSpPr/>
          <p:nvPr/>
        </p:nvSpPr>
        <p:spPr>
          <a:xfrm>
            <a:off x="3189282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6125727-425A-465B-853B-CB2F9520C6F2}"/>
              </a:ext>
            </a:extLst>
          </p:cNvPr>
          <p:cNvSpPr/>
          <p:nvPr/>
        </p:nvSpPr>
        <p:spPr>
          <a:xfrm>
            <a:off x="3310913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18F2A12-D60F-4E56-AA52-950026DBA652}"/>
              </a:ext>
            </a:extLst>
          </p:cNvPr>
          <p:cNvSpPr/>
          <p:nvPr/>
        </p:nvSpPr>
        <p:spPr>
          <a:xfrm>
            <a:off x="3428373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C96B4E-DA5C-4783-8FC5-CEF8C01BB6B2}"/>
              </a:ext>
            </a:extLst>
          </p:cNvPr>
          <p:cNvSpPr/>
          <p:nvPr/>
        </p:nvSpPr>
        <p:spPr>
          <a:xfrm>
            <a:off x="3545019" y="597479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E1AA8AA-8E7A-4AFB-8BDB-3F6D3914517D}"/>
              </a:ext>
            </a:extLst>
          </p:cNvPr>
          <p:cNvSpPr/>
          <p:nvPr/>
        </p:nvSpPr>
        <p:spPr>
          <a:xfrm>
            <a:off x="3658960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3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490AF3-27E9-4B24-83E8-E5C1C037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5" y="396875"/>
            <a:ext cx="11111978" cy="629386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C40A2D3C-20E8-47A2-AAEF-884B1CBA56F6}"/>
              </a:ext>
            </a:extLst>
          </p:cNvPr>
          <p:cNvSpPr/>
          <p:nvPr/>
        </p:nvSpPr>
        <p:spPr>
          <a:xfrm>
            <a:off x="43103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A92B4C3-B769-45F8-851A-DA3A99FC6908}"/>
              </a:ext>
            </a:extLst>
          </p:cNvPr>
          <p:cNvSpPr/>
          <p:nvPr/>
        </p:nvSpPr>
        <p:spPr>
          <a:xfrm>
            <a:off x="505333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60474A-20B5-4300-9279-894FB3148B0F}"/>
              </a:ext>
            </a:extLst>
          </p:cNvPr>
          <p:cNvSpPr/>
          <p:nvPr/>
        </p:nvSpPr>
        <p:spPr>
          <a:xfrm>
            <a:off x="57962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A17A86-3A67-4F8B-BB90-B474EC6FC549}"/>
              </a:ext>
            </a:extLst>
          </p:cNvPr>
          <p:cNvSpPr/>
          <p:nvPr/>
        </p:nvSpPr>
        <p:spPr>
          <a:xfrm>
            <a:off x="653923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F2FDE18-2A2A-4D43-8000-CF9CE82E812F}"/>
              </a:ext>
            </a:extLst>
          </p:cNvPr>
          <p:cNvSpPr/>
          <p:nvPr/>
        </p:nvSpPr>
        <p:spPr>
          <a:xfrm>
            <a:off x="72821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141B2FA-431C-4382-BC8B-D3EB9E3860E6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490982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7C4A2AC-8A27-4501-844A-2A65196E6F8F}"/>
              </a:ext>
            </a:extLst>
          </p:cNvPr>
          <p:cNvCxnSpPr/>
          <p:nvPr/>
        </p:nvCxnSpPr>
        <p:spPr>
          <a:xfrm>
            <a:off x="565277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B73C8B-076E-42C7-BB6E-2140C89B07FD}"/>
              </a:ext>
            </a:extLst>
          </p:cNvPr>
          <p:cNvCxnSpPr/>
          <p:nvPr/>
        </p:nvCxnSpPr>
        <p:spPr>
          <a:xfrm>
            <a:off x="639572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980B55-60C4-4FEA-A03F-E615A0B97D93}"/>
              </a:ext>
            </a:extLst>
          </p:cNvPr>
          <p:cNvCxnSpPr/>
          <p:nvPr/>
        </p:nvCxnSpPr>
        <p:spPr>
          <a:xfrm>
            <a:off x="713867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5C3FED5C-79E7-49A5-95B7-A7A22726148C}"/>
              </a:ext>
            </a:extLst>
          </p:cNvPr>
          <p:cNvSpPr/>
          <p:nvPr/>
        </p:nvSpPr>
        <p:spPr>
          <a:xfrm>
            <a:off x="11153990" y="541654"/>
            <a:ext cx="374280" cy="381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13F8E5-70A5-4405-AAD3-B80EB2FB452A}"/>
              </a:ext>
            </a:extLst>
          </p:cNvPr>
          <p:cNvSpPr/>
          <p:nvPr/>
        </p:nvSpPr>
        <p:spPr>
          <a:xfrm>
            <a:off x="8541673" y="541654"/>
            <a:ext cx="1766223" cy="367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8E8A22-A102-41C9-BB4E-45977F86651B}"/>
              </a:ext>
            </a:extLst>
          </p:cNvPr>
          <p:cNvSpPr txBox="1"/>
          <p:nvPr/>
        </p:nvSpPr>
        <p:spPr>
          <a:xfrm>
            <a:off x="9233811" y="528419"/>
            <a:ext cx="11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70 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래픽 39" descr="단일 톱니바퀴">
            <a:extLst>
              <a:ext uri="{FF2B5EF4-FFF2-40B4-BE49-F238E27FC236}">
                <a16:creationId xmlns:a16="http://schemas.microsoft.com/office/drawing/2014/main" id="{22EA8252-4711-492B-9535-C7825DBDD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3989" y="555422"/>
            <a:ext cx="371521" cy="37152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9BFCE59-442A-439D-BEB8-907901C98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708" y="577620"/>
            <a:ext cx="388815" cy="37987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42DB570-0C9F-4C88-8643-285304A89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7377" y="576109"/>
            <a:ext cx="389046" cy="37052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B082407B-8E0E-40C3-8DC3-04161335911E}"/>
              </a:ext>
            </a:extLst>
          </p:cNvPr>
          <p:cNvSpPr/>
          <p:nvPr/>
        </p:nvSpPr>
        <p:spPr>
          <a:xfrm>
            <a:off x="4420884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72610FD-8772-4AC5-AE8C-918CE97BD2F2}"/>
              </a:ext>
            </a:extLst>
          </p:cNvPr>
          <p:cNvSpPr/>
          <p:nvPr/>
        </p:nvSpPr>
        <p:spPr>
          <a:xfrm>
            <a:off x="5164469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E2D8A8F-32D1-4529-85F1-C5A4876E99FA}"/>
              </a:ext>
            </a:extLst>
          </p:cNvPr>
          <p:cNvSpPr/>
          <p:nvPr/>
        </p:nvSpPr>
        <p:spPr>
          <a:xfrm>
            <a:off x="6647816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C48AE1F-C8C2-4E32-B456-40B0C204D7F9}"/>
              </a:ext>
            </a:extLst>
          </p:cNvPr>
          <p:cNvSpPr/>
          <p:nvPr/>
        </p:nvSpPr>
        <p:spPr>
          <a:xfrm>
            <a:off x="10625753" y="543707"/>
            <a:ext cx="374280" cy="381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래픽 47" descr="재생">
            <a:extLst>
              <a:ext uri="{FF2B5EF4-FFF2-40B4-BE49-F238E27FC236}">
                <a16:creationId xmlns:a16="http://schemas.microsoft.com/office/drawing/2014/main" id="{D03FDC5D-7CD8-4BA2-A8AB-F245D899E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5234" y="588228"/>
            <a:ext cx="304800" cy="304800"/>
          </a:xfrm>
          <a:prstGeom prst="rect">
            <a:avLst/>
          </a:prstGeom>
        </p:spPr>
      </p:pic>
      <p:pic>
        <p:nvPicPr>
          <p:cNvPr id="73" name="그림 72" descr="개체, 시계, 표지판이(가) 표시된 사진&#10;&#10;높은 신뢰도로 생성된 설명">
            <a:extLst>
              <a:ext uri="{FF2B5EF4-FFF2-40B4-BE49-F238E27FC236}">
                <a16:creationId xmlns:a16="http://schemas.microsoft.com/office/drawing/2014/main" id="{A7384FB1-D5AC-401A-A45C-49383566CA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6" y="1755139"/>
            <a:ext cx="2414270" cy="153701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6127A5A-2CF0-4D20-B782-BBBAF0F8513B}"/>
              </a:ext>
            </a:extLst>
          </p:cNvPr>
          <p:cNvSpPr txBox="1"/>
          <p:nvPr/>
        </p:nvSpPr>
        <p:spPr>
          <a:xfrm>
            <a:off x="1652398" y="1908366"/>
            <a:ext cx="157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DOWN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1C15D6-1874-4BDB-AEDE-A9B1D972055E}"/>
              </a:ext>
            </a:extLst>
          </p:cNvPr>
          <p:cNvSpPr/>
          <p:nvPr/>
        </p:nvSpPr>
        <p:spPr>
          <a:xfrm>
            <a:off x="662398" y="561339"/>
            <a:ext cx="1228337" cy="6610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:   30 G</a:t>
            </a:r>
            <a:endParaRPr lang="en-US" altLang="ko-KR" sz="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/ 5 wave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548F0F5D-D090-4E23-8D87-948541B76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9" y="586958"/>
            <a:ext cx="445499" cy="28809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0C953D-0EE3-406E-9B28-05C8E567BA73}"/>
              </a:ext>
            </a:extLst>
          </p:cNvPr>
          <p:cNvSpPr/>
          <p:nvPr/>
        </p:nvSpPr>
        <p:spPr>
          <a:xfrm>
            <a:off x="2390599" y="541654"/>
            <a:ext cx="1404498" cy="410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  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0" name="그래픽 59" descr="하트">
            <a:extLst>
              <a:ext uri="{FF2B5EF4-FFF2-40B4-BE49-F238E27FC236}">
                <a16:creationId xmlns:a16="http://schemas.microsoft.com/office/drawing/2014/main" id="{03A1000F-FDBB-416D-AA7E-EB1E70E4F1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13738" y="555422"/>
            <a:ext cx="390525" cy="390525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5CF817-137F-46CD-A73A-58AACAFDF917}"/>
              </a:ext>
            </a:extLst>
          </p:cNvPr>
          <p:cNvSpPr/>
          <p:nvPr/>
        </p:nvSpPr>
        <p:spPr>
          <a:xfrm>
            <a:off x="2834809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CA9C76B-D02C-451D-915F-A062C6AF0FEA}"/>
              </a:ext>
            </a:extLst>
          </p:cNvPr>
          <p:cNvSpPr/>
          <p:nvPr/>
        </p:nvSpPr>
        <p:spPr>
          <a:xfrm>
            <a:off x="2956440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A36990-2B08-4719-8616-BF378B55ECEE}"/>
              </a:ext>
            </a:extLst>
          </p:cNvPr>
          <p:cNvSpPr/>
          <p:nvPr/>
        </p:nvSpPr>
        <p:spPr>
          <a:xfrm>
            <a:off x="3073900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04B1F5E-36FD-4887-8D18-719D473CB757}"/>
              </a:ext>
            </a:extLst>
          </p:cNvPr>
          <p:cNvSpPr/>
          <p:nvPr/>
        </p:nvSpPr>
        <p:spPr>
          <a:xfrm>
            <a:off x="3189282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013E32-B85A-4511-A22E-1169F5EB3A73}"/>
              </a:ext>
            </a:extLst>
          </p:cNvPr>
          <p:cNvSpPr/>
          <p:nvPr/>
        </p:nvSpPr>
        <p:spPr>
          <a:xfrm>
            <a:off x="3310913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4C3347F-3AC8-4D37-AF0E-148E14E1A190}"/>
              </a:ext>
            </a:extLst>
          </p:cNvPr>
          <p:cNvSpPr/>
          <p:nvPr/>
        </p:nvSpPr>
        <p:spPr>
          <a:xfrm>
            <a:off x="3428373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6CA3D36-9CD4-4093-A692-21AB6F5DA867}"/>
              </a:ext>
            </a:extLst>
          </p:cNvPr>
          <p:cNvSpPr/>
          <p:nvPr/>
        </p:nvSpPr>
        <p:spPr>
          <a:xfrm>
            <a:off x="3545019" y="597479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7EC08E-BEBE-4C11-B508-2380B993FC31}"/>
              </a:ext>
            </a:extLst>
          </p:cNvPr>
          <p:cNvSpPr/>
          <p:nvPr/>
        </p:nvSpPr>
        <p:spPr>
          <a:xfrm>
            <a:off x="3658960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5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04522-3F42-43D1-A2FC-0B5CED8F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384" y="2283353"/>
            <a:ext cx="7729728" cy="1188720"/>
          </a:xfrm>
        </p:spPr>
        <p:txBody>
          <a:bodyPr/>
          <a:lstStyle/>
          <a:p>
            <a:r>
              <a:rPr lang="en-US" altLang="ko-KR" dirty="0"/>
              <a:t>Game 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64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D0259-AB63-437C-9464-4B180DB3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" y="1429808"/>
            <a:ext cx="2276475" cy="1971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6033BD-CD96-4478-A412-A638C626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340" y="1429808"/>
            <a:ext cx="2419350" cy="1971675"/>
          </a:xfrm>
          <a:prstGeom prst="rect">
            <a:avLst/>
          </a:prstGeom>
        </p:spPr>
      </p:pic>
      <p:pic>
        <p:nvPicPr>
          <p:cNvPr id="9" name="그림 8" descr="녹색이(가) 표시된 사진&#10;&#10;매우 높은 신뢰도로 생성된 설명">
            <a:extLst>
              <a:ext uri="{FF2B5EF4-FFF2-40B4-BE49-F238E27FC236}">
                <a16:creationId xmlns:a16="http://schemas.microsoft.com/office/drawing/2014/main" id="{961E36E9-DCBA-4322-B28D-4328BB392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879" y="1429808"/>
            <a:ext cx="2394177" cy="1971675"/>
          </a:xfrm>
          <a:prstGeom prst="rect">
            <a:avLst/>
          </a:prstGeom>
        </p:spPr>
      </p:pic>
      <p:sp>
        <p:nvSpPr>
          <p:cNvPr id="12" name="내용 개체 틀 10">
            <a:extLst>
              <a:ext uri="{FF2B5EF4-FFF2-40B4-BE49-F238E27FC236}">
                <a16:creationId xmlns:a16="http://schemas.microsoft.com/office/drawing/2014/main" id="{16905568-A5B4-448A-A75A-E066FCB5E031}"/>
              </a:ext>
            </a:extLst>
          </p:cNvPr>
          <p:cNvSpPr txBox="1">
            <a:spLocks/>
          </p:cNvSpPr>
          <p:nvPr/>
        </p:nvSpPr>
        <p:spPr>
          <a:xfrm>
            <a:off x="761999" y="3651248"/>
            <a:ext cx="2194877" cy="298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기본타워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대상 공격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사거리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10M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10">
            <a:extLst>
              <a:ext uri="{FF2B5EF4-FFF2-40B4-BE49-F238E27FC236}">
                <a16:creationId xmlns:a16="http://schemas.microsoft.com/office/drawing/2014/main" id="{4603A8C6-0B9F-4A17-9E04-A56E72C5A273}"/>
              </a:ext>
            </a:extLst>
          </p:cNvPr>
          <p:cNvSpPr txBox="1">
            <a:spLocks/>
          </p:cNvSpPr>
          <p:nvPr/>
        </p:nvSpPr>
        <p:spPr>
          <a:xfrm>
            <a:off x="4584039" y="3651249"/>
            <a:ext cx="2519856" cy="2983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레이져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一자 범위 공격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사거리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12M</a:t>
            </a:r>
          </a:p>
          <a:p>
            <a:pPr marL="0" indent="0" algn="ctr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감지 지점부터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5M</a:t>
            </a:r>
          </a:p>
          <a:p>
            <a:pPr marL="0" indent="0" algn="ctr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id="{EE364E6E-81A4-478D-85A7-3B4BE4C9C020}"/>
              </a:ext>
            </a:extLst>
          </p:cNvPr>
          <p:cNvSpPr txBox="1">
            <a:spLocks/>
          </p:cNvSpPr>
          <p:nvPr/>
        </p:nvSpPr>
        <p:spPr>
          <a:xfrm>
            <a:off x="8600087" y="3655058"/>
            <a:ext cx="2519856" cy="279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원형 타워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원형 범위 공격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사거리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8M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9780D6-5418-4102-BDBA-87B436AA85A4}"/>
              </a:ext>
            </a:extLst>
          </p:cNvPr>
          <p:cNvSpPr/>
          <p:nvPr/>
        </p:nvSpPr>
        <p:spPr>
          <a:xfrm>
            <a:off x="6564092" y="2277162"/>
            <a:ext cx="276965" cy="276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ECCCBA-D4B4-4DF4-B03A-02C7937A0DDF}"/>
              </a:ext>
            </a:extLst>
          </p:cNvPr>
          <p:cNvCxnSpPr>
            <a:cxnSpLocks/>
          </p:cNvCxnSpPr>
          <p:nvPr/>
        </p:nvCxnSpPr>
        <p:spPr>
          <a:xfrm>
            <a:off x="6702575" y="2415645"/>
            <a:ext cx="802640" cy="83715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1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3" name="내용 개체 틀 10">
            <a:extLst>
              <a:ext uri="{FF2B5EF4-FFF2-40B4-BE49-F238E27FC236}">
                <a16:creationId xmlns:a16="http://schemas.microsoft.com/office/drawing/2014/main" id="{1278C57E-F633-43F3-8B8F-670ADC00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280" y="4475267"/>
            <a:ext cx="7729728" cy="15826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 갈림길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22" y="962025"/>
            <a:ext cx="8351058" cy="509587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773E2BE-099B-4717-A2DC-E3E9436AAC7F}"/>
              </a:ext>
            </a:extLst>
          </p:cNvPr>
          <p:cNvSpPr/>
          <p:nvPr/>
        </p:nvSpPr>
        <p:spPr>
          <a:xfrm rot="19000114">
            <a:off x="3016694" y="2336638"/>
            <a:ext cx="87630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2045B8E4-3ACA-4B9D-A225-8F7A3EA32921}"/>
              </a:ext>
            </a:extLst>
          </p:cNvPr>
          <p:cNvSpPr/>
          <p:nvPr/>
        </p:nvSpPr>
        <p:spPr>
          <a:xfrm>
            <a:off x="1069889" y="904752"/>
            <a:ext cx="2384956" cy="1267525"/>
          </a:xfrm>
          <a:prstGeom prst="wedgeRectCallout">
            <a:avLst>
              <a:gd name="adj1" fmla="val 41706"/>
              <a:gd name="adj2" fmla="val 7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타워가 하나 뿐이다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117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3" name="내용 개체 틀 10">
            <a:extLst>
              <a:ext uri="{FF2B5EF4-FFF2-40B4-BE49-F238E27FC236}">
                <a16:creationId xmlns:a16="http://schemas.microsoft.com/office/drawing/2014/main" id="{1278C57E-F633-43F3-8B8F-670ADC00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280" y="4475267"/>
            <a:ext cx="7729728" cy="15826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 갈림길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82" y="1005874"/>
            <a:ext cx="8207338" cy="500817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773E2BE-099B-4717-A2DC-E3E9436AAC7F}"/>
              </a:ext>
            </a:extLst>
          </p:cNvPr>
          <p:cNvSpPr/>
          <p:nvPr/>
        </p:nvSpPr>
        <p:spPr>
          <a:xfrm rot="20904774">
            <a:off x="3147465" y="2583409"/>
            <a:ext cx="87630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2045B8E4-3ACA-4B9D-A225-8F7A3EA32921}"/>
              </a:ext>
            </a:extLst>
          </p:cNvPr>
          <p:cNvSpPr/>
          <p:nvPr/>
        </p:nvSpPr>
        <p:spPr>
          <a:xfrm>
            <a:off x="1069889" y="904752"/>
            <a:ext cx="2384956" cy="1267525"/>
          </a:xfrm>
          <a:prstGeom prst="wedgeRectCallout">
            <a:avLst>
              <a:gd name="adj1" fmla="val 41706"/>
              <a:gd name="adj2" fmla="val 7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레이저 타워와 일직선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동선 절약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11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3" name="내용 개체 틀 10">
            <a:extLst>
              <a:ext uri="{FF2B5EF4-FFF2-40B4-BE49-F238E27FC236}">
                <a16:creationId xmlns:a16="http://schemas.microsoft.com/office/drawing/2014/main" id="{1278C57E-F633-43F3-8B8F-670ADC00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280" y="4475267"/>
            <a:ext cx="7729728" cy="15826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 갈림길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82" y="1005874"/>
            <a:ext cx="8207338" cy="500817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773E2BE-099B-4717-A2DC-E3E9436AAC7F}"/>
              </a:ext>
            </a:extLst>
          </p:cNvPr>
          <p:cNvSpPr/>
          <p:nvPr/>
        </p:nvSpPr>
        <p:spPr>
          <a:xfrm rot="3678368">
            <a:off x="2812185" y="3305853"/>
            <a:ext cx="87630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2045B8E4-3ACA-4B9D-A225-8F7A3EA32921}"/>
              </a:ext>
            </a:extLst>
          </p:cNvPr>
          <p:cNvSpPr/>
          <p:nvPr/>
        </p:nvSpPr>
        <p:spPr>
          <a:xfrm>
            <a:off x="517147" y="1297516"/>
            <a:ext cx="2384956" cy="1267525"/>
          </a:xfrm>
          <a:prstGeom prst="wedgeRectCallout">
            <a:avLst>
              <a:gd name="adj1" fmla="val 42984"/>
              <a:gd name="adj2" fmla="val 96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타워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겹침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후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레이저 타워와 일직선 동선 가능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4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82" y="1048969"/>
            <a:ext cx="8207338" cy="49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47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82" y="1048969"/>
            <a:ext cx="8207338" cy="4921986"/>
          </a:xfrm>
          <a:prstGeom prst="rect">
            <a:avLst/>
          </a:prstGeom>
        </p:spPr>
      </p:pic>
      <p:sp>
        <p:nvSpPr>
          <p:cNvPr id="5" name="내용 개체 틀 10">
            <a:extLst>
              <a:ext uri="{FF2B5EF4-FFF2-40B4-BE49-F238E27FC236}">
                <a16:creationId xmlns:a16="http://schemas.microsoft.com/office/drawing/2014/main" id="{896B179E-700E-42D8-A661-27F84EBDC6AB}"/>
              </a:ext>
            </a:extLst>
          </p:cNvPr>
          <p:cNvSpPr txBox="1">
            <a:spLocks/>
          </p:cNvSpPr>
          <p:nvPr/>
        </p:nvSpPr>
        <p:spPr>
          <a:xfrm>
            <a:off x="2282687" y="62103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두번째 갈림길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C2128DC-074C-40A0-BCE6-B85D9A507D7D}"/>
              </a:ext>
            </a:extLst>
          </p:cNvPr>
          <p:cNvSpPr/>
          <p:nvPr/>
        </p:nvSpPr>
        <p:spPr>
          <a:xfrm rot="18248265">
            <a:off x="3984881" y="3600492"/>
            <a:ext cx="87630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32D7E0E3-E07D-44A3-87B2-79785E0B66C1}"/>
              </a:ext>
            </a:extLst>
          </p:cNvPr>
          <p:cNvSpPr/>
          <p:nvPr/>
        </p:nvSpPr>
        <p:spPr>
          <a:xfrm>
            <a:off x="1666240" y="1362044"/>
            <a:ext cx="2516023" cy="1267525"/>
          </a:xfrm>
          <a:prstGeom prst="wedgeRectCallout">
            <a:avLst>
              <a:gd name="adj1" fmla="val 48637"/>
              <a:gd name="adj2" fmla="val 113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레이져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타워와 일직선후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다시한번</a:t>
            </a:r>
            <a:b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레이져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타워와 일직선 가능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39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006A0-95CB-4A2E-AC0A-5FA5ADDF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FF465-1274-4750-BC1D-B61C7AA8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동기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규칙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63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82" y="1048969"/>
            <a:ext cx="8207338" cy="4921986"/>
          </a:xfrm>
          <a:prstGeom prst="rect">
            <a:avLst/>
          </a:prstGeom>
        </p:spPr>
      </p:pic>
      <p:sp>
        <p:nvSpPr>
          <p:cNvPr id="5" name="내용 개체 틀 10">
            <a:extLst>
              <a:ext uri="{FF2B5EF4-FFF2-40B4-BE49-F238E27FC236}">
                <a16:creationId xmlns:a16="http://schemas.microsoft.com/office/drawing/2014/main" id="{896B179E-700E-42D8-A661-27F84EBDC6AB}"/>
              </a:ext>
            </a:extLst>
          </p:cNvPr>
          <p:cNvSpPr txBox="1">
            <a:spLocks/>
          </p:cNvSpPr>
          <p:nvPr/>
        </p:nvSpPr>
        <p:spPr>
          <a:xfrm>
            <a:off x="2282687" y="62103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두번째 갈림길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C2128DC-074C-40A0-BCE6-B85D9A507D7D}"/>
              </a:ext>
            </a:extLst>
          </p:cNvPr>
          <p:cNvSpPr/>
          <p:nvPr/>
        </p:nvSpPr>
        <p:spPr>
          <a:xfrm rot="20557364">
            <a:off x="4310138" y="3884642"/>
            <a:ext cx="87630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32D7E0E3-E07D-44A3-87B2-79785E0B66C1}"/>
              </a:ext>
            </a:extLst>
          </p:cNvPr>
          <p:cNvSpPr/>
          <p:nvPr/>
        </p:nvSpPr>
        <p:spPr>
          <a:xfrm>
            <a:off x="1666240" y="1362044"/>
            <a:ext cx="2516023" cy="1267525"/>
          </a:xfrm>
          <a:prstGeom prst="wedgeRectCallout">
            <a:avLst>
              <a:gd name="adj1" fmla="val 48637"/>
              <a:gd name="adj2" fmla="val 113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타워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겹침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동선 절약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원형 타워로 이어짐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87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82" y="1082230"/>
            <a:ext cx="8207338" cy="48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7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82" y="1082230"/>
            <a:ext cx="8207338" cy="4855463"/>
          </a:xfrm>
          <a:prstGeom prst="rect">
            <a:avLst/>
          </a:prstGeom>
        </p:spPr>
      </p:pic>
      <p:sp>
        <p:nvSpPr>
          <p:cNvPr id="5" name="내용 개체 틀 10">
            <a:extLst>
              <a:ext uri="{FF2B5EF4-FFF2-40B4-BE49-F238E27FC236}">
                <a16:creationId xmlns:a16="http://schemas.microsoft.com/office/drawing/2014/main" id="{896B179E-700E-42D8-A661-27F84EBDC6AB}"/>
              </a:ext>
            </a:extLst>
          </p:cNvPr>
          <p:cNvSpPr txBox="1">
            <a:spLocks/>
          </p:cNvSpPr>
          <p:nvPr/>
        </p:nvSpPr>
        <p:spPr>
          <a:xfrm>
            <a:off x="2282687" y="62103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C2128DC-074C-40A0-BCE6-B85D9A507D7D}"/>
              </a:ext>
            </a:extLst>
          </p:cNvPr>
          <p:cNvSpPr/>
          <p:nvPr/>
        </p:nvSpPr>
        <p:spPr>
          <a:xfrm rot="1666553">
            <a:off x="5442970" y="2763518"/>
            <a:ext cx="87630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276CCB33-BB6B-465D-9188-40E66D06CF08}"/>
              </a:ext>
            </a:extLst>
          </p:cNvPr>
          <p:cNvSpPr/>
          <p:nvPr/>
        </p:nvSpPr>
        <p:spPr>
          <a:xfrm>
            <a:off x="5720080" y="1268878"/>
            <a:ext cx="2804160" cy="971401"/>
          </a:xfrm>
          <a:prstGeom prst="wedgeRectCallout">
            <a:avLst>
              <a:gd name="adj1" fmla="val -36971"/>
              <a:gd name="adj2" fmla="val 124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원형 타워로 이어짐 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원형타워에서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동선 가능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후에 기본타워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82" y="1099497"/>
            <a:ext cx="8207338" cy="4820929"/>
          </a:xfrm>
          <a:prstGeom prst="rect">
            <a:avLst/>
          </a:prstGeom>
        </p:spPr>
      </p:pic>
      <p:sp>
        <p:nvSpPr>
          <p:cNvPr id="5" name="내용 개체 틀 10">
            <a:extLst>
              <a:ext uri="{FF2B5EF4-FFF2-40B4-BE49-F238E27FC236}">
                <a16:creationId xmlns:a16="http://schemas.microsoft.com/office/drawing/2014/main" id="{896B179E-700E-42D8-A661-27F84EBDC6AB}"/>
              </a:ext>
            </a:extLst>
          </p:cNvPr>
          <p:cNvSpPr txBox="1">
            <a:spLocks/>
          </p:cNvSpPr>
          <p:nvPr/>
        </p:nvSpPr>
        <p:spPr>
          <a:xfrm>
            <a:off x="2282687" y="62103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화살표: 왼쪽으로 구부러짐 3">
            <a:extLst>
              <a:ext uri="{FF2B5EF4-FFF2-40B4-BE49-F238E27FC236}">
                <a16:creationId xmlns:a16="http://schemas.microsoft.com/office/drawing/2014/main" id="{7D60AFE1-0490-4B85-BDA8-D7BA1E1C2B1B}"/>
              </a:ext>
            </a:extLst>
          </p:cNvPr>
          <p:cNvSpPr/>
          <p:nvPr/>
        </p:nvSpPr>
        <p:spPr>
          <a:xfrm rot="16836577">
            <a:off x="6766510" y="2704195"/>
            <a:ext cx="537975" cy="914400"/>
          </a:xfrm>
          <a:prstGeom prst="curvedLeftArrow">
            <a:avLst>
              <a:gd name="adj1" fmla="val 25000"/>
              <a:gd name="adj2" fmla="val 38209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D1641559-FFD0-4E03-8915-2344D82F2E36}"/>
              </a:ext>
            </a:extLst>
          </p:cNvPr>
          <p:cNvSpPr/>
          <p:nvPr/>
        </p:nvSpPr>
        <p:spPr>
          <a:xfrm>
            <a:off x="7294660" y="1099497"/>
            <a:ext cx="2804160" cy="971401"/>
          </a:xfrm>
          <a:prstGeom prst="wedgeRectCallout">
            <a:avLst>
              <a:gd name="adj1" fmla="val -48928"/>
              <a:gd name="adj2" fmla="val 124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아래로 휘는 길 보다 손해를 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 가능성이 큼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49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82" y="1099497"/>
            <a:ext cx="8207338" cy="4820929"/>
          </a:xfrm>
          <a:prstGeom prst="rect">
            <a:avLst/>
          </a:prstGeom>
        </p:spPr>
      </p:pic>
      <p:sp>
        <p:nvSpPr>
          <p:cNvPr id="5" name="내용 개체 틀 10">
            <a:extLst>
              <a:ext uri="{FF2B5EF4-FFF2-40B4-BE49-F238E27FC236}">
                <a16:creationId xmlns:a16="http://schemas.microsoft.com/office/drawing/2014/main" id="{896B179E-700E-42D8-A661-27F84EBDC6AB}"/>
              </a:ext>
            </a:extLst>
          </p:cNvPr>
          <p:cNvSpPr txBox="1">
            <a:spLocks/>
          </p:cNvSpPr>
          <p:nvPr/>
        </p:nvSpPr>
        <p:spPr>
          <a:xfrm>
            <a:off x="2282687" y="62103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화살표: 왼쪽으로 구부러짐 3">
            <a:extLst>
              <a:ext uri="{FF2B5EF4-FFF2-40B4-BE49-F238E27FC236}">
                <a16:creationId xmlns:a16="http://schemas.microsoft.com/office/drawing/2014/main" id="{7D60AFE1-0490-4B85-BDA8-D7BA1E1C2B1B}"/>
              </a:ext>
            </a:extLst>
          </p:cNvPr>
          <p:cNvSpPr/>
          <p:nvPr/>
        </p:nvSpPr>
        <p:spPr>
          <a:xfrm rot="16836577" flipH="1">
            <a:off x="6628310" y="3265471"/>
            <a:ext cx="604102" cy="914400"/>
          </a:xfrm>
          <a:prstGeom prst="curvedLeftArrow">
            <a:avLst>
              <a:gd name="adj1" fmla="val 25000"/>
              <a:gd name="adj2" fmla="val 38209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D1641559-FFD0-4E03-8915-2344D82F2E36}"/>
              </a:ext>
            </a:extLst>
          </p:cNvPr>
          <p:cNvSpPr/>
          <p:nvPr/>
        </p:nvSpPr>
        <p:spPr>
          <a:xfrm>
            <a:off x="7711220" y="2225040"/>
            <a:ext cx="2804160" cy="668818"/>
          </a:xfrm>
          <a:prstGeom prst="wedgeRectCallout">
            <a:avLst>
              <a:gd name="adj1" fmla="val -48928"/>
              <a:gd name="adj2" fmla="val 124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타워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추가됨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71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86" y="1099497"/>
            <a:ext cx="8148130" cy="4820929"/>
          </a:xfrm>
          <a:prstGeom prst="rect">
            <a:avLst/>
          </a:prstGeom>
        </p:spPr>
      </p:pic>
      <p:sp>
        <p:nvSpPr>
          <p:cNvPr id="5" name="내용 개체 틀 10">
            <a:extLst>
              <a:ext uri="{FF2B5EF4-FFF2-40B4-BE49-F238E27FC236}">
                <a16:creationId xmlns:a16="http://schemas.microsoft.com/office/drawing/2014/main" id="{896B179E-700E-42D8-A661-27F84EBDC6AB}"/>
              </a:ext>
            </a:extLst>
          </p:cNvPr>
          <p:cNvSpPr txBox="1">
            <a:spLocks/>
          </p:cNvSpPr>
          <p:nvPr/>
        </p:nvSpPr>
        <p:spPr>
          <a:xfrm>
            <a:off x="2282687" y="62103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FA2597B-19A0-4E7E-8BDB-89D195F981B7}"/>
              </a:ext>
            </a:extLst>
          </p:cNvPr>
          <p:cNvSpPr/>
          <p:nvPr/>
        </p:nvSpPr>
        <p:spPr>
          <a:xfrm rot="20719382">
            <a:off x="7363210" y="3464559"/>
            <a:ext cx="87630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9EBF248-C3E5-4916-9859-ECAB9F9FF4C3}"/>
              </a:ext>
            </a:extLst>
          </p:cNvPr>
          <p:cNvSpPr/>
          <p:nvPr/>
        </p:nvSpPr>
        <p:spPr>
          <a:xfrm>
            <a:off x="8265034" y="1894676"/>
            <a:ext cx="2804160" cy="668818"/>
          </a:xfrm>
          <a:prstGeom prst="wedgeRectCallout">
            <a:avLst>
              <a:gd name="adj1" fmla="val -48203"/>
              <a:gd name="adj2" fmla="val 163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출구로 이어짐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동선 절약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80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86" y="1099497"/>
            <a:ext cx="8148130" cy="4820929"/>
          </a:xfrm>
          <a:prstGeom prst="rect">
            <a:avLst/>
          </a:prstGeom>
        </p:spPr>
      </p:pic>
      <p:sp>
        <p:nvSpPr>
          <p:cNvPr id="5" name="내용 개체 틀 10">
            <a:extLst>
              <a:ext uri="{FF2B5EF4-FFF2-40B4-BE49-F238E27FC236}">
                <a16:creationId xmlns:a16="http://schemas.microsoft.com/office/drawing/2014/main" id="{896B179E-700E-42D8-A661-27F84EBDC6AB}"/>
              </a:ext>
            </a:extLst>
          </p:cNvPr>
          <p:cNvSpPr txBox="1">
            <a:spLocks/>
          </p:cNvSpPr>
          <p:nvPr/>
        </p:nvSpPr>
        <p:spPr>
          <a:xfrm>
            <a:off x="2282687" y="62103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9EBF248-C3E5-4916-9859-ECAB9F9FF4C3}"/>
              </a:ext>
            </a:extLst>
          </p:cNvPr>
          <p:cNvSpPr/>
          <p:nvPr/>
        </p:nvSpPr>
        <p:spPr>
          <a:xfrm>
            <a:off x="8265034" y="1894676"/>
            <a:ext cx="2804160" cy="879004"/>
          </a:xfrm>
          <a:prstGeom prst="wedgeRectCallout">
            <a:avLst>
              <a:gd name="adj1" fmla="val -48203"/>
              <a:gd name="adj2" fmla="val 163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동선 낭비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기본타워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겹치는 구간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확보 가능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화살표: 왼쪽으로 구부러짐 8">
            <a:extLst>
              <a:ext uri="{FF2B5EF4-FFF2-40B4-BE49-F238E27FC236}">
                <a16:creationId xmlns:a16="http://schemas.microsoft.com/office/drawing/2014/main" id="{474883B4-07C7-4418-B9C5-F436916C67EB}"/>
              </a:ext>
            </a:extLst>
          </p:cNvPr>
          <p:cNvSpPr/>
          <p:nvPr/>
        </p:nvSpPr>
        <p:spPr>
          <a:xfrm rot="16836577" flipH="1">
            <a:off x="7682612" y="3818245"/>
            <a:ext cx="604102" cy="1278822"/>
          </a:xfrm>
          <a:prstGeom prst="curvedLeftArrow">
            <a:avLst>
              <a:gd name="adj1" fmla="val 25000"/>
              <a:gd name="adj2" fmla="val 38209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3" name="내용 개체 틀 10">
            <a:extLst>
              <a:ext uri="{FF2B5EF4-FFF2-40B4-BE49-F238E27FC236}">
                <a16:creationId xmlns:a16="http://schemas.microsoft.com/office/drawing/2014/main" id="{1278C57E-F633-43F3-8B8F-670ADC00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280" y="4475267"/>
            <a:ext cx="7729728" cy="15826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길을 그렸을 때의 모습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06" y="1085513"/>
            <a:ext cx="8186089" cy="48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4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3" name="내용 개체 틀 10">
            <a:extLst>
              <a:ext uri="{FF2B5EF4-FFF2-40B4-BE49-F238E27FC236}">
                <a16:creationId xmlns:a16="http://schemas.microsoft.com/office/drawing/2014/main" id="{1278C57E-F633-43F3-8B8F-670ADC00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280" y="4475267"/>
            <a:ext cx="7729728" cy="15826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길을 그렸을 때의 모습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DA54C-50F3-4CCF-8125-AA33C6BC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06" y="1085513"/>
            <a:ext cx="8186089" cy="483776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318E17F-D6BB-4074-8B96-A35A9692CA84}"/>
              </a:ext>
            </a:extLst>
          </p:cNvPr>
          <p:cNvSpPr/>
          <p:nvPr/>
        </p:nvSpPr>
        <p:spPr>
          <a:xfrm rot="422612">
            <a:off x="2299104" y="3347233"/>
            <a:ext cx="87630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ED2D9FD-55AE-4841-B73F-1CE0BFC4CAA2}"/>
              </a:ext>
            </a:extLst>
          </p:cNvPr>
          <p:cNvSpPr/>
          <p:nvPr/>
        </p:nvSpPr>
        <p:spPr>
          <a:xfrm>
            <a:off x="714375" y="2845482"/>
            <a:ext cx="1683063" cy="93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D5506A7-01BA-4FFE-AF6D-40092AB85EA4}"/>
              </a:ext>
            </a:extLst>
          </p:cNvPr>
          <p:cNvSpPr/>
          <p:nvPr/>
        </p:nvSpPr>
        <p:spPr>
          <a:xfrm rot="3303372">
            <a:off x="2136192" y="2222531"/>
            <a:ext cx="87630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DF5EE26-B0EA-4B3E-A8C5-8ECD275B9A02}"/>
              </a:ext>
            </a:extLst>
          </p:cNvPr>
          <p:cNvSpPr/>
          <p:nvPr/>
        </p:nvSpPr>
        <p:spPr>
          <a:xfrm>
            <a:off x="781051" y="1239513"/>
            <a:ext cx="1790430" cy="93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출구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C4CE206-351E-4AC6-87B5-A3CF8991FCEB}"/>
              </a:ext>
            </a:extLst>
          </p:cNvPr>
          <p:cNvSpPr/>
          <p:nvPr/>
        </p:nvSpPr>
        <p:spPr>
          <a:xfrm rot="20441079">
            <a:off x="4718454" y="4441295"/>
            <a:ext cx="87630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43CB0C-CBB2-42FA-B3A4-3C48CE10C835}"/>
              </a:ext>
            </a:extLst>
          </p:cNvPr>
          <p:cNvSpPr/>
          <p:nvPr/>
        </p:nvSpPr>
        <p:spPr>
          <a:xfrm>
            <a:off x="3069838" y="4425300"/>
            <a:ext cx="1790430" cy="93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타워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1M,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C256ABC-F6BF-461D-8FDE-4EE7C7287187}"/>
              </a:ext>
            </a:extLst>
          </p:cNvPr>
          <p:cNvSpPr/>
          <p:nvPr/>
        </p:nvSpPr>
        <p:spPr>
          <a:xfrm rot="9361912">
            <a:off x="6791555" y="1451755"/>
            <a:ext cx="87630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AA4A0D8-25A9-4CF7-9B68-E601DAEC36D3}"/>
              </a:ext>
            </a:extLst>
          </p:cNvPr>
          <p:cNvSpPr/>
          <p:nvPr/>
        </p:nvSpPr>
        <p:spPr>
          <a:xfrm>
            <a:off x="7521739" y="708832"/>
            <a:ext cx="2012786" cy="93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X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40 M,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Z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264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02" y="168826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</a:p>
        </p:txBody>
      </p:sp>
      <p:sp>
        <p:nvSpPr>
          <p:cNvPr id="13" name="내용 개체 틀 10">
            <a:extLst>
              <a:ext uri="{FF2B5EF4-FFF2-40B4-BE49-F238E27FC236}">
                <a16:creationId xmlns:a16="http://schemas.microsoft.com/office/drawing/2014/main" id="{1278C57E-F633-43F3-8B8F-670ADC00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280" y="4475267"/>
            <a:ext cx="7729728" cy="15826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D7A339D9-889D-4D0B-A252-AF20E6BCF8A6}"/>
              </a:ext>
            </a:extLst>
          </p:cNvPr>
          <p:cNvSpPr txBox="1">
            <a:spLocks/>
          </p:cNvSpPr>
          <p:nvPr/>
        </p:nvSpPr>
        <p:spPr>
          <a:xfrm>
            <a:off x="2130287" y="6057900"/>
            <a:ext cx="772972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또 다른 종류의 길들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3D0D45-4DA3-44DC-AE48-800CFC05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117" y="3637989"/>
            <a:ext cx="3553813" cy="2100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047518-23FB-437D-9F48-89D0DA72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117" y="847380"/>
            <a:ext cx="3441800" cy="20460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DB5BCF-37BA-450E-847B-1F395E58F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30" y="1761575"/>
            <a:ext cx="3476818" cy="2068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41DA0A-7316-45D4-BC78-5C844BE60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917" y="1645385"/>
            <a:ext cx="3451805" cy="2038566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35CCC0B-06F6-4E64-ADDE-6B6765537D9E}"/>
              </a:ext>
            </a:extLst>
          </p:cNvPr>
          <p:cNvSpPr/>
          <p:nvPr/>
        </p:nvSpPr>
        <p:spPr>
          <a:xfrm rot="16200000">
            <a:off x="5889014" y="3071693"/>
            <a:ext cx="492019" cy="3685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131476A-7E2F-4E63-BE9C-D6EB7BB0195E}"/>
              </a:ext>
            </a:extLst>
          </p:cNvPr>
          <p:cNvSpPr/>
          <p:nvPr/>
        </p:nvSpPr>
        <p:spPr>
          <a:xfrm rot="13367616">
            <a:off x="3867397" y="3646962"/>
            <a:ext cx="492019" cy="3685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C96F131-640F-4B43-B7ED-1EA034911EFC}"/>
              </a:ext>
            </a:extLst>
          </p:cNvPr>
          <p:cNvSpPr/>
          <p:nvPr/>
        </p:nvSpPr>
        <p:spPr>
          <a:xfrm rot="18961827">
            <a:off x="7970908" y="3645891"/>
            <a:ext cx="492019" cy="3685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78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FF70E2B-FEA5-43A4-929D-BAC725BA9D74}"/>
              </a:ext>
            </a:extLst>
          </p:cNvPr>
          <p:cNvSpPr txBox="1">
            <a:spLocks/>
          </p:cNvSpPr>
          <p:nvPr/>
        </p:nvSpPr>
        <p:spPr>
          <a:xfrm>
            <a:off x="168656" y="162052"/>
            <a:ext cx="6923024" cy="599948"/>
          </a:xfrm>
          <a:prstGeom prst="rect">
            <a:avLst/>
          </a:prstGeom>
          <a:solidFill>
            <a:schemeClr val="bg1"/>
          </a:solidFill>
          <a:ln w="31750">
            <a:solidFill>
              <a:srgbClr val="404040"/>
            </a:solidFill>
          </a:ln>
        </p:spPr>
        <p:txBody>
          <a:bodyPr anchor="ctr" anchorCtr="0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동기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8D7E75-1079-41D8-B4D1-D26079E6D3A3}"/>
              </a:ext>
            </a:extLst>
          </p:cNvPr>
          <p:cNvSpPr txBox="1">
            <a:spLocks/>
          </p:cNvSpPr>
          <p:nvPr/>
        </p:nvSpPr>
        <p:spPr>
          <a:xfrm>
            <a:off x="365760" y="1198880"/>
            <a:ext cx="10993120" cy="5161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개척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=&gt;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기존에 흥행하고 있는 장르의 게임들 사이를 비집고 들어가기 보다는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비주류 장르를 개척한다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=&gt;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길에 타워를 짓는 대신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타워에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길을 만드는 게임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개인방송의 대중화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=&gt;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싱글 게임의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마케팅 수단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생김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피드백이 느린 게임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=&gt;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 순간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집중을 필요로 하는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 게임들과는 달리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조금 더 천천히 즐길 수 있는 게임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287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27" y="102151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타워 종류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220CEA8-C281-44DA-A02D-B5B038D10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27" y="1517835"/>
            <a:ext cx="10638198" cy="434302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81582D1-86C0-47A4-83AE-AD0B5EEC7EA4}"/>
              </a:ext>
            </a:extLst>
          </p:cNvPr>
          <p:cNvSpPr txBox="1">
            <a:spLocks/>
          </p:cNvSpPr>
          <p:nvPr/>
        </p:nvSpPr>
        <p:spPr>
          <a:xfrm>
            <a:off x="153626" y="999674"/>
            <a:ext cx="8790349" cy="562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타워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대상만 공격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많이 있는 타워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 비용이 저렴하다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원형 타워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타워를 중심으로 원형으로 다수의 적 공격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형태의 길을 만들어 최대한 많은 적이 오래 머물게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레이저 타워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제일 가까운 적 방향으로 레이저를 발사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다수의 적 공격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  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감지 사거리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레이저 사거리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 V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형태를 만들어 많은 적이 피해를 입게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폭탄 타워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사거리 내에 가까운 적에게 폭탄 투척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범위내 다수의 적 공격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타워의 사거리 안에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적이 밀집되는 지점을 만든다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쇠구슬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전방에 있는 쇠구슬이 좌우로 이동함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횡공격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다수의 적 공격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타워의 앞에 一자 형의 길을 만든다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6D5BD8-713B-4F03-8E7A-A6250A5E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665" y="4726307"/>
            <a:ext cx="2191424" cy="189801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4258FF1-0A18-4074-998B-78C21EAC4E03}"/>
              </a:ext>
            </a:extLst>
          </p:cNvPr>
          <p:cNvSpPr/>
          <p:nvPr/>
        </p:nvSpPr>
        <p:spPr>
          <a:xfrm>
            <a:off x="8943975" y="5771103"/>
            <a:ext cx="1676400" cy="550069"/>
          </a:xfrm>
          <a:prstGeom prst="round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4EFA2A1-4DEF-4A7C-9AC4-C3B36C297633}"/>
              </a:ext>
            </a:extLst>
          </p:cNvPr>
          <p:cNvSpPr/>
          <p:nvPr/>
        </p:nvSpPr>
        <p:spPr>
          <a:xfrm>
            <a:off x="7682697" y="5771103"/>
            <a:ext cx="87630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535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6119-9FB4-444B-BD7A-34ACDB89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27" y="102151"/>
            <a:ext cx="7729728" cy="5762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타워 종류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220CEA8-C281-44DA-A02D-B5B038D10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27" y="1517835"/>
            <a:ext cx="10638198" cy="434302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81582D1-86C0-47A4-83AE-AD0B5EEC7EA4}"/>
              </a:ext>
            </a:extLst>
          </p:cNvPr>
          <p:cNvSpPr txBox="1">
            <a:spLocks/>
          </p:cNvSpPr>
          <p:nvPr/>
        </p:nvSpPr>
        <p:spPr>
          <a:xfrm>
            <a:off x="153627" y="1145551"/>
            <a:ext cx="7872774" cy="50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상태이상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적을 감전 시켜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타격에 대한 추가 데미지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다수의 적 적용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공격속도와의 연계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적을 오염시켜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영구적으로 지속적인 데미지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동선 상에서 먼저 들르게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슬로우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적을 둔화 시켜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일정시간 느리게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타워를 중심으로 화력이 집중되는 지점을 만든다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75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0919A-20F9-4432-82D9-38BAF60F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1DCE7-E670-42E2-9500-AE66CF38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컨셉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길을 그리는 신개념 디펜스 게임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디펜스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PC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스팀 출시 예정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75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0919A-20F9-4432-82D9-38BAF60F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1DCE7-E670-42E2-9500-AE66CF38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3462"/>
            <a:ext cx="7729728" cy="1829181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타워는 새로 지을 수 없다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적을 죽이고 획득한 골드로 타워를 업그레이드 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플레이어는 스테이지의 모든 웨이브의 정보를 확인 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원할 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웨이브를 시작 할 수 있으며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 도중 속도를 높이거나 일시정지를 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건물 업그레이드를 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265F97C-9854-4524-8CEC-FC73239259BC}"/>
              </a:ext>
            </a:extLst>
          </p:cNvPr>
          <p:cNvSpPr txBox="1">
            <a:spLocks/>
          </p:cNvSpPr>
          <p:nvPr/>
        </p:nvSpPr>
        <p:spPr bwMode="black">
          <a:xfrm>
            <a:off x="2402586" y="4352233"/>
            <a:ext cx="2750439" cy="59550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패배 조건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817898-4710-45CC-BC9E-1BDF5C7BB7EB}"/>
              </a:ext>
            </a:extLst>
          </p:cNvPr>
          <p:cNvSpPr/>
          <p:nvPr/>
        </p:nvSpPr>
        <p:spPr>
          <a:xfrm>
            <a:off x="-645414" y="15744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DB8EC4-51A3-42C4-A015-92FD9581C12B}"/>
              </a:ext>
            </a:extLst>
          </p:cNvPr>
          <p:cNvSpPr txBox="1">
            <a:spLocks/>
          </p:cNvSpPr>
          <p:nvPr/>
        </p:nvSpPr>
        <p:spPr>
          <a:xfrm>
            <a:off x="2231136" y="5132833"/>
            <a:ext cx="5017389" cy="132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적이 출구까지 가면 체력을 잃는다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동안 모든 체력을 잃으면 패배한다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보스 몬스터를 놓칠 시 패배한다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5D3EA3B-B344-4D57-BB61-3C38FEB8D999}"/>
              </a:ext>
            </a:extLst>
          </p:cNvPr>
          <p:cNvSpPr txBox="1">
            <a:spLocks/>
          </p:cNvSpPr>
          <p:nvPr/>
        </p:nvSpPr>
        <p:spPr bwMode="black">
          <a:xfrm>
            <a:off x="7210425" y="4352232"/>
            <a:ext cx="2750439" cy="59550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승리 조건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46896A3-3696-4091-BA61-D6665FFB8544}"/>
              </a:ext>
            </a:extLst>
          </p:cNvPr>
          <p:cNvSpPr txBox="1">
            <a:spLocks/>
          </p:cNvSpPr>
          <p:nvPr/>
        </p:nvSpPr>
        <p:spPr>
          <a:xfrm>
            <a:off x="7210425" y="5132833"/>
            <a:ext cx="5017389" cy="132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체력이 남아있는 상태로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스테이지의 모든 웨이브를 막아내면 승리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56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0919A-20F9-4432-82D9-38BAF60F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규칙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길그리기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1DCE7-E670-42E2-9500-AE66CF38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541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좌클릭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드래그로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길을 그린다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길의 길이는 제한되어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 그린 길은 스테이지동안 유지된다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길은 겹쳐서 그릴 수 없다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입구와 출구가 정해져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225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04522-3F42-43D1-A2FC-0B5CED8F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384" y="2283353"/>
            <a:ext cx="7729728" cy="1188720"/>
          </a:xfrm>
        </p:spPr>
        <p:txBody>
          <a:bodyPr/>
          <a:lstStyle/>
          <a:p>
            <a:r>
              <a:rPr lang="en-US" altLang="ko-KR" dirty="0"/>
              <a:t>User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51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87D92B-5F61-4420-8E76-B35042F2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5" y="396875"/>
            <a:ext cx="11095310" cy="634131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3B2AE74-4BE8-4B94-8092-D543466D4C2F}"/>
              </a:ext>
            </a:extLst>
          </p:cNvPr>
          <p:cNvSpPr/>
          <p:nvPr/>
        </p:nvSpPr>
        <p:spPr>
          <a:xfrm>
            <a:off x="43103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19C129-F420-4119-A614-13F7ECDD83BC}"/>
              </a:ext>
            </a:extLst>
          </p:cNvPr>
          <p:cNvSpPr/>
          <p:nvPr/>
        </p:nvSpPr>
        <p:spPr>
          <a:xfrm>
            <a:off x="505333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6C32D4-3FF0-4478-928D-55E9CC389B61}"/>
              </a:ext>
            </a:extLst>
          </p:cNvPr>
          <p:cNvSpPr/>
          <p:nvPr/>
        </p:nvSpPr>
        <p:spPr>
          <a:xfrm>
            <a:off x="57962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6A9C88-D635-4929-8234-75CFDED11480}"/>
              </a:ext>
            </a:extLst>
          </p:cNvPr>
          <p:cNvSpPr/>
          <p:nvPr/>
        </p:nvSpPr>
        <p:spPr>
          <a:xfrm>
            <a:off x="653923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3FF91D2-AA8F-4FB9-985C-B352CF48DCEA}"/>
              </a:ext>
            </a:extLst>
          </p:cNvPr>
          <p:cNvSpPr/>
          <p:nvPr/>
        </p:nvSpPr>
        <p:spPr>
          <a:xfrm>
            <a:off x="72821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9CC8A5-3468-46F9-8011-90DA567766A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90982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0F7A77-2ABE-46AD-B927-7BD9B9DB0B14}"/>
              </a:ext>
            </a:extLst>
          </p:cNvPr>
          <p:cNvCxnSpPr/>
          <p:nvPr/>
        </p:nvCxnSpPr>
        <p:spPr>
          <a:xfrm>
            <a:off x="565277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3426DCA-03A9-4C13-887E-15E187EA00A8}"/>
              </a:ext>
            </a:extLst>
          </p:cNvPr>
          <p:cNvCxnSpPr/>
          <p:nvPr/>
        </p:nvCxnSpPr>
        <p:spPr>
          <a:xfrm>
            <a:off x="639572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DFA2F52-E70C-44FE-AA26-A8CC121A27A8}"/>
              </a:ext>
            </a:extLst>
          </p:cNvPr>
          <p:cNvCxnSpPr/>
          <p:nvPr/>
        </p:nvCxnSpPr>
        <p:spPr>
          <a:xfrm>
            <a:off x="713867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7F9DFDA-87AF-4236-984B-822A7083DB34}"/>
              </a:ext>
            </a:extLst>
          </p:cNvPr>
          <p:cNvSpPr/>
          <p:nvPr/>
        </p:nvSpPr>
        <p:spPr>
          <a:xfrm>
            <a:off x="11153990" y="541654"/>
            <a:ext cx="374280" cy="381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63FEB8-B76F-432A-A3C2-E20DC1AF7161}"/>
              </a:ext>
            </a:extLst>
          </p:cNvPr>
          <p:cNvSpPr/>
          <p:nvPr/>
        </p:nvSpPr>
        <p:spPr>
          <a:xfrm>
            <a:off x="8541673" y="541654"/>
            <a:ext cx="1766223" cy="367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A57C19-0846-43EC-9920-F83368AB37B7}"/>
              </a:ext>
            </a:extLst>
          </p:cNvPr>
          <p:cNvSpPr txBox="1"/>
          <p:nvPr/>
        </p:nvSpPr>
        <p:spPr>
          <a:xfrm>
            <a:off x="9233811" y="528419"/>
            <a:ext cx="11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70 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래픽 16" descr="단일 톱니바퀴">
            <a:extLst>
              <a:ext uri="{FF2B5EF4-FFF2-40B4-BE49-F238E27FC236}">
                <a16:creationId xmlns:a16="http://schemas.microsoft.com/office/drawing/2014/main" id="{38932AF6-D5E7-4CA5-9F4C-D9FADA240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3989" y="555422"/>
            <a:ext cx="371521" cy="3715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50E6D56-D87E-4E33-8627-49D891FA0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708" y="577620"/>
            <a:ext cx="388815" cy="3798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7FBD6E2-EEBE-4AC7-B5F8-DFDEF25B1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7377" y="576109"/>
            <a:ext cx="389046" cy="37052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5C50E521-E94D-48F5-AFB7-90D2C50F2FE8}"/>
              </a:ext>
            </a:extLst>
          </p:cNvPr>
          <p:cNvSpPr/>
          <p:nvPr/>
        </p:nvSpPr>
        <p:spPr>
          <a:xfrm>
            <a:off x="4420884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496CDA3-73C5-4695-B124-21D5514FA666}"/>
              </a:ext>
            </a:extLst>
          </p:cNvPr>
          <p:cNvSpPr/>
          <p:nvPr/>
        </p:nvSpPr>
        <p:spPr>
          <a:xfrm>
            <a:off x="5164469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25816E3-8006-42CC-AC9A-476FC01B53A5}"/>
              </a:ext>
            </a:extLst>
          </p:cNvPr>
          <p:cNvSpPr/>
          <p:nvPr/>
        </p:nvSpPr>
        <p:spPr>
          <a:xfrm>
            <a:off x="6647816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E26EE2-1145-480C-A4B1-6BF4EA995209}"/>
              </a:ext>
            </a:extLst>
          </p:cNvPr>
          <p:cNvSpPr/>
          <p:nvPr/>
        </p:nvSpPr>
        <p:spPr>
          <a:xfrm>
            <a:off x="662398" y="561339"/>
            <a:ext cx="1228337" cy="6610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:   30 G</a:t>
            </a:r>
            <a:endParaRPr lang="en-US" altLang="ko-KR" sz="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/ 5 wave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1F63B7D-2B03-4781-8300-0CE25FB64C95}"/>
              </a:ext>
            </a:extLst>
          </p:cNvPr>
          <p:cNvSpPr/>
          <p:nvPr/>
        </p:nvSpPr>
        <p:spPr>
          <a:xfrm>
            <a:off x="10625753" y="543707"/>
            <a:ext cx="374280" cy="381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재생">
            <a:extLst>
              <a:ext uri="{FF2B5EF4-FFF2-40B4-BE49-F238E27FC236}">
                <a16:creationId xmlns:a16="http://schemas.microsoft.com/office/drawing/2014/main" id="{A6696075-A616-4619-B33F-F0AD6E861A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5234" y="588228"/>
            <a:ext cx="304800" cy="304800"/>
          </a:xfrm>
          <a:prstGeom prst="rect">
            <a:avLst/>
          </a:prstGeom>
        </p:spPr>
      </p:pic>
      <p:pic>
        <p:nvPicPr>
          <p:cNvPr id="26" name="그림 25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173D0493-47CA-49E3-B5DA-DCAFF0E7DB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9" y="586958"/>
            <a:ext cx="445499" cy="28809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101DF9-D77E-43A1-92F8-CFFFC148B7F2}"/>
              </a:ext>
            </a:extLst>
          </p:cNvPr>
          <p:cNvSpPr/>
          <p:nvPr/>
        </p:nvSpPr>
        <p:spPr>
          <a:xfrm>
            <a:off x="2390599" y="541654"/>
            <a:ext cx="1404498" cy="410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  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8" name="그래픽 27" descr="하트">
            <a:extLst>
              <a:ext uri="{FF2B5EF4-FFF2-40B4-BE49-F238E27FC236}">
                <a16:creationId xmlns:a16="http://schemas.microsoft.com/office/drawing/2014/main" id="{DC999935-F8FD-45E2-89C3-9F2DE1365A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3738" y="555422"/>
            <a:ext cx="390525" cy="39052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BAB1DC-C1B9-43E4-A97E-7D641813B562}"/>
              </a:ext>
            </a:extLst>
          </p:cNvPr>
          <p:cNvSpPr/>
          <p:nvPr/>
        </p:nvSpPr>
        <p:spPr>
          <a:xfrm>
            <a:off x="2834809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0C57DF-2FE5-4619-B37B-9777C1B22A2C}"/>
              </a:ext>
            </a:extLst>
          </p:cNvPr>
          <p:cNvSpPr/>
          <p:nvPr/>
        </p:nvSpPr>
        <p:spPr>
          <a:xfrm>
            <a:off x="2956440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D45B16-D657-4FB3-A213-C70956A78830}"/>
              </a:ext>
            </a:extLst>
          </p:cNvPr>
          <p:cNvSpPr/>
          <p:nvPr/>
        </p:nvSpPr>
        <p:spPr>
          <a:xfrm>
            <a:off x="3073900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4487B5-9086-4C1A-BC2D-AC58F27F1534}"/>
              </a:ext>
            </a:extLst>
          </p:cNvPr>
          <p:cNvSpPr/>
          <p:nvPr/>
        </p:nvSpPr>
        <p:spPr>
          <a:xfrm>
            <a:off x="3189282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A97E50-52F5-46AF-BA5B-95E8B9DBA3F4}"/>
              </a:ext>
            </a:extLst>
          </p:cNvPr>
          <p:cNvSpPr/>
          <p:nvPr/>
        </p:nvSpPr>
        <p:spPr>
          <a:xfrm>
            <a:off x="3310913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3F9760-DEBF-4075-A84D-9F6924C70482}"/>
              </a:ext>
            </a:extLst>
          </p:cNvPr>
          <p:cNvSpPr/>
          <p:nvPr/>
        </p:nvSpPr>
        <p:spPr>
          <a:xfrm>
            <a:off x="3428373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CA8B36-621E-4267-BB1D-1EF843798407}"/>
              </a:ext>
            </a:extLst>
          </p:cNvPr>
          <p:cNvSpPr/>
          <p:nvPr/>
        </p:nvSpPr>
        <p:spPr>
          <a:xfrm>
            <a:off x="3545019" y="597479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456A19-8FCB-47B3-8D8B-7F4CE76AA64F}"/>
              </a:ext>
            </a:extLst>
          </p:cNvPr>
          <p:cNvSpPr/>
          <p:nvPr/>
        </p:nvSpPr>
        <p:spPr>
          <a:xfrm>
            <a:off x="3658960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9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F3C50A-D307-42FC-8A96-A8571F58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5" y="396875"/>
            <a:ext cx="11095310" cy="634131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2F6E53B-087D-491A-AD37-2828D95CE4FA}"/>
              </a:ext>
            </a:extLst>
          </p:cNvPr>
          <p:cNvSpPr/>
          <p:nvPr/>
        </p:nvSpPr>
        <p:spPr>
          <a:xfrm>
            <a:off x="43103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49A8667-3F35-4FA5-B7EC-E8EA30AC1639}"/>
              </a:ext>
            </a:extLst>
          </p:cNvPr>
          <p:cNvSpPr/>
          <p:nvPr/>
        </p:nvSpPr>
        <p:spPr>
          <a:xfrm>
            <a:off x="505333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6D74435-D519-40E6-BC34-A5AEF97760BC}"/>
              </a:ext>
            </a:extLst>
          </p:cNvPr>
          <p:cNvSpPr/>
          <p:nvPr/>
        </p:nvSpPr>
        <p:spPr>
          <a:xfrm>
            <a:off x="57962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BB7149-C5A9-43B0-BD14-C9624CB02D23}"/>
              </a:ext>
            </a:extLst>
          </p:cNvPr>
          <p:cNvSpPr/>
          <p:nvPr/>
        </p:nvSpPr>
        <p:spPr>
          <a:xfrm>
            <a:off x="653923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8E5F2D-C8C6-4448-884A-25272598E4E2}"/>
              </a:ext>
            </a:extLst>
          </p:cNvPr>
          <p:cNvSpPr/>
          <p:nvPr/>
        </p:nvSpPr>
        <p:spPr>
          <a:xfrm>
            <a:off x="7282180" y="444500"/>
            <a:ext cx="599440" cy="619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4393411-F466-42FC-9E0F-B9D824DCB10C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90982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163ED0-76AC-4F27-A963-9D36494F45CC}"/>
              </a:ext>
            </a:extLst>
          </p:cNvPr>
          <p:cNvCxnSpPr/>
          <p:nvPr/>
        </p:nvCxnSpPr>
        <p:spPr>
          <a:xfrm>
            <a:off x="565277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D554987-F06A-4B28-8CCC-A22DE8134073}"/>
              </a:ext>
            </a:extLst>
          </p:cNvPr>
          <p:cNvCxnSpPr/>
          <p:nvPr/>
        </p:nvCxnSpPr>
        <p:spPr>
          <a:xfrm>
            <a:off x="639572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12C2AC-BC39-40FA-AC64-915FEA4213EF}"/>
              </a:ext>
            </a:extLst>
          </p:cNvPr>
          <p:cNvCxnSpPr/>
          <p:nvPr/>
        </p:nvCxnSpPr>
        <p:spPr>
          <a:xfrm>
            <a:off x="7138670" y="754380"/>
            <a:ext cx="143510" cy="0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EF67E4E6-958F-4AEA-9100-FA6F095FBF79}"/>
              </a:ext>
            </a:extLst>
          </p:cNvPr>
          <p:cNvSpPr/>
          <p:nvPr/>
        </p:nvSpPr>
        <p:spPr>
          <a:xfrm>
            <a:off x="11153990" y="541654"/>
            <a:ext cx="374280" cy="381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DBB71-ED4A-42CF-9747-AFE28179A0AB}"/>
              </a:ext>
            </a:extLst>
          </p:cNvPr>
          <p:cNvSpPr/>
          <p:nvPr/>
        </p:nvSpPr>
        <p:spPr>
          <a:xfrm>
            <a:off x="8541673" y="541654"/>
            <a:ext cx="1766223" cy="367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433F5-6BC3-49D2-BAEA-C1754B9F9C19}"/>
              </a:ext>
            </a:extLst>
          </p:cNvPr>
          <p:cNvSpPr txBox="1"/>
          <p:nvPr/>
        </p:nvSpPr>
        <p:spPr>
          <a:xfrm>
            <a:off x="9233811" y="528419"/>
            <a:ext cx="11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70 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래픽 14" descr="단일 톱니바퀴">
            <a:extLst>
              <a:ext uri="{FF2B5EF4-FFF2-40B4-BE49-F238E27FC236}">
                <a16:creationId xmlns:a16="http://schemas.microsoft.com/office/drawing/2014/main" id="{60DE85A4-627B-498B-B569-157627CAD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3989" y="555422"/>
            <a:ext cx="371521" cy="3715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52BFEB-4E22-4613-91E1-95989D6FF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708" y="577620"/>
            <a:ext cx="388815" cy="3798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FF2A9A-06B2-4802-AE5F-800091D00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7377" y="576109"/>
            <a:ext cx="389046" cy="37052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247B026-23E3-4433-B7A4-E131C3F567A5}"/>
              </a:ext>
            </a:extLst>
          </p:cNvPr>
          <p:cNvSpPr/>
          <p:nvPr/>
        </p:nvSpPr>
        <p:spPr>
          <a:xfrm>
            <a:off x="4420884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A4B0CE7-709D-407F-B7BC-D64FB2DF6376}"/>
              </a:ext>
            </a:extLst>
          </p:cNvPr>
          <p:cNvSpPr/>
          <p:nvPr/>
        </p:nvSpPr>
        <p:spPr>
          <a:xfrm>
            <a:off x="5164469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A5160E4-4D5F-4E8C-A579-362DC315132B}"/>
              </a:ext>
            </a:extLst>
          </p:cNvPr>
          <p:cNvSpPr/>
          <p:nvPr/>
        </p:nvSpPr>
        <p:spPr>
          <a:xfrm>
            <a:off x="6647816" y="575109"/>
            <a:ext cx="387711" cy="39233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3B15BDF-B372-48A8-9B62-00739124450C}"/>
              </a:ext>
            </a:extLst>
          </p:cNvPr>
          <p:cNvSpPr/>
          <p:nvPr/>
        </p:nvSpPr>
        <p:spPr>
          <a:xfrm>
            <a:off x="10625753" y="543707"/>
            <a:ext cx="374280" cy="381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래픽 21" descr="재생">
            <a:extLst>
              <a:ext uri="{FF2B5EF4-FFF2-40B4-BE49-F238E27FC236}">
                <a16:creationId xmlns:a16="http://schemas.microsoft.com/office/drawing/2014/main" id="{55FE006C-7CEA-44E2-A8B1-56C5512351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5234" y="588228"/>
            <a:ext cx="304800" cy="304800"/>
          </a:xfrm>
          <a:prstGeom prst="rect">
            <a:avLst/>
          </a:prstGeom>
        </p:spPr>
      </p:pic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389934C7-9DC2-4D3E-A4E3-8BC18D369E82}"/>
              </a:ext>
            </a:extLst>
          </p:cNvPr>
          <p:cNvSpPr/>
          <p:nvPr/>
        </p:nvSpPr>
        <p:spPr>
          <a:xfrm rot="10800000">
            <a:off x="4202747" y="1324944"/>
            <a:ext cx="3043556" cy="4543425"/>
          </a:xfrm>
          <a:prstGeom prst="wedgeRectCallout">
            <a:avLst>
              <a:gd name="adj1" fmla="val 34707"/>
              <a:gd name="adj2" fmla="val 58516"/>
            </a:avLst>
          </a:prstGeom>
          <a:solidFill>
            <a:srgbClr val="00B0F0">
              <a:alpha val="56000"/>
            </a:srgb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0909B-F9D2-41F7-81E5-EF01A0A28AEB}"/>
              </a:ext>
            </a:extLst>
          </p:cNvPr>
          <p:cNvSpPr txBox="1"/>
          <p:nvPr/>
        </p:nvSpPr>
        <p:spPr>
          <a:xfrm>
            <a:off x="4345448" y="1528060"/>
            <a:ext cx="26146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1 WAVE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20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X 5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래픽 24" descr="남자">
            <a:extLst>
              <a:ext uri="{FF2B5EF4-FFF2-40B4-BE49-F238E27FC236}">
                <a16:creationId xmlns:a16="http://schemas.microsoft.com/office/drawing/2014/main" id="{564E1522-0630-4BD6-8342-AEFBB70C88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99613" y="2290115"/>
            <a:ext cx="884541" cy="884541"/>
          </a:xfrm>
          <a:prstGeom prst="rect">
            <a:avLst/>
          </a:prstGeom>
        </p:spPr>
      </p:pic>
      <p:pic>
        <p:nvPicPr>
          <p:cNvPr id="26" name="그래픽 25" descr="스노우슈잉">
            <a:extLst>
              <a:ext uri="{FF2B5EF4-FFF2-40B4-BE49-F238E27FC236}">
                <a16:creationId xmlns:a16="http://schemas.microsoft.com/office/drawing/2014/main" id="{60341A2D-3104-4EF1-B19E-C779036A5F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66324" y="3377772"/>
            <a:ext cx="884541" cy="884541"/>
          </a:xfrm>
          <a:prstGeom prst="rect">
            <a:avLst/>
          </a:prstGeom>
        </p:spPr>
      </p:pic>
      <p:pic>
        <p:nvPicPr>
          <p:cNvPr id="27" name="그래픽 26" descr="오른쪽을 가리키는 검지">
            <a:extLst>
              <a:ext uri="{FF2B5EF4-FFF2-40B4-BE49-F238E27FC236}">
                <a16:creationId xmlns:a16="http://schemas.microsoft.com/office/drawing/2014/main" id="{DF0650FF-6F25-4256-9560-6335F657C9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5302793">
            <a:off x="4452628" y="537095"/>
            <a:ext cx="527320" cy="640326"/>
          </a:xfrm>
          <a:prstGeom prst="rect">
            <a:avLst/>
          </a:prstGeom>
        </p:spPr>
      </p:pic>
      <p:pic>
        <p:nvPicPr>
          <p:cNvPr id="28" name="그래픽 27" descr="정보">
            <a:extLst>
              <a:ext uri="{FF2B5EF4-FFF2-40B4-BE49-F238E27FC236}">
                <a16:creationId xmlns:a16="http://schemas.microsoft.com/office/drawing/2014/main" id="{25901C89-9128-4611-83F7-BA57A6D210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98446" y="2581275"/>
            <a:ext cx="461645" cy="461645"/>
          </a:xfrm>
          <a:prstGeom prst="rect">
            <a:avLst/>
          </a:prstGeom>
        </p:spPr>
      </p:pic>
      <p:pic>
        <p:nvPicPr>
          <p:cNvPr id="29" name="그래픽 28" descr="정보">
            <a:extLst>
              <a:ext uri="{FF2B5EF4-FFF2-40B4-BE49-F238E27FC236}">
                <a16:creationId xmlns:a16="http://schemas.microsoft.com/office/drawing/2014/main" id="{0AF2BF55-D12C-4D90-AE44-2D3468731D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98446" y="3700229"/>
            <a:ext cx="461645" cy="46164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677556-AD42-403D-9D8A-62D864C9CDA4}"/>
              </a:ext>
            </a:extLst>
          </p:cNvPr>
          <p:cNvSpPr/>
          <p:nvPr/>
        </p:nvSpPr>
        <p:spPr>
          <a:xfrm>
            <a:off x="662398" y="561339"/>
            <a:ext cx="1228337" cy="6610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:   30 G</a:t>
            </a:r>
            <a:endParaRPr lang="en-US" altLang="ko-KR" sz="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/ 5 wave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A72B1CCE-0C44-4427-93D2-409331AECC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9" y="586958"/>
            <a:ext cx="445499" cy="28809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8176A5-9F3B-4FDF-840E-A616F50929EA}"/>
              </a:ext>
            </a:extLst>
          </p:cNvPr>
          <p:cNvSpPr/>
          <p:nvPr/>
        </p:nvSpPr>
        <p:spPr>
          <a:xfrm>
            <a:off x="2390599" y="541654"/>
            <a:ext cx="1404498" cy="410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  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3" name="그래픽 32" descr="하트">
            <a:extLst>
              <a:ext uri="{FF2B5EF4-FFF2-40B4-BE49-F238E27FC236}">
                <a16:creationId xmlns:a16="http://schemas.microsoft.com/office/drawing/2014/main" id="{81EA53A1-83B3-489F-AF28-D020A320A6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13738" y="555422"/>
            <a:ext cx="390525" cy="39052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756209-255C-46EF-903B-39F0B92820F8}"/>
              </a:ext>
            </a:extLst>
          </p:cNvPr>
          <p:cNvSpPr/>
          <p:nvPr/>
        </p:nvSpPr>
        <p:spPr>
          <a:xfrm>
            <a:off x="2834809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83CE14-C1AE-43C9-976D-2E28609EB74E}"/>
              </a:ext>
            </a:extLst>
          </p:cNvPr>
          <p:cNvSpPr/>
          <p:nvPr/>
        </p:nvSpPr>
        <p:spPr>
          <a:xfrm>
            <a:off x="2956440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C2D28B-10D8-4F99-AC63-4D1095293481}"/>
              </a:ext>
            </a:extLst>
          </p:cNvPr>
          <p:cNvSpPr/>
          <p:nvPr/>
        </p:nvSpPr>
        <p:spPr>
          <a:xfrm>
            <a:off x="3073900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B81CBF-038B-4838-89D8-ECC26C3D87AB}"/>
              </a:ext>
            </a:extLst>
          </p:cNvPr>
          <p:cNvSpPr/>
          <p:nvPr/>
        </p:nvSpPr>
        <p:spPr>
          <a:xfrm>
            <a:off x="3189282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6CED283-D2DC-4FC5-8489-C3BCE448C3D9}"/>
              </a:ext>
            </a:extLst>
          </p:cNvPr>
          <p:cNvSpPr/>
          <p:nvPr/>
        </p:nvSpPr>
        <p:spPr>
          <a:xfrm>
            <a:off x="3310913" y="597481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943E44-351A-4714-9094-BEFD3BFBC2E9}"/>
              </a:ext>
            </a:extLst>
          </p:cNvPr>
          <p:cNvSpPr/>
          <p:nvPr/>
        </p:nvSpPr>
        <p:spPr>
          <a:xfrm>
            <a:off x="3428373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E9FB29-9068-45A4-9AA5-479D86588544}"/>
              </a:ext>
            </a:extLst>
          </p:cNvPr>
          <p:cNvSpPr/>
          <p:nvPr/>
        </p:nvSpPr>
        <p:spPr>
          <a:xfrm>
            <a:off x="3545019" y="597479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D5E4AD-78E7-4D26-A655-32247C239A9E}"/>
              </a:ext>
            </a:extLst>
          </p:cNvPr>
          <p:cNvSpPr/>
          <p:nvPr/>
        </p:nvSpPr>
        <p:spPr>
          <a:xfrm>
            <a:off x="3658960" y="597480"/>
            <a:ext cx="74029" cy="29919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93939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소포</Template>
  <TotalTime>2605</TotalTime>
  <Words>643</Words>
  <Application>Microsoft Office PowerPoint</Application>
  <PresentationFormat>와이드스크린</PresentationFormat>
  <Paragraphs>268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휴먼매직체</vt:lpstr>
      <vt:lpstr>Arial</vt:lpstr>
      <vt:lpstr>Gill Sans MT</vt:lpstr>
      <vt:lpstr>소포</vt:lpstr>
      <vt:lpstr>졸업작품 제안서</vt:lpstr>
      <vt:lpstr>목차</vt:lpstr>
      <vt:lpstr>PowerPoint 프레젠테이션</vt:lpstr>
      <vt:lpstr>게임 소개</vt:lpstr>
      <vt:lpstr>게임 규칙</vt:lpstr>
      <vt:lpstr>게임 규칙 (길그리기)</vt:lpstr>
      <vt:lpstr>User interface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Game play</vt:lpstr>
      <vt:lpstr>게임플레이</vt:lpstr>
      <vt:lpstr>게임플레이</vt:lpstr>
      <vt:lpstr>게임플레이</vt:lpstr>
      <vt:lpstr>게임플레이</vt:lpstr>
      <vt:lpstr>게임플레이</vt:lpstr>
      <vt:lpstr>게임플레이</vt:lpstr>
      <vt:lpstr>게임플레이</vt:lpstr>
      <vt:lpstr>게임플레이</vt:lpstr>
      <vt:lpstr>게임플레이</vt:lpstr>
      <vt:lpstr>게임플레이</vt:lpstr>
      <vt:lpstr>게임플레이</vt:lpstr>
      <vt:lpstr>게임플레이</vt:lpstr>
      <vt:lpstr>게임플레이</vt:lpstr>
      <vt:lpstr>게임플레이</vt:lpstr>
      <vt:lpstr>게임플레이</vt:lpstr>
      <vt:lpstr>게임플레이</vt:lpstr>
      <vt:lpstr>컨텐츠 (타워 종류)</vt:lpstr>
      <vt:lpstr>컨텐츠 (타워 종류)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기획서</dc:title>
  <dc:creator>HongBo</dc:creator>
  <cp:lastModifiedBy>HongBo</cp:lastModifiedBy>
  <cp:revision>58</cp:revision>
  <dcterms:created xsi:type="dcterms:W3CDTF">2017-10-10T15:15:20Z</dcterms:created>
  <dcterms:modified xsi:type="dcterms:W3CDTF">2017-11-08T20:22:01Z</dcterms:modified>
</cp:coreProperties>
</file>