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2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6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3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0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8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4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9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9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7B99-0298-469E-B7C8-B5510EEB7FE5}" type="datetimeFigureOut">
              <a:rPr lang="ko-KR" altLang="en-US" smtClean="0"/>
              <a:t>2021-06-29-Tue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3098-3118-4CA5-ACA5-887C58DFB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1342640"/>
            <a:ext cx="11822175" cy="962159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>
          <a:xfrm rot="5400000">
            <a:off x="850140" y="231900"/>
            <a:ext cx="519680" cy="1701800"/>
          </a:xfrm>
          <a:prstGeom prst="leftBrace">
            <a:avLst>
              <a:gd name="adj1" fmla="val 8333"/>
              <a:gd name="adj2" fmla="val 4582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 rot="16200000">
            <a:off x="5442459" y="-1009140"/>
            <a:ext cx="661921" cy="7432040"/>
          </a:xfrm>
          <a:prstGeom prst="leftBrace">
            <a:avLst>
              <a:gd name="adj1" fmla="val 8333"/>
              <a:gd name="adj2" fmla="val 4617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6225" y="272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고정된 값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7018" y="3487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고정된 값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1531600" y="790719"/>
            <a:ext cx="10160" cy="541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0893" y="3320799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디바이스 네임 설정 및 글자수</a:t>
            </a:r>
            <a:endParaRPr lang="ko-KR" altLang="en-US" dirty="0"/>
          </a:p>
        </p:txBody>
      </p:sp>
      <p:sp>
        <p:nvSpPr>
          <p:cNvPr id="12" name="왼쪽 중괄호 11"/>
          <p:cNvSpPr/>
          <p:nvPr/>
        </p:nvSpPr>
        <p:spPr>
          <a:xfrm rot="16200000" flipV="1">
            <a:off x="10146184" y="2481175"/>
            <a:ext cx="1175712" cy="965200"/>
          </a:xfrm>
          <a:prstGeom prst="leftBrace">
            <a:avLst>
              <a:gd name="adj1" fmla="val 8333"/>
              <a:gd name="adj2" fmla="val 589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29040" y="3182299"/>
            <a:ext cx="165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 x10</a:t>
            </a:r>
          </a:p>
          <a:p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 smtClean="0"/>
              <a:t>sec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8314" y="4416475"/>
            <a:ext cx="76876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sparkling / 230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55 AA EE 73 70 61 72 6B 6C 69 6E 67 00 00 00 09 01 32 33 0D </a:t>
            </a:r>
            <a:endParaRPr lang="en-US" altLang="ko-KR" dirty="0" smtClean="0"/>
          </a:p>
          <a:p>
            <a:r>
              <a:rPr lang="en-US" altLang="ko-KR" dirty="0" smtClean="0"/>
              <a:t>sparkling / 100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55 AA EE 73 70 61 72 6B 6C 69 6E 67 00 00 00 09 01 3</a:t>
            </a:r>
            <a:r>
              <a:rPr lang="en-US" altLang="ko-KR" dirty="0" smtClean="0"/>
              <a:t>1</a:t>
            </a:r>
            <a:r>
              <a:rPr lang="ko-KR" altLang="en-US" dirty="0" smtClean="0"/>
              <a:t> 3</a:t>
            </a:r>
            <a:r>
              <a:rPr lang="en-US" altLang="ko-KR" dirty="0" smtClean="0"/>
              <a:t>0</a:t>
            </a:r>
            <a:r>
              <a:rPr lang="ko-KR" altLang="en-US" dirty="0" smtClean="0"/>
              <a:t> 0D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beacon / 1 sec</a:t>
            </a:r>
          </a:p>
          <a:p>
            <a:r>
              <a:rPr lang="es-ES" altLang="ko-KR" dirty="0" smtClean="0"/>
              <a:t> 55 AA EE 62 65 61 63 6F 6E 00 00 00 00 00 00 06 02 30 31 0D</a:t>
            </a:r>
            <a:endParaRPr lang="ko-KR" altLang="en-US" dirty="0"/>
          </a:p>
        </p:txBody>
      </p:sp>
      <p:sp>
        <p:nvSpPr>
          <p:cNvPr id="14" name="왼쪽 중괄호 13"/>
          <p:cNvSpPr/>
          <p:nvPr/>
        </p:nvSpPr>
        <p:spPr>
          <a:xfrm rot="16200000" flipV="1">
            <a:off x="9503919" y="2432560"/>
            <a:ext cx="661922" cy="548640"/>
          </a:xfrm>
          <a:prstGeom prst="leftBrace">
            <a:avLst>
              <a:gd name="adj1" fmla="val 8333"/>
              <a:gd name="adj2" fmla="val 589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349978" y="3773101"/>
            <a:ext cx="118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ko-KR" altLang="en-US" dirty="0"/>
              <a:t>간</a:t>
            </a:r>
          </a:p>
        </p:txBody>
      </p:sp>
    </p:spTree>
    <p:extLst>
      <p:ext uri="{BB962C8B-B14F-4D97-AF65-F5344CB8AC3E}">
        <p14:creationId xmlns:p14="http://schemas.microsoft.com/office/powerpoint/2010/main" val="350803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8237</TotalTime>
  <Words>94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juwon seo</dc:creator>
  <cp:lastModifiedBy>juwon seo</cp:lastModifiedBy>
  <cp:revision>6</cp:revision>
  <dcterms:created xsi:type="dcterms:W3CDTF">2021-06-29T10:01:57Z</dcterms:created>
  <dcterms:modified xsi:type="dcterms:W3CDTF">2021-07-05T03:19:52Z</dcterms:modified>
</cp:coreProperties>
</file>