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0469" y="1525307"/>
            <a:ext cx="2764182" cy="11372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529" y="2525090"/>
            <a:ext cx="6008410" cy="5442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7506" y="5120666"/>
            <a:ext cx="737166" cy="904698"/>
            <a:chOff x="1037506" y="5120666"/>
            <a:chExt cx="737166" cy="9046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506" y="5120666"/>
              <a:ext cx="737166" cy="9046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64351" y="5120666"/>
            <a:ext cx="737166" cy="904698"/>
            <a:chOff x="1964351" y="5120666"/>
            <a:chExt cx="737166" cy="9046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4351" y="5120666"/>
              <a:ext cx="737166" cy="9046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91197" y="5120666"/>
            <a:ext cx="737166" cy="904698"/>
            <a:chOff x="2891197" y="5120666"/>
            <a:chExt cx="737166" cy="9046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1197" y="5120666"/>
              <a:ext cx="737166" cy="9046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16090" y="5602871"/>
            <a:ext cx="4468771" cy="495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9264" y="2289253"/>
            <a:ext cx="3979353" cy="12991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1538" y="3373529"/>
            <a:ext cx="3126514" cy="4957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78859" y="4897848"/>
            <a:ext cx="665085" cy="816236"/>
            <a:chOff x="4178859" y="4897848"/>
            <a:chExt cx="665085" cy="81623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8859" y="4897848"/>
              <a:ext cx="665085" cy="8162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15077" y="4897848"/>
            <a:ext cx="665085" cy="816236"/>
            <a:chOff x="5015077" y="4897848"/>
            <a:chExt cx="665085" cy="8162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5077" y="4897848"/>
              <a:ext cx="665085" cy="8162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51294" y="4897848"/>
            <a:ext cx="665085" cy="816236"/>
            <a:chOff x="5851294" y="4897848"/>
            <a:chExt cx="665085" cy="81623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1294" y="4897848"/>
              <a:ext cx="665085" cy="8162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53158" y="719152"/>
            <a:ext cx="4860157" cy="6123600"/>
            <a:chOff x="5953158" y="719152"/>
            <a:chExt cx="4860157" cy="61236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3158" y="719152"/>
              <a:ext cx="4860157" cy="61236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6055" y="2631169"/>
            <a:ext cx="732752" cy="29075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7796" y="2951149"/>
            <a:ext cx="1171396" cy="25023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0105" y="3704772"/>
            <a:ext cx="2583934" cy="197299"/>
            <a:chOff x="920105" y="3704772"/>
            <a:chExt cx="2583934" cy="1972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0105" y="3704772"/>
              <a:ext cx="2583934" cy="19729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3670" y="3283036"/>
            <a:ext cx="2374102" cy="7312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59101" y="3142921"/>
            <a:ext cx="759024" cy="759150"/>
            <a:chOff x="3459101" y="3142921"/>
            <a:chExt cx="759024" cy="7591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9101" y="3142921"/>
              <a:ext cx="759024" cy="759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427" y="807818"/>
            <a:ext cx="3276683" cy="41576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0954" y="2749378"/>
            <a:ext cx="2879247" cy="7870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0835" y="3310721"/>
            <a:ext cx="4201251" cy="8959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379809" y="4863142"/>
            <a:ext cx="1276800" cy="1159374"/>
            <a:chOff x="8379809" y="4863142"/>
            <a:chExt cx="1276800" cy="1159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9809" y="4863142"/>
              <a:ext cx="1276800" cy="1159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371" y="4047772"/>
            <a:ext cx="10767980" cy="2763685"/>
            <a:chOff x="-36371" y="4047772"/>
            <a:chExt cx="10767980" cy="2763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6371" y="4047772"/>
              <a:ext cx="10767980" cy="27636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6619" y="4194598"/>
            <a:ext cx="1912455" cy="25104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78067" y="897968"/>
            <a:ext cx="627990" cy="798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5276" y="3849507"/>
            <a:ext cx="3400588" cy="2028874"/>
            <a:chOff x="615276" y="3849507"/>
            <a:chExt cx="3400588" cy="20288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276" y="3849507"/>
              <a:ext cx="3400588" cy="20288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92554" y="1452510"/>
            <a:ext cx="976335" cy="31737"/>
            <a:chOff x="8792554" y="1452510"/>
            <a:chExt cx="976335" cy="317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2554" y="1452510"/>
              <a:ext cx="976335" cy="317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08638" y="1991859"/>
            <a:ext cx="2168629" cy="2533980"/>
            <a:chOff x="2008638" y="1991859"/>
            <a:chExt cx="2168629" cy="253398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8638" y="1991859"/>
              <a:ext cx="2168629" cy="253398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1075" y="2752541"/>
            <a:ext cx="1770948" cy="53034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60429" y="2105625"/>
            <a:ext cx="5970910" cy="139198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20303" y="1024579"/>
            <a:ext cx="1889397" cy="4496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067" y="897968"/>
            <a:ext cx="732752" cy="798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77380" y="1452510"/>
            <a:ext cx="491509" cy="31737"/>
            <a:chOff x="9277380" y="1452510"/>
            <a:chExt cx="491509" cy="317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7380" y="1452510"/>
              <a:ext cx="491509" cy="31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1657" y="5336188"/>
            <a:ext cx="757149" cy="716350"/>
            <a:chOff x="1291657" y="5336188"/>
            <a:chExt cx="757149" cy="716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657" y="5336188"/>
              <a:ext cx="757149" cy="716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35131" y="3365456"/>
            <a:ext cx="1295833" cy="415496"/>
            <a:chOff x="4435131" y="3365456"/>
            <a:chExt cx="1295833" cy="4154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5131" y="3365456"/>
              <a:ext cx="1295833" cy="4154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17622" y="3349513"/>
            <a:ext cx="1362770" cy="4256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001361" y="2778718"/>
            <a:ext cx="14032662" cy="50338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05600" y="3365456"/>
            <a:ext cx="1295833" cy="415496"/>
            <a:chOff x="6305600" y="3365456"/>
            <a:chExt cx="1295833" cy="4154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05600" y="3365456"/>
              <a:ext cx="1295833" cy="41549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88087" y="3349513"/>
            <a:ext cx="1135951" cy="4256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46556" y="3351575"/>
            <a:ext cx="1295833" cy="415496"/>
            <a:chOff x="8146556" y="3351575"/>
            <a:chExt cx="1295833" cy="4154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6556" y="3351575"/>
              <a:ext cx="1295833" cy="41549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29050" y="3335631"/>
            <a:ext cx="1211132" cy="4256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1595" y="1685224"/>
            <a:ext cx="1488229" cy="7848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71435" y="1765997"/>
            <a:ext cx="3507433" cy="7063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17923" y="4153376"/>
            <a:ext cx="641748" cy="823676"/>
            <a:chOff x="1317923" y="4153376"/>
            <a:chExt cx="641748" cy="82367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7923" y="4153376"/>
              <a:ext cx="641748" cy="82367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20303" y="1024579"/>
            <a:ext cx="1876568" cy="4496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067" y="897968"/>
            <a:ext cx="723229" cy="798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70504" y="1452510"/>
            <a:ext cx="598386" cy="31737"/>
            <a:chOff x="9170504" y="1452510"/>
            <a:chExt cx="598386" cy="317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0504" y="1452510"/>
              <a:ext cx="598386" cy="31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11475" y="2177696"/>
            <a:ext cx="4794949" cy="3626495"/>
            <a:chOff x="4711475" y="2177696"/>
            <a:chExt cx="4794949" cy="36264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1475" y="2177696"/>
              <a:ext cx="4794949" cy="3626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5388" y="2177696"/>
            <a:ext cx="3329483" cy="3621915"/>
            <a:chOff x="1405388" y="2177696"/>
            <a:chExt cx="3329483" cy="36219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5388" y="2177696"/>
              <a:ext cx="3329483" cy="362191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0081" y="3636073"/>
            <a:ext cx="1913846" cy="7756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6638" y="1067042"/>
            <a:ext cx="803140" cy="4496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78067" y="897968"/>
            <a:ext cx="723229" cy="7986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92601" y="1452510"/>
            <a:ext cx="576288" cy="31737"/>
            <a:chOff x="9192601" y="1452510"/>
            <a:chExt cx="576288" cy="317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2601" y="1452510"/>
              <a:ext cx="576288" cy="317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62015" y="3313855"/>
            <a:ext cx="1981889" cy="1981889"/>
            <a:chOff x="5162015" y="3313855"/>
            <a:chExt cx="1981889" cy="1981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2015" y="3313855"/>
              <a:ext cx="1981889" cy="1981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94521" y="4312287"/>
            <a:ext cx="1580844" cy="1580844"/>
            <a:chOff x="4194521" y="4312287"/>
            <a:chExt cx="1580844" cy="158084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4521" y="4312287"/>
              <a:ext cx="1580844" cy="158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04603" y="3435996"/>
            <a:ext cx="1430893" cy="1430893"/>
            <a:chOff x="3504603" y="3435996"/>
            <a:chExt cx="1430893" cy="14308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320000">
              <a:off x="3504603" y="3435996"/>
              <a:ext cx="1430893" cy="14308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5603" y="2600943"/>
            <a:ext cx="1225334" cy="1225334"/>
            <a:chOff x="4165603" y="2600943"/>
            <a:chExt cx="1225334" cy="12253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540000">
              <a:off x="4165603" y="2600943"/>
              <a:ext cx="1225334" cy="12253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17048" y="2960453"/>
            <a:ext cx="566859" cy="487334"/>
            <a:chOff x="4517048" y="2960453"/>
            <a:chExt cx="566859" cy="487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7048" y="2960453"/>
              <a:ext cx="566859" cy="4873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99689" y="3840257"/>
            <a:ext cx="642423" cy="642423"/>
            <a:chOff x="3899689" y="3840257"/>
            <a:chExt cx="642423" cy="6424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99689" y="3840257"/>
              <a:ext cx="642423" cy="6424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46344" y="3946514"/>
            <a:ext cx="687886" cy="687074"/>
            <a:chOff x="5846344" y="3946514"/>
            <a:chExt cx="687886" cy="6870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46344" y="3946514"/>
              <a:ext cx="687886" cy="68707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2811" y="3100329"/>
            <a:ext cx="2420799" cy="8554"/>
            <a:chOff x="1132811" y="3100329"/>
            <a:chExt cx="2420799" cy="855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2811" y="3100329"/>
              <a:ext cx="2420799" cy="855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0528" y="3199490"/>
            <a:ext cx="821677" cy="29968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3910" y="2571748"/>
            <a:ext cx="2330209" cy="65167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32811" y="5055260"/>
            <a:ext cx="2420799" cy="8554"/>
            <a:chOff x="1132811" y="5055260"/>
            <a:chExt cx="2420799" cy="855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2811" y="5055260"/>
              <a:ext cx="2420799" cy="855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10528" y="5154424"/>
            <a:ext cx="460963" cy="29968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3910" y="4526681"/>
            <a:ext cx="2330209" cy="6516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218860" y="3100329"/>
            <a:ext cx="2420799" cy="8554"/>
            <a:chOff x="7218860" y="3100329"/>
            <a:chExt cx="2420799" cy="855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18860" y="3100329"/>
              <a:ext cx="2420799" cy="855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96557" y="3199490"/>
            <a:ext cx="726515" cy="28876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169938" y="2571748"/>
            <a:ext cx="2453123" cy="65167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218860" y="5055260"/>
            <a:ext cx="2420799" cy="8554"/>
            <a:chOff x="7218860" y="5055260"/>
            <a:chExt cx="2420799" cy="855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18860" y="5055260"/>
              <a:ext cx="2420799" cy="8554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96557" y="5154424"/>
            <a:ext cx="460963" cy="29968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169938" y="4526681"/>
            <a:ext cx="2287285" cy="5605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723787" y="4797046"/>
            <a:ext cx="584839" cy="645328"/>
            <a:chOff x="4723787" y="4797046"/>
            <a:chExt cx="584839" cy="64532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23787" y="4797046"/>
              <a:ext cx="584839" cy="64532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20303" y="1024579"/>
            <a:ext cx="1889483" cy="4496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151" y="3012232"/>
            <a:ext cx="2174559" cy="2756252"/>
            <a:chOff x="1604151" y="3012232"/>
            <a:chExt cx="2174559" cy="27562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151" y="3012232"/>
              <a:ext cx="2174559" cy="27562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0339" y="3012232"/>
            <a:ext cx="2174559" cy="2756252"/>
            <a:chOff x="4260339" y="3012232"/>
            <a:chExt cx="2174559" cy="27562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0339" y="3012232"/>
              <a:ext cx="2174559" cy="27562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16528" y="3012232"/>
            <a:ext cx="2174559" cy="2756252"/>
            <a:chOff x="6916528" y="3012232"/>
            <a:chExt cx="2174559" cy="27562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6528" y="3012232"/>
              <a:ext cx="2174559" cy="27562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1595" y="1685224"/>
            <a:ext cx="3236953" cy="7944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78026" y="897969"/>
            <a:ext cx="723229" cy="7986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20303" y="1024579"/>
            <a:ext cx="1889416" cy="449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1087" y="1452510"/>
            <a:ext cx="677802" cy="31737"/>
            <a:chOff x="9091087" y="1452510"/>
            <a:chExt cx="677802" cy="317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1087" y="1452510"/>
              <a:ext cx="677802" cy="3173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0457" y="3412992"/>
            <a:ext cx="1704466" cy="4031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0807" y="3411998"/>
            <a:ext cx="1379333" cy="403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09760" y="3411998"/>
            <a:ext cx="1296580" cy="4031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0262" y="4687328"/>
            <a:ext cx="1803249" cy="67345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56452" y="4687328"/>
            <a:ext cx="1527030" cy="6734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68109" y="4687328"/>
            <a:ext cx="1314049" cy="2506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14" y="772917"/>
            <a:ext cx="10696352" cy="3554594"/>
            <a:chOff x="-1114" y="772917"/>
            <a:chExt cx="10696352" cy="35545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14" y="772917"/>
              <a:ext cx="10696352" cy="35545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8026" y="897969"/>
            <a:ext cx="732752" cy="7986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3162" y="1452510"/>
            <a:ext cx="675727" cy="31737"/>
            <a:chOff x="9093162" y="1452510"/>
            <a:chExt cx="675727" cy="317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3162" y="1452510"/>
              <a:ext cx="675727" cy="3173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8173" y="2639763"/>
            <a:ext cx="521499" cy="3735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6217" y="2751102"/>
            <a:ext cx="1468619" cy="9539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7449" y="2639763"/>
            <a:ext cx="708003" cy="3735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9617" y="2751102"/>
            <a:ext cx="1468619" cy="9539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74715" y="2459615"/>
            <a:ext cx="1524499" cy="1524499"/>
            <a:chOff x="1774715" y="2459615"/>
            <a:chExt cx="1524499" cy="15244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4715" y="2459615"/>
              <a:ext cx="1524499" cy="152449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36121" y="2639763"/>
            <a:ext cx="848356" cy="3258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93017" y="2751102"/>
            <a:ext cx="1468619" cy="9539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33430" y="2639763"/>
            <a:ext cx="454470" cy="32588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6407" y="2751102"/>
            <a:ext cx="1478143" cy="9539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48115" y="2459615"/>
            <a:ext cx="1524499" cy="1524499"/>
            <a:chOff x="3648115" y="2459615"/>
            <a:chExt cx="1524499" cy="1524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8115" y="2459615"/>
              <a:ext cx="1524499" cy="15244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21515" y="2459615"/>
            <a:ext cx="1524499" cy="1524499"/>
            <a:chOff x="5521515" y="2459615"/>
            <a:chExt cx="1524499" cy="15244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21515" y="2459615"/>
              <a:ext cx="1524499" cy="15244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3596" y="4742417"/>
            <a:ext cx="7078795" cy="641307"/>
            <a:chOff x="1273596" y="4742417"/>
            <a:chExt cx="7078795" cy="64130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4524" y="4673345"/>
              <a:ext cx="2221544" cy="794420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64364" y="4754118"/>
              <a:ext cx="2511385" cy="75398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20303" y="1024579"/>
            <a:ext cx="1883902" cy="4496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394903" y="2459615"/>
            <a:ext cx="1524499" cy="1524499"/>
            <a:chOff x="7394903" y="2459615"/>
            <a:chExt cx="1524499" cy="152449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94903" y="2459615"/>
              <a:ext cx="1524499" cy="1524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2023-03-18T23:51:25Z</dcterms:created>
  <dcterms:modified xsi:type="dcterms:W3CDTF">2023-03-18T23:51:25Z</dcterms:modified>
</cp:coreProperties>
</file>