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70" r:id="rId7"/>
    <p:sldId id="260" r:id="rId8"/>
    <p:sldId id="261" r:id="rId9"/>
    <p:sldId id="272" r:id="rId10"/>
    <p:sldId id="273" r:id="rId11"/>
    <p:sldId id="265" r:id="rId12"/>
    <p:sldId id="263" r:id="rId13"/>
    <p:sldId id="267" r:id="rId14"/>
    <p:sldId id="262" r:id="rId15"/>
    <p:sldId id="264" r:id="rId16"/>
    <p:sldId id="268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D%B8%ED%84%B0%EB%84%B7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롯데</a:t>
            </a:r>
            <a:r>
              <a:rPr lang="ko-KR" altLang="en-US" dirty="0" smtClean="0"/>
              <a:t> 그린 </a:t>
            </a:r>
            <a:r>
              <a:rPr lang="ko-KR" altLang="en-US" dirty="0" err="1" smtClean="0"/>
              <a:t>어린이집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프로젝트 </a:t>
            </a:r>
            <a:r>
              <a:rPr lang="ko-KR" altLang="en-US" dirty="0" smtClean="0"/>
              <a:t>보고서</a:t>
            </a:r>
            <a:endParaRPr lang="en-US" altLang="ko-KR" dirty="0" smtClean="0"/>
          </a:p>
          <a:p>
            <a:r>
              <a:rPr lang="ko-KR" altLang="en-US" dirty="0" smtClean="0"/>
              <a:t>개발기간 </a:t>
            </a:r>
            <a:r>
              <a:rPr lang="en-US" altLang="ko-KR" dirty="0" smtClean="0"/>
              <a:t>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25~ 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28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r>
              <a:rPr lang="ko-KR" altLang="en-US" dirty="0" smtClean="0"/>
              <a:t>중앙대학교 생명공학과</a:t>
            </a:r>
            <a:endParaRPr lang="en-US" altLang="ko-KR" dirty="0" smtClean="0"/>
          </a:p>
          <a:p>
            <a:r>
              <a:rPr lang="ko-KR" altLang="en-US" dirty="0" smtClean="0"/>
              <a:t>임석진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155" y="656064"/>
            <a:ext cx="2705239" cy="20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 </a:t>
            </a:r>
            <a:r>
              <a:rPr lang="en-US" altLang="ko-KR" dirty="0" smtClean="0"/>
              <a:t>PC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684022" y="2820748"/>
            <a:ext cx="5154626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어린이집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처리하는 </a:t>
            </a:r>
            <a:r>
              <a:rPr lang="ko-KR" altLang="en-US" dirty="0" err="1" smtClean="0"/>
              <a:t>미들웨어</a:t>
            </a:r>
            <a:endParaRPr lang="en-US" altLang="ko-KR" dirty="0" smtClean="0"/>
          </a:p>
          <a:p>
            <a:r>
              <a:rPr lang="ko-KR" altLang="en-US" dirty="0" smtClean="0"/>
              <a:t>선생님 </a:t>
            </a:r>
            <a:r>
              <a:rPr lang="en-US" altLang="ko-KR" dirty="0" smtClean="0"/>
              <a:t>DB, </a:t>
            </a:r>
            <a:r>
              <a:rPr lang="ko-KR" altLang="en-US" dirty="0" smtClean="0"/>
              <a:t>원생 </a:t>
            </a:r>
            <a:r>
              <a:rPr lang="en-US" altLang="ko-KR" dirty="0" smtClean="0"/>
              <a:t>DB</a:t>
            </a:r>
          </a:p>
          <a:p>
            <a:r>
              <a:rPr lang="ko-KR" altLang="en-US" dirty="0" smtClean="0"/>
              <a:t>질의 응답 </a:t>
            </a:r>
            <a:r>
              <a:rPr lang="en-US" altLang="ko-KR" dirty="0" smtClean="0"/>
              <a:t>DB </a:t>
            </a:r>
          </a:p>
          <a:p>
            <a:r>
              <a:rPr lang="ko-KR" altLang="en-US" dirty="0" err="1" smtClean="0"/>
              <a:t>알림장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069" y="3013012"/>
            <a:ext cx="4832598" cy="2432175"/>
          </a:xfrm>
        </p:spPr>
      </p:pic>
    </p:spTree>
    <p:extLst>
      <p:ext uri="{BB962C8B-B14F-4D97-AF65-F5344CB8AC3E}">
        <p14:creationId xmlns:p14="http://schemas.microsoft.com/office/powerpoint/2010/main" val="121125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 </a:t>
            </a:r>
            <a:r>
              <a:rPr lang="en-US" altLang="ko-KR" dirty="0" smtClean="0"/>
              <a:t>PC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684022" y="2820748"/>
            <a:ext cx="5154626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학원 관리자 </a:t>
            </a:r>
            <a:r>
              <a:rPr lang="en-US" altLang="ko-KR" dirty="0" smtClean="0"/>
              <a:t>PC </a:t>
            </a:r>
            <a:r>
              <a:rPr lang="ko-KR" altLang="en-US" dirty="0" smtClean="0"/>
              <a:t>에 설치하여 사용</a:t>
            </a:r>
            <a:endParaRPr lang="en-US" altLang="ko-KR" dirty="0" smtClean="0"/>
          </a:p>
          <a:p>
            <a:r>
              <a:rPr lang="en-US" altLang="ko-KR" dirty="0" smtClean="0"/>
              <a:t>MAC </a:t>
            </a:r>
            <a:r>
              <a:rPr lang="ko-KR" altLang="en-US" dirty="0" smtClean="0"/>
              <a:t>환경을 고려하여 </a:t>
            </a:r>
            <a:r>
              <a:rPr lang="en-US" altLang="ko-KR" dirty="0" err="1" smtClean="0"/>
              <a:t>FireMonkey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r>
              <a:rPr lang="ko-KR" altLang="en-US" dirty="0" smtClean="0"/>
              <a:t>선생님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학생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알림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질의응답기능 구현</a:t>
            </a:r>
            <a:endParaRPr lang="en-US" altLang="ko-KR" dirty="0" smtClean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29" y="2820749"/>
            <a:ext cx="4410379" cy="3124200"/>
          </a:xfrm>
        </p:spPr>
      </p:pic>
    </p:spTree>
    <p:extLst>
      <p:ext uri="{BB962C8B-B14F-4D97-AF65-F5344CB8AC3E}">
        <p14:creationId xmlns:p14="http://schemas.microsoft.com/office/powerpoint/2010/main" val="283224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09" y="685800"/>
            <a:ext cx="10018713" cy="1752599"/>
          </a:xfrm>
        </p:spPr>
        <p:txBody>
          <a:bodyPr/>
          <a:lstStyle/>
          <a:p>
            <a:pPr algn="l"/>
            <a:r>
              <a:rPr lang="en-US" altLang="ko-KR" dirty="0" smtClean="0"/>
              <a:t>							GCM    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구글에서</a:t>
            </a:r>
            <a:r>
              <a:rPr lang="ko-KR" altLang="en-US" dirty="0" smtClean="0"/>
              <a:t> 제공하는 메시지 발송 서비스</a:t>
            </a:r>
            <a:endParaRPr lang="en-US" altLang="ko-KR" dirty="0" smtClean="0"/>
          </a:p>
          <a:p>
            <a:r>
              <a:rPr lang="ko-KR" altLang="en-US" dirty="0" smtClean="0"/>
              <a:t>학원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 -&gt; </a:t>
            </a:r>
            <a:r>
              <a:rPr lang="ko-KR" altLang="en-US" dirty="0" err="1" smtClean="0"/>
              <a:t>학무보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에게 정보 발송 용이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</a:t>
            </a:r>
            <a:r>
              <a:rPr lang="ko-KR" altLang="en-US" dirty="0" smtClean="0"/>
              <a:t>긴급 경보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알림장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949149" y="6019800"/>
            <a:ext cx="5939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참고 자료 </a:t>
            </a:r>
            <a:r>
              <a:rPr lang="en-US" altLang="ko-KR" dirty="0"/>
              <a:t> </a:t>
            </a:r>
            <a:r>
              <a:rPr lang="ko-KR" altLang="en-US" dirty="0" smtClean="0"/>
              <a:t>https</a:t>
            </a:r>
            <a:r>
              <a:rPr lang="ko-KR" altLang="en-US" dirty="0"/>
              <a:t>://developers.google.com/cloud-messaging/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65" y="806390"/>
            <a:ext cx="2640534" cy="151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선생님 </a:t>
            </a:r>
            <a:r>
              <a:rPr lang="en-US" altLang="ko-KR" dirty="0" smtClean="0"/>
              <a:t>APP(Android)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684022" y="2820748"/>
            <a:ext cx="5154626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App </a:t>
            </a:r>
            <a:r>
              <a:rPr lang="en-US" altLang="ko-KR" dirty="0" smtClean="0"/>
              <a:t>Tethering, Beacon </a:t>
            </a:r>
            <a:r>
              <a:rPr lang="ko-KR" altLang="en-US" dirty="0" smtClean="0"/>
              <a:t>을 이용해 원생의 정보를 받아 클라이언트 </a:t>
            </a:r>
            <a:r>
              <a:rPr lang="en-US" altLang="ko-KR" dirty="0" smtClean="0"/>
              <a:t>PC </a:t>
            </a:r>
            <a:r>
              <a:rPr lang="ko-KR" altLang="en-US" dirty="0" smtClean="0"/>
              <a:t>에 발생 정보 전송 </a:t>
            </a:r>
            <a:endParaRPr lang="en-US" altLang="ko-KR" dirty="0" smtClean="0"/>
          </a:p>
          <a:p>
            <a:r>
              <a:rPr lang="ko-KR" altLang="en-US" dirty="0" smtClean="0"/>
              <a:t>거리 및 경보 허용시간 설정 가능</a:t>
            </a:r>
            <a:endParaRPr lang="en-US" altLang="ko-KR" dirty="0" smtClean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064" y="2438399"/>
            <a:ext cx="2679348" cy="3840796"/>
          </a:xfrm>
        </p:spPr>
      </p:pic>
    </p:spTree>
    <p:extLst>
      <p:ext uri="{BB962C8B-B14F-4D97-AF65-F5344CB8AC3E}">
        <p14:creationId xmlns:p14="http://schemas.microsoft.com/office/powerpoint/2010/main" val="109021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사물 인터넷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54" y="2438399"/>
            <a:ext cx="2878642" cy="1989222"/>
          </a:xfrm>
        </p:spPr>
      </p:pic>
      <p:sp>
        <p:nvSpPr>
          <p:cNvPr id="5" name="직사각형 4"/>
          <p:cNvSpPr/>
          <p:nvPr/>
        </p:nvSpPr>
        <p:spPr>
          <a:xfrm>
            <a:off x="6764941" y="2438399"/>
            <a:ext cx="4523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52525"/>
                </a:solidFill>
                <a:latin typeface="Arial" panose="020B0604020202020204" pitchFamily="34" charset="0"/>
              </a:rPr>
              <a:t>사물 인터넷</a:t>
            </a:r>
            <a:r>
              <a:rPr lang="en-US" altLang="ko-KR" dirty="0">
                <a:solidFill>
                  <a:srgbClr val="252525"/>
                </a:solidFill>
                <a:latin typeface="Arial" panose="020B0604020202020204" pitchFamily="34" charset="0"/>
              </a:rPr>
              <a:t>(Internet of Things, </a:t>
            </a:r>
            <a:r>
              <a:rPr lang="ko-KR" altLang="en-US" dirty="0">
                <a:solidFill>
                  <a:srgbClr val="252525"/>
                </a:solidFill>
                <a:latin typeface="Arial" panose="020B0604020202020204" pitchFamily="34" charset="0"/>
              </a:rPr>
              <a:t>약어로 </a:t>
            </a:r>
            <a:r>
              <a:rPr lang="en-US" altLang="ko-KR" dirty="0">
                <a:solidFill>
                  <a:srgbClr val="252525"/>
                </a:solidFill>
                <a:latin typeface="Arial" panose="020B0604020202020204" pitchFamily="34" charset="0"/>
              </a:rPr>
              <a:t>IoT)</a:t>
            </a:r>
            <a:r>
              <a:rPr lang="ko-KR" altLang="en-US" dirty="0">
                <a:solidFill>
                  <a:srgbClr val="252525"/>
                </a:solidFill>
                <a:latin typeface="Arial" panose="020B0604020202020204" pitchFamily="34" charset="0"/>
              </a:rPr>
              <a:t>은 각종 사물에 센서와 통신 기능을 내장하여 </a:t>
            </a:r>
            <a:r>
              <a:rPr lang="ko-KR" altLang="en-US" dirty="0">
                <a:solidFill>
                  <a:srgbClr val="0B0080"/>
                </a:solidFill>
                <a:latin typeface="Arial" panose="020B0604020202020204" pitchFamily="34" charset="0"/>
                <a:hlinkClick r:id="rId3" tooltip="인터넷"/>
              </a:rPr>
              <a:t>인터넷</a:t>
            </a:r>
            <a:r>
              <a:rPr lang="ko-KR" altLang="en-US" dirty="0">
                <a:solidFill>
                  <a:srgbClr val="252525"/>
                </a:solidFill>
                <a:latin typeface="Arial" panose="020B0604020202020204" pitchFamily="34" charset="0"/>
              </a:rPr>
              <a:t>에 연결하는 기술을 의미한다</a:t>
            </a:r>
            <a:r>
              <a:rPr lang="en-US" altLang="ko-KR" dirty="0">
                <a:solidFill>
                  <a:srgbClr val="252525"/>
                </a:solidFill>
                <a:latin typeface="Arial" panose="020B0604020202020204" pitchFamily="34" charset="0"/>
              </a:rPr>
              <a:t>. 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764940" y="3746612"/>
            <a:ext cx="4159307" cy="1815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sz="1800" dirty="0" smtClean="0">
                <a:latin typeface="+mj-ea"/>
                <a:ea typeface="+mj-ea"/>
              </a:rPr>
              <a:t>아이들 손목에  비콘을 장착 </a:t>
            </a:r>
            <a:r>
              <a:rPr lang="en-US" altLang="ko-KR" sz="1800" dirty="0" smtClean="0">
                <a:latin typeface="+mj-ea"/>
                <a:ea typeface="+mj-ea"/>
              </a:rPr>
              <a:t>-&gt; </a:t>
            </a:r>
            <a:r>
              <a:rPr lang="ko-KR" altLang="en-US" sz="1800" dirty="0" smtClean="0">
                <a:latin typeface="+mj-ea"/>
                <a:ea typeface="+mj-ea"/>
              </a:rPr>
              <a:t>선생님과의 거리 확인가능</a:t>
            </a:r>
            <a:endParaRPr lang="en-US" altLang="ko-KR" sz="1800" dirty="0" smtClean="0">
              <a:latin typeface="+mj-ea"/>
              <a:ea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가격대가 저렴하고 </a:t>
            </a:r>
            <a:r>
              <a:rPr lang="ko-KR" altLang="en-US" sz="1800" dirty="0">
                <a:latin typeface="+mj-ea"/>
                <a:ea typeface="+mj-ea"/>
              </a:rPr>
              <a:t>캐</a:t>
            </a:r>
            <a:r>
              <a:rPr lang="ko-KR" altLang="en-US" sz="1800" dirty="0" smtClean="0">
                <a:latin typeface="+mj-ea"/>
                <a:ea typeface="+mj-ea"/>
              </a:rPr>
              <a:t>릭터를 장비 디자인에 </a:t>
            </a:r>
            <a:r>
              <a:rPr lang="ko-KR" altLang="en-US" sz="1800" dirty="0" err="1" smtClean="0">
                <a:latin typeface="+mj-ea"/>
                <a:ea typeface="+mj-ea"/>
              </a:rPr>
              <a:t>추가시</a:t>
            </a:r>
            <a:r>
              <a:rPr lang="ko-KR" altLang="en-US" sz="1800" dirty="0" smtClean="0">
                <a:latin typeface="+mj-ea"/>
                <a:ea typeface="+mj-ea"/>
              </a:rPr>
              <a:t> 거부감 개선가능</a:t>
            </a:r>
            <a:endParaRPr lang="en-US" altLang="ko-KR" sz="1800" dirty="0" smtClean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35900" y="5946139"/>
            <a:ext cx="6913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참고 </a:t>
            </a:r>
            <a:r>
              <a:rPr lang="en-US" altLang="ko-KR" dirty="0" err="1" smtClean="0"/>
              <a:t>WiKi</a:t>
            </a:r>
            <a:r>
              <a:rPr lang="ko-KR" altLang="en-US" dirty="0" smtClean="0"/>
              <a:t>  https</a:t>
            </a:r>
            <a:r>
              <a:rPr lang="ko-KR" altLang="en-US" dirty="0"/>
              <a:t>://</a:t>
            </a:r>
            <a:r>
              <a:rPr lang="ko-KR" altLang="en-US" dirty="0" smtClean="0"/>
              <a:t>ko.wikipedia.org/wiki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사물인터넷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424" y="3290102"/>
            <a:ext cx="2419243" cy="18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0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						App Tethering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2452438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개의 개별적인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서로 연결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테더링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해서 데이터를 주고받는 기술</a:t>
            </a:r>
            <a:endParaRPr lang="en-US" altLang="ko-KR" dirty="0" smtClean="0"/>
          </a:p>
          <a:p>
            <a:r>
              <a:rPr lang="en-US" altLang="ko-KR" dirty="0" smtClean="0"/>
              <a:t>VCL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모바일과</a:t>
            </a:r>
            <a:r>
              <a:rPr lang="ko-KR" altLang="en-US" dirty="0" smtClean="0"/>
              <a:t> 쉽게 연결가능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기존 프로그램 </a:t>
            </a:r>
            <a:r>
              <a:rPr lang="ko-KR" altLang="en-US" dirty="0" err="1" smtClean="0"/>
              <a:t>확장성용이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원생의 </a:t>
            </a:r>
            <a:r>
              <a:rPr lang="ko-KR" altLang="en-US" dirty="0" err="1" smtClean="0"/>
              <a:t>비콘</a:t>
            </a:r>
            <a:r>
              <a:rPr lang="ko-KR" altLang="en-US" dirty="0" smtClean="0"/>
              <a:t> 데이터를 선생님이 받아 학원 프로그램에 바로 전달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314073" y="5934670"/>
            <a:ext cx="9073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참고자료 http</a:t>
            </a:r>
            <a:r>
              <a:rPr lang="ko-KR" altLang="en-US" dirty="0"/>
              <a:t>://tech.devgear.co.kr/index.php?mid=delphi_news&amp;search_keyword</a:t>
            </a:r>
            <a:r>
              <a:rPr lang="ko-KR" altLang="en-US" dirty="0" smtClean="0"/>
              <a:t>=</a:t>
            </a:r>
            <a:r>
              <a:rPr lang="ko-KR" altLang="en-US" dirty="0" err="1" smtClean="0"/>
              <a:t>테더링</a:t>
            </a:r>
            <a:r>
              <a:rPr lang="ko-KR" altLang="en-US" dirty="0" smtClean="0"/>
              <a:t>&amp;</a:t>
            </a:r>
            <a:r>
              <a:rPr lang="ko-KR" altLang="en-US" dirty="0"/>
              <a:t>search_target=title_content&amp;document_srl=406984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5" t="3574" r="26122" b="34160"/>
          <a:stretch/>
        </p:blipFill>
        <p:spPr>
          <a:xfrm>
            <a:off x="7445117" y="1108614"/>
            <a:ext cx="1433931" cy="106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8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 </a:t>
            </a:r>
            <a:r>
              <a:rPr lang="ko-KR" altLang="en-US" dirty="0" smtClean="0"/>
              <a:t>학부모 </a:t>
            </a:r>
            <a:r>
              <a:rPr lang="en-US" altLang="ko-KR" dirty="0" smtClean="0"/>
              <a:t>APP(Android)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684022" y="2820748"/>
            <a:ext cx="5154626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GCM , </a:t>
            </a:r>
            <a:r>
              <a:rPr lang="en-US" altLang="ko-KR" dirty="0" err="1" smtClean="0"/>
              <a:t>DataSnap</a:t>
            </a:r>
            <a:r>
              <a:rPr lang="ko-KR" altLang="en-US" dirty="0" smtClean="0"/>
              <a:t>을 이용해 정보 학생  정보 조회 및 </a:t>
            </a:r>
            <a:r>
              <a:rPr lang="ko-KR" altLang="en-US" dirty="0" err="1" smtClean="0"/>
              <a:t>알람기능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질의 응답기능 구현</a:t>
            </a:r>
            <a:endParaRPr lang="en-US" altLang="ko-KR" dirty="0" smtClean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2896064" y="2438399"/>
            <a:ext cx="2938294" cy="3848174"/>
          </a:xfrm>
        </p:spPr>
      </p:pic>
    </p:spTree>
    <p:extLst>
      <p:ext uri="{BB962C8B-B14F-4D97-AF65-F5344CB8AC3E}">
        <p14:creationId xmlns:p14="http://schemas.microsoft.com/office/powerpoint/2010/main" val="73864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프로젝트 시연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741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6450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6369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프로젝트 의뢰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프로젝트 제작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주요기능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화면 구성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프로젝트 시연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납품결과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6095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프로젝트 의뢰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 의뢰</a:t>
            </a:r>
            <a:endParaRPr lang="en-US" altLang="ko-KR" dirty="0" smtClean="0"/>
          </a:p>
          <a:p>
            <a:r>
              <a:rPr lang="ko-KR" altLang="en-US" dirty="0" smtClean="0"/>
              <a:t>요구조건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693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의뢰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292517" y="2812319"/>
            <a:ext cx="5210507" cy="2671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대상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롯데 그린 어린이 집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위치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인천 남동구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원생 </a:t>
            </a:r>
            <a:r>
              <a:rPr lang="en-US" altLang="ko-KR" dirty="0" smtClean="0"/>
              <a:t>: 65</a:t>
            </a:r>
            <a:r>
              <a:rPr lang="ko-KR" altLang="en-US" dirty="0" smtClean="0"/>
              <a:t>명 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교사</a:t>
            </a:r>
            <a:r>
              <a:rPr lang="en-US" altLang="ko-KR" dirty="0"/>
              <a:t> </a:t>
            </a:r>
            <a:r>
              <a:rPr lang="en-US" altLang="ko-KR" dirty="0" smtClean="0"/>
              <a:t>: 6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조리사</a:t>
            </a:r>
            <a:r>
              <a:rPr lang="en-US" altLang="ko-KR" dirty="0" smtClean="0"/>
              <a:t>: 1</a:t>
            </a:r>
            <a:r>
              <a:rPr lang="ko-KR" altLang="en-US" dirty="0" smtClean="0"/>
              <a:t>명</a:t>
            </a:r>
            <a:endParaRPr lang="en-US" altLang="ko-KR" dirty="0" smtClean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983" y="2586079"/>
            <a:ext cx="4664236" cy="3124200"/>
          </a:xfrm>
        </p:spPr>
      </p:pic>
    </p:spTree>
    <p:extLst>
      <p:ext uri="{BB962C8B-B14F-4D97-AF65-F5344CB8AC3E}">
        <p14:creationId xmlns:p14="http://schemas.microsoft.com/office/powerpoint/2010/main" val="1524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요구조건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438399"/>
            <a:ext cx="4165600" cy="3124200"/>
          </a:xfr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6292517" y="2438399"/>
            <a:ext cx="5210507" cy="312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아이들 통제가 용이했으면 함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어머님들과의 소통을 활성화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알림장을 모바일로 확인 했으면 좋겠다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91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프로젝트 제작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솔루션</a:t>
            </a:r>
            <a:endParaRPr lang="en-US" altLang="ko-KR" dirty="0" smtClean="0"/>
          </a:p>
          <a:p>
            <a:r>
              <a:rPr lang="ko-KR" altLang="en-US" dirty="0" smtClean="0"/>
              <a:t>프로젝트 구성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641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솔루션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원활한 아이들 통제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사물인터넷  사용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비콘</a:t>
            </a:r>
            <a:r>
              <a:rPr lang="en-US" altLang="ko-KR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어머님들과의 소통을 활성화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질의 응답  메뉴  구성추가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알림장 기능 </a:t>
            </a:r>
            <a:r>
              <a:rPr lang="en-US" altLang="ko-KR" dirty="0" smtClean="0"/>
              <a:t>-&gt; </a:t>
            </a:r>
            <a:r>
              <a:rPr lang="en-US" altLang="ko-KR" dirty="0"/>
              <a:t> GCM </a:t>
            </a:r>
            <a:r>
              <a:rPr lang="ko-KR" altLang="en-US" dirty="0"/>
              <a:t>을 이용한 알림 서비스</a:t>
            </a:r>
          </a:p>
        </p:txBody>
      </p:sp>
    </p:spTree>
    <p:extLst>
      <p:ext uri="{BB962C8B-B14F-4D97-AF65-F5344CB8AC3E}">
        <p14:creationId xmlns:p14="http://schemas.microsoft.com/office/powerpoint/2010/main" val="377794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394" y="2363585"/>
            <a:ext cx="1028700" cy="1028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05783" y="3392285"/>
            <a:ext cx="139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InterBaseDB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19411" y="3392285"/>
            <a:ext cx="193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서버</a:t>
            </a:r>
            <a:endParaRPr lang="en-US" altLang="ko-KR" dirty="0" smtClean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701465" y="2877935"/>
            <a:ext cx="106958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026" y="5027189"/>
            <a:ext cx="1028700" cy="1028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596389" y="6055889"/>
            <a:ext cx="193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아이들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비콘</a:t>
            </a:r>
            <a:r>
              <a:rPr lang="en-US" altLang="ko-KR" dirty="0" smtClean="0"/>
              <a:t>)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839954" y="2877935"/>
            <a:ext cx="106958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57900" y="3392284"/>
            <a:ext cx="1931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유치원 관리자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(WIN</a:t>
            </a:r>
            <a:r>
              <a:rPr lang="ko-KR" altLang="en-US" dirty="0" smtClean="0"/>
              <a:t> </a:t>
            </a:r>
            <a:r>
              <a:rPr lang="en-US" altLang="ko-KR" dirty="0" smtClean="0"/>
              <a:t>PC)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7978443" y="2877935"/>
            <a:ext cx="106958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96389" y="3392284"/>
            <a:ext cx="1931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유치원 선생님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(Android)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9570468" y="3949602"/>
            <a:ext cx="0" cy="9885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19411" y="5970564"/>
            <a:ext cx="1931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학부모 모바일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(Android)</a:t>
            </a:r>
          </a:p>
        </p:txBody>
      </p:sp>
      <p:cxnSp>
        <p:nvCxnSpPr>
          <p:cNvPr id="26" name="직선 화살표 연결선 25"/>
          <p:cNvCxnSpPr>
            <a:endCxn id="7" idx="2"/>
          </p:cNvCxnSpPr>
          <p:nvPr/>
        </p:nvCxnSpPr>
        <p:spPr>
          <a:xfrm flipV="1">
            <a:off x="5285398" y="3761617"/>
            <a:ext cx="0" cy="118024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793" y="4982132"/>
            <a:ext cx="1031955" cy="94816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293" y="2392268"/>
            <a:ext cx="926826" cy="100406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5" t="3574" r="26122" b="34160"/>
          <a:stretch/>
        </p:blipFill>
        <p:spPr>
          <a:xfrm>
            <a:off x="8221154" y="2395993"/>
            <a:ext cx="469339" cy="347958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707" y="4063580"/>
            <a:ext cx="1012789" cy="57971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479575" y="4166380"/>
            <a:ext cx="70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GCM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19344" y="1998505"/>
            <a:ext cx="114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Tethering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582" y="2392267"/>
            <a:ext cx="1026025" cy="102602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455" y="2321752"/>
            <a:ext cx="1026025" cy="102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1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프로젝트별</a:t>
            </a:r>
            <a:r>
              <a:rPr lang="ko-KR" altLang="en-US" dirty="0" smtClean="0"/>
              <a:t> 주요기능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서버</a:t>
            </a:r>
            <a:endParaRPr lang="en-US" altLang="ko-KR" dirty="0" smtClean="0"/>
          </a:p>
          <a:p>
            <a:r>
              <a:rPr lang="ko-KR" altLang="en-US" dirty="0" smtClean="0"/>
              <a:t>클라이언트 </a:t>
            </a:r>
            <a:r>
              <a:rPr lang="en-US" altLang="ko-KR" dirty="0" smtClean="0"/>
              <a:t>PC</a:t>
            </a:r>
          </a:p>
          <a:p>
            <a:r>
              <a:rPr lang="ko-KR" altLang="en-US" dirty="0" smtClean="0"/>
              <a:t>선생님 </a:t>
            </a:r>
            <a:r>
              <a:rPr lang="en-US" altLang="ko-KR" dirty="0" smtClean="0"/>
              <a:t>APP</a:t>
            </a:r>
          </a:p>
          <a:p>
            <a:r>
              <a:rPr lang="ko-KR" altLang="en-US" dirty="0" smtClean="0"/>
              <a:t>학부모 </a:t>
            </a:r>
            <a:r>
              <a:rPr lang="en-US" altLang="ko-KR" dirty="0" smtClean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10768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TM03457496[[fn=시차]]</Template>
  <TotalTime>377</TotalTime>
  <Words>335</Words>
  <Application>Microsoft Office PowerPoint</Application>
  <PresentationFormat>와이드스크린</PresentationFormat>
  <Paragraphs>83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HY엽서L</vt:lpstr>
      <vt:lpstr>Arial</vt:lpstr>
      <vt:lpstr>Corbel</vt:lpstr>
      <vt:lpstr>시차</vt:lpstr>
      <vt:lpstr>롯데 그린 어린이집 </vt:lpstr>
      <vt:lpstr>순서</vt:lpstr>
      <vt:lpstr>프로젝트 의뢰</vt:lpstr>
      <vt:lpstr>프로젝트 의뢰</vt:lpstr>
      <vt:lpstr>요구조건</vt:lpstr>
      <vt:lpstr>프로젝트 제작</vt:lpstr>
      <vt:lpstr>솔루션</vt:lpstr>
      <vt:lpstr>프로젝트 구성</vt:lpstr>
      <vt:lpstr> 프로젝트별 주요기능</vt:lpstr>
      <vt:lpstr>서버 PC </vt:lpstr>
      <vt:lpstr>클라이언트 PC </vt:lpstr>
      <vt:lpstr>       GCM      </vt:lpstr>
      <vt:lpstr>선생님 APP(Android) </vt:lpstr>
      <vt:lpstr>사물 인터넷</vt:lpstr>
      <vt:lpstr>      App Tethering</vt:lpstr>
      <vt:lpstr> 학부모 APP(Android) </vt:lpstr>
      <vt:lpstr>프로젝트 시연</vt:lpstr>
      <vt:lpstr>결론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SeokJin Caer</dc:title>
  <dc:creator>seokjin lim</dc:creator>
  <cp:lastModifiedBy>seokjin lim</cp:lastModifiedBy>
  <cp:revision>26</cp:revision>
  <dcterms:created xsi:type="dcterms:W3CDTF">2016-01-28T04:42:51Z</dcterms:created>
  <dcterms:modified xsi:type="dcterms:W3CDTF">2016-01-29T05:29:39Z</dcterms:modified>
</cp:coreProperties>
</file>