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60D17-820D-4006-A411-66C883208BDE}" v="13" dt="2023-06-10T13:41:27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영석" userId="344f5fee-4b7a-455a-9008-f0599b3e446b" providerId="ADAL" clId="{69D60D17-820D-4006-A411-66C883208BDE}"/>
    <pc:docChg chg="undo custSel addSld delSld modSld">
      <pc:chgData name="오영석" userId="344f5fee-4b7a-455a-9008-f0599b3e446b" providerId="ADAL" clId="{69D60D17-820D-4006-A411-66C883208BDE}" dt="2023-06-10T13:41:47.822" v="212" actId="47"/>
      <pc:docMkLst>
        <pc:docMk/>
      </pc:docMkLst>
      <pc:sldChg chg="addSp delSp modSp new mod setBg">
        <pc:chgData name="오영석" userId="344f5fee-4b7a-455a-9008-f0599b3e446b" providerId="ADAL" clId="{69D60D17-820D-4006-A411-66C883208BDE}" dt="2023-06-10T13:01:38.266" v="43" actId="478"/>
        <pc:sldMkLst>
          <pc:docMk/>
          <pc:sldMk cId="1670424276" sldId="259"/>
        </pc:sldMkLst>
        <pc:spChg chg="mod">
          <ac:chgData name="오영석" userId="344f5fee-4b7a-455a-9008-f0599b3e446b" providerId="ADAL" clId="{69D60D17-820D-4006-A411-66C883208BDE}" dt="2023-06-10T13:01:21.739" v="42" actId="26606"/>
          <ac:spMkLst>
            <pc:docMk/>
            <pc:sldMk cId="1670424276" sldId="259"/>
            <ac:spMk id="2" creationId="{63A4F5E4-D44D-CC11-89B6-19BE8C4147EB}"/>
          </ac:spMkLst>
        </pc:spChg>
        <pc:spChg chg="del">
          <ac:chgData name="오영석" userId="344f5fee-4b7a-455a-9008-f0599b3e446b" providerId="ADAL" clId="{69D60D17-820D-4006-A411-66C883208BDE}" dt="2023-06-10T13:00:10.701" v="25"/>
          <ac:spMkLst>
            <pc:docMk/>
            <pc:sldMk cId="1670424276" sldId="259"/>
            <ac:spMk id="3" creationId="{AFE90545-C1F0-C372-B98F-19A51D9C631D}"/>
          </ac:spMkLst>
        </pc:spChg>
        <pc:spChg chg="add del">
          <ac:chgData name="오영석" userId="344f5fee-4b7a-455a-9008-f0599b3e446b" providerId="ADAL" clId="{69D60D17-820D-4006-A411-66C883208BDE}" dt="2023-06-10T13:00:38.340" v="35" actId="26606"/>
          <ac:spMkLst>
            <pc:docMk/>
            <pc:sldMk cId="1670424276" sldId="259"/>
            <ac:spMk id="13" creationId="{37B073ED-BB57-8D48-FB02-C341DB6BD8D9}"/>
          </ac:spMkLst>
        </pc:spChg>
        <pc:spChg chg="add del">
          <ac:chgData name="오영석" userId="344f5fee-4b7a-455a-9008-f0599b3e446b" providerId="ADAL" clId="{69D60D17-820D-4006-A411-66C883208BDE}" dt="2023-06-10T13:00:56.035" v="37" actId="26606"/>
          <ac:spMkLst>
            <pc:docMk/>
            <pc:sldMk cId="1670424276" sldId="259"/>
            <ac:spMk id="14" creationId="{9D425837-A91A-473A-B62D-A04E06D18667}"/>
          </ac:spMkLst>
        </pc:spChg>
        <pc:spChg chg="add del">
          <ac:chgData name="오영석" userId="344f5fee-4b7a-455a-9008-f0599b3e446b" providerId="ADAL" clId="{69D60D17-820D-4006-A411-66C883208BDE}" dt="2023-06-10T13:00:38.340" v="35" actId="26606"/>
          <ac:spMkLst>
            <pc:docMk/>
            <pc:sldMk cId="1670424276" sldId="259"/>
            <ac:spMk id="16" creationId="{26FF42C2-EA15-4154-B242-E98E88CED99C}"/>
          </ac:spMkLst>
        </pc:spChg>
        <pc:spChg chg="add del">
          <ac:chgData name="오영석" userId="344f5fee-4b7a-455a-9008-f0599b3e446b" providerId="ADAL" clId="{69D60D17-820D-4006-A411-66C883208BDE}" dt="2023-06-10T13:00:38.340" v="35" actId="26606"/>
          <ac:spMkLst>
            <pc:docMk/>
            <pc:sldMk cId="1670424276" sldId="259"/>
            <ac:spMk id="18" creationId="{D79DE9F7-28C4-4856-BA57-D696E124C137}"/>
          </ac:spMkLst>
        </pc:spChg>
        <pc:spChg chg="add del">
          <ac:chgData name="오영석" userId="344f5fee-4b7a-455a-9008-f0599b3e446b" providerId="ADAL" clId="{69D60D17-820D-4006-A411-66C883208BDE}" dt="2023-06-10T13:00:38.340" v="35" actId="26606"/>
          <ac:spMkLst>
            <pc:docMk/>
            <pc:sldMk cId="1670424276" sldId="259"/>
            <ac:spMk id="20" creationId="{E1F9ED9C-121B-44C6-A308-5824769C40D5}"/>
          </ac:spMkLst>
        </pc:spChg>
        <pc:spChg chg="add del">
          <ac:chgData name="오영석" userId="344f5fee-4b7a-455a-9008-f0599b3e446b" providerId="ADAL" clId="{69D60D17-820D-4006-A411-66C883208BDE}" dt="2023-06-10T13:00:38.340" v="35" actId="26606"/>
          <ac:spMkLst>
            <pc:docMk/>
            <pc:sldMk cId="1670424276" sldId="259"/>
            <ac:spMk id="22" creationId="{4A5F8185-F27B-4E99-A06C-007336FE3F2D}"/>
          </ac:spMkLst>
        </pc:spChg>
        <pc:spChg chg="add del">
          <ac:chgData name="오영석" userId="344f5fee-4b7a-455a-9008-f0599b3e446b" providerId="ADAL" clId="{69D60D17-820D-4006-A411-66C883208BDE}" dt="2023-06-10T13:00:56.035" v="37" actId="26606"/>
          <ac:spMkLst>
            <pc:docMk/>
            <pc:sldMk cId="1670424276" sldId="259"/>
            <ac:spMk id="24" creationId="{C894A62C-2916-44E7-A212-C3187802345C}"/>
          </ac:spMkLst>
        </pc:spChg>
        <pc:spChg chg="add del">
          <ac:chgData name="오영석" userId="344f5fee-4b7a-455a-9008-f0599b3e446b" providerId="ADAL" clId="{69D60D17-820D-4006-A411-66C883208BDE}" dt="2023-06-10T13:00:56.035" v="37" actId="26606"/>
          <ac:spMkLst>
            <pc:docMk/>
            <pc:sldMk cId="1670424276" sldId="259"/>
            <ac:spMk id="26" creationId="{D8200C1C-C5C7-4273-9EF6-7EDEE8662EF1}"/>
          </ac:spMkLst>
        </pc:spChg>
        <pc:spChg chg="add del">
          <ac:chgData name="오영석" userId="344f5fee-4b7a-455a-9008-f0599b3e446b" providerId="ADAL" clId="{69D60D17-820D-4006-A411-66C883208BDE}" dt="2023-06-10T13:00:56.035" v="37" actId="26606"/>
          <ac:spMkLst>
            <pc:docMk/>
            <pc:sldMk cId="1670424276" sldId="259"/>
            <ac:spMk id="27" creationId="{DBDBB269-4522-4BDE-B522-04BF473AF974}"/>
          </ac:spMkLst>
        </pc:spChg>
        <pc:spChg chg="add del">
          <ac:chgData name="오영석" userId="344f5fee-4b7a-455a-9008-f0599b3e446b" providerId="ADAL" clId="{69D60D17-820D-4006-A411-66C883208BDE}" dt="2023-06-10T13:01:04.575" v="39" actId="26606"/>
          <ac:spMkLst>
            <pc:docMk/>
            <pc:sldMk cId="1670424276" sldId="259"/>
            <ac:spMk id="29" creationId="{26FF42C2-EA15-4154-B242-E98E88CED99C}"/>
          </ac:spMkLst>
        </pc:spChg>
        <pc:spChg chg="add del">
          <ac:chgData name="오영석" userId="344f5fee-4b7a-455a-9008-f0599b3e446b" providerId="ADAL" clId="{69D60D17-820D-4006-A411-66C883208BDE}" dt="2023-06-10T13:01:04.575" v="39" actId="26606"/>
          <ac:spMkLst>
            <pc:docMk/>
            <pc:sldMk cId="1670424276" sldId="259"/>
            <ac:spMk id="30" creationId="{D79DE9F7-28C4-4856-BA57-D696E124C137}"/>
          </ac:spMkLst>
        </pc:spChg>
        <pc:spChg chg="add del">
          <ac:chgData name="오영석" userId="344f5fee-4b7a-455a-9008-f0599b3e446b" providerId="ADAL" clId="{69D60D17-820D-4006-A411-66C883208BDE}" dt="2023-06-10T13:01:04.575" v="39" actId="26606"/>
          <ac:spMkLst>
            <pc:docMk/>
            <pc:sldMk cId="1670424276" sldId="259"/>
            <ac:spMk id="31" creationId="{E1F9ED9C-121B-44C6-A308-5824769C40D5}"/>
          </ac:spMkLst>
        </pc:spChg>
        <pc:spChg chg="add del">
          <ac:chgData name="오영석" userId="344f5fee-4b7a-455a-9008-f0599b3e446b" providerId="ADAL" clId="{69D60D17-820D-4006-A411-66C883208BDE}" dt="2023-06-10T13:01:04.575" v="39" actId="26606"/>
          <ac:spMkLst>
            <pc:docMk/>
            <pc:sldMk cId="1670424276" sldId="259"/>
            <ac:spMk id="32" creationId="{4A5F8185-F27B-4E99-A06C-007336FE3F2D}"/>
          </ac:spMkLst>
        </pc:spChg>
        <pc:spChg chg="add del">
          <ac:chgData name="오영석" userId="344f5fee-4b7a-455a-9008-f0599b3e446b" providerId="ADAL" clId="{69D60D17-820D-4006-A411-66C883208BDE}" dt="2023-06-10T13:01:04.575" v="39" actId="26606"/>
          <ac:spMkLst>
            <pc:docMk/>
            <pc:sldMk cId="1670424276" sldId="259"/>
            <ac:spMk id="33" creationId="{37B073ED-BB57-8D48-FB02-C341DB6BD8D9}"/>
          </ac:spMkLst>
        </pc:spChg>
        <pc:spChg chg="add del">
          <ac:chgData name="오영석" userId="344f5fee-4b7a-455a-9008-f0599b3e446b" providerId="ADAL" clId="{69D60D17-820D-4006-A411-66C883208BDE}" dt="2023-06-10T13:01:21.732" v="41" actId="26606"/>
          <ac:spMkLst>
            <pc:docMk/>
            <pc:sldMk cId="1670424276" sldId="259"/>
            <ac:spMk id="35" creationId="{9D425837-A91A-473A-B62D-A04E06D18667}"/>
          </ac:spMkLst>
        </pc:spChg>
        <pc:spChg chg="add del">
          <ac:chgData name="오영석" userId="344f5fee-4b7a-455a-9008-f0599b3e446b" providerId="ADAL" clId="{69D60D17-820D-4006-A411-66C883208BDE}" dt="2023-06-10T13:01:21.732" v="41" actId="26606"/>
          <ac:spMkLst>
            <pc:docMk/>
            <pc:sldMk cId="1670424276" sldId="259"/>
            <ac:spMk id="36" creationId="{C894A62C-2916-44E7-A212-C3187802345C}"/>
          </ac:spMkLst>
        </pc:spChg>
        <pc:spChg chg="add del">
          <ac:chgData name="오영석" userId="344f5fee-4b7a-455a-9008-f0599b3e446b" providerId="ADAL" clId="{69D60D17-820D-4006-A411-66C883208BDE}" dt="2023-06-10T13:01:21.732" v="41" actId="26606"/>
          <ac:spMkLst>
            <pc:docMk/>
            <pc:sldMk cId="1670424276" sldId="259"/>
            <ac:spMk id="38" creationId="{D8200C1C-C5C7-4273-9EF6-7EDEE8662EF1}"/>
          </ac:spMkLst>
        </pc:spChg>
        <pc:spChg chg="add del">
          <ac:chgData name="오영석" userId="344f5fee-4b7a-455a-9008-f0599b3e446b" providerId="ADAL" clId="{69D60D17-820D-4006-A411-66C883208BDE}" dt="2023-06-10T13:01:21.732" v="41" actId="26606"/>
          <ac:spMkLst>
            <pc:docMk/>
            <pc:sldMk cId="1670424276" sldId="259"/>
            <ac:spMk id="39" creationId="{DBDBB269-4522-4BDE-B522-04BF473AF974}"/>
          </ac:spMkLst>
        </pc:spChg>
        <pc:spChg chg="add">
          <ac:chgData name="오영석" userId="344f5fee-4b7a-455a-9008-f0599b3e446b" providerId="ADAL" clId="{69D60D17-820D-4006-A411-66C883208BDE}" dt="2023-06-10T13:01:21.739" v="42" actId="26606"/>
          <ac:spMkLst>
            <pc:docMk/>
            <pc:sldMk cId="1670424276" sldId="259"/>
            <ac:spMk id="41" creationId="{0550F5B9-399F-4FAD-AE6C-ED65F9A43A74}"/>
          </ac:spMkLst>
        </pc:spChg>
        <pc:spChg chg="add">
          <ac:chgData name="오영석" userId="344f5fee-4b7a-455a-9008-f0599b3e446b" providerId="ADAL" clId="{69D60D17-820D-4006-A411-66C883208BDE}" dt="2023-06-10T13:01:21.739" v="42" actId="26606"/>
          <ac:spMkLst>
            <pc:docMk/>
            <pc:sldMk cId="1670424276" sldId="259"/>
            <ac:spMk id="42" creationId="{C062E60F-5CD4-4268-8359-8076634680E5}"/>
          </ac:spMkLst>
        </pc:spChg>
        <pc:spChg chg="add">
          <ac:chgData name="오영석" userId="344f5fee-4b7a-455a-9008-f0599b3e446b" providerId="ADAL" clId="{69D60D17-820D-4006-A411-66C883208BDE}" dt="2023-06-10T13:01:21.739" v="42" actId="26606"/>
          <ac:spMkLst>
            <pc:docMk/>
            <pc:sldMk cId="1670424276" sldId="259"/>
            <ac:spMk id="43" creationId="{BB341EC3-1810-4D33-BA3F-E2D0AA0ECFB6}"/>
          </ac:spMkLst>
        </pc:spChg>
        <pc:spChg chg="add">
          <ac:chgData name="오영석" userId="344f5fee-4b7a-455a-9008-f0599b3e446b" providerId="ADAL" clId="{69D60D17-820D-4006-A411-66C883208BDE}" dt="2023-06-10T13:01:21.739" v="42" actId="26606"/>
          <ac:spMkLst>
            <pc:docMk/>
            <pc:sldMk cId="1670424276" sldId="259"/>
            <ac:spMk id="44" creationId="{10127CDE-2B99-47A8-BB3C-7D17519105E0}"/>
          </ac:spMkLst>
        </pc:spChg>
        <pc:spChg chg="add del">
          <ac:chgData name="오영석" userId="344f5fee-4b7a-455a-9008-f0599b3e446b" providerId="ADAL" clId="{69D60D17-820D-4006-A411-66C883208BDE}" dt="2023-06-10T13:01:38.266" v="43" actId="478"/>
          <ac:spMkLst>
            <pc:docMk/>
            <pc:sldMk cId="1670424276" sldId="259"/>
            <ac:spMk id="45" creationId="{E624DF78-39AD-C768-D2E9-5207BA03358C}"/>
          </ac:spMkLst>
        </pc:spChg>
        <pc:picChg chg="add mod ord">
          <ac:chgData name="오영석" userId="344f5fee-4b7a-455a-9008-f0599b3e446b" providerId="ADAL" clId="{69D60D17-820D-4006-A411-66C883208BDE}" dt="2023-06-10T13:01:21.739" v="42" actId="26606"/>
          <ac:picMkLst>
            <pc:docMk/>
            <pc:sldMk cId="1670424276" sldId="259"/>
            <ac:picMk id="5" creationId="{BFBA7EFB-BB0A-12FF-67DB-E49F93A286B0}"/>
          </ac:picMkLst>
        </pc:picChg>
        <pc:picChg chg="add mod ord">
          <ac:chgData name="오영석" userId="344f5fee-4b7a-455a-9008-f0599b3e446b" providerId="ADAL" clId="{69D60D17-820D-4006-A411-66C883208BDE}" dt="2023-06-10T13:01:21.739" v="42" actId="26606"/>
          <ac:picMkLst>
            <pc:docMk/>
            <pc:sldMk cId="1670424276" sldId="259"/>
            <ac:picMk id="7" creationId="{50B1E6F5-D277-F5C3-27B3-8C9458AC0176}"/>
          </ac:picMkLst>
        </pc:picChg>
        <pc:picChg chg="add mod">
          <ac:chgData name="오영석" userId="344f5fee-4b7a-455a-9008-f0599b3e446b" providerId="ADAL" clId="{69D60D17-820D-4006-A411-66C883208BDE}" dt="2023-06-10T13:01:21.739" v="42" actId="26606"/>
          <ac:picMkLst>
            <pc:docMk/>
            <pc:sldMk cId="1670424276" sldId="259"/>
            <ac:picMk id="9" creationId="{1DC91C58-91AA-1FD0-9C10-4263BD5648EF}"/>
          </ac:picMkLst>
        </pc:picChg>
        <pc:picChg chg="add del">
          <ac:chgData name="오영석" userId="344f5fee-4b7a-455a-9008-f0599b3e446b" providerId="ADAL" clId="{69D60D17-820D-4006-A411-66C883208BDE}" dt="2023-06-10T13:00:56.035" v="37" actId="26606"/>
          <ac:picMkLst>
            <pc:docMk/>
            <pc:sldMk cId="1670424276" sldId="259"/>
            <ac:picMk id="25" creationId="{162D4572-9A7D-4F5C-8592-71CEDD98A2E7}"/>
          </ac:picMkLst>
        </pc:picChg>
        <pc:picChg chg="add del">
          <ac:chgData name="오영석" userId="344f5fee-4b7a-455a-9008-f0599b3e446b" providerId="ADAL" clId="{69D60D17-820D-4006-A411-66C883208BDE}" dt="2023-06-10T13:01:21.732" v="41" actId="26606"/>
          <ac:picMkLst>
            <pc:docMk/>
            <pc:sldMk cId="1670424276" sldId="259"/>
            <ac:picMk id="37" creationId="{162D4572-9A7D-4F5C-8592-71CEDD98A2E7}"/>
          </ac:picMkLst>
        </pc:picChg>
      </pc:sldChg>
      <pc:sldChg chg="addSp delSp modSp new mod setBg">
        <pc:chgData name="오영석" userId="344f5fee-4b7a-455a-9008-f0599b3e446b" providerId="ADAL" clId="{69D60D17-820D-4006-A411-66C883208BDE}" dt="2023-06-10T13:33:06.816" v="80" actId="26606"/>
        <pc:sldMkLst>
          <pc:docMk/>
          <pc:sldMk cId="1726271770" sldId="260"/>
        </pc:sldMkLst>
        <pc:spChg chg="mod">
          <ac:chgData name="오영석" userId="344f5fee-4b7a-455a-9008-f0599b3e446b" providerId="ADAL" clId="{69D60D17-820D-4006-A411-66C883208BDE}" dt="2023-06-10T13:33:06.816" v="80" actId="26606"/>
          <ac:spMkLst>
            <pc:docMk/>
            <pc:sldMk cId="1726271770" sldId="260"/>
            <ac:spMk id="2" creationId="{B66DDD53-5465-7C46-C5BC-B9E662D764D5}"/>
          </ac:spMkLst>
        </pc:spChg>
        <pc:spChg chg="del">
          <ac:chgData name="오영석" userId="344f5fee-4b7a-455a-9008-f0599b3e446b" providerId="ADAL" clId="{69D60D17-820D-4006-A411-66C883208BDE}" dt="2023-06-10T13:33:01.245" v="74"/>
          <ac:spMkLst>
            <pc:docMk/>
            <pc:sldMk cId="1726271770" sldId="260"/>
            <ac:spMk id="3" creationId="{2E1780C5-9212-A8BA-C7E8-8A62F8B0B042}"/>
          </ac:spMkLst>
        </pc:spChg>
        <pc:spChg chg="add">
          <ac:chgData name="오영석" userId="344f5fee-4b7a-455a-9008-f0599b3e446b" providerId="ADAL" clId="{69D60D17-820D-4006-A411-66C883208BDE}" dt="2023-06-10T13:33:06.816" v="80" actId="26606"/>
          <ac:spMkLst>
            <pc:docMk/>
            <pc:sldMk cId="1726271770" sldId="260"/>
            <ac:spMk id="12" creationId="{88263A24-0C1F-4677-B43C-4AE14E276B27}"/>
          </ac:spMkLst>
        </pc:spChg>
        <pc:spChg chg="add">
          <ac:chgData name="오영석" userId="344f5fee-4b7a-455a-9008-f0599b3e446b" providerId="ADAL" clId="{69D60D17-820D-4006-A411-66C883208BDE}" dt="2023-06-10T13:33:06.816" v="80" actId="26606"/>
          <ac:spMkLst>
            <pc:docMk/>
            <pc:sldMk cId="1726271770" sldId="260"/>
            <ac:spMk id="14" creationId="{0ADDB668-2CA4-4D2B-9C34-3487CA330BA8}"/>
          </ac:spMkLst>
        </pc:spChg>
        <pc:spChg chg="add">
          <ac:chgData name="오영석" userId="344f5fee-4b7a-455a-9008-f0599b3e446b" providerId="ADAL" clId="{69D60D17-820D-4006-A411-66C883208BDE}" dt="2023-06-10T13:33:06.816" v="80" actId="26606"/>
          <ac:spMkLst>
            <pc:docMk/>
            <pc:sldMk cId="1726271770" sldId="260"/>
            <ac:spMk id="16" creationId="{2568BC19-F052-4108-93E1-6A3D1DEC072F}"/>
          </ac:spMkLst>
        </pc:spChg>
        <pc:spChg chg="add">
          <ac:chgData name="오영석" userId="344f5fee-4b7a-455a-9008-f0599b3e446b" providerId="ADAL" clId="{69D60D17-820D-4006-A411-66C883208BDE}" dt="2023-06-10T13:33:06.816" v="80" actId="26606"/>
          <ac:spMkLst>
            <pc:docMk/>
            <pc:sldMk cId="1726271770" sldId="260"/>
            <ac:spMk id="18" creationId="{D5FD337D-4D6B-4C8B-B6F5-121097E09881}"/>
          </ac:spMkLst>
        </pc:spChg>
        <pc:picChg chg="add mod">
          <ac:chgData name="오영석" userId="344f5fee-4b7a-455a-9008-f0599b3e446b" providerId="ADAL" clId="{69D60D17-820D-4006-A411-66C883208BDE}" dt="2023-06-10T13:33:06.816" v="80" actId="26606"/>
          <ac:picMkLst>
            <pc:docMk/>
            <pc:sldMk cId="1726271770" sldId="260"/>
            <ac:picMk id="5" creationId="{04EA41AD-273A-36A2-941A-E5EC4C263FCB}"/>
          </ac:picMkLst>
        </pc:picChg>
        <pc:picChg chg="add mod">
          <ac:chgData name="오영석" userId="344f5fee-4b7a-455a-9008-f0599b3e446b" providerId="ADAL" clId="{69D60D17-820D-4006-A411-66C883208BDE}" dt="2023-06-10T13:33:06.816" v="80" actId="26606"/>
          <ac:picMkLst>
            <pc:docMk/>
            <pc:sldMk cId="1726271770" sldId="260"/>
            <ac:picMk id="7" creationId="{174B0252-1D79-CAE7-384C-5969CD0BD3E0}"/>
          </ac:picMkLst>
        </pc:picChg>
      </pc:sldChg>
      <pc:sldChg chg="addSp delSp modSp new mod setBg">
        <pc:chgData name="오영석" userId="344f5fee-4b7a-455a-9008-f0599b3e446b" providerId="ADAL" clId="{69D60D17-820D-4006-A411-66C883208BDE}" dt="2023-06-10T13:33:43.538" v="110" actId="26606"/>
        <pc:sldMkLst>
          <pc:docMk/>
          <pc:sldMk cId="3097323707" sldId="261"/>
        </pc:sldMkLst>
        <pc:spChg chg="mod">
          <ac:chgData name="오영석" userId="344f5fee-4b7a-455a-9008-f0599b3e446b" providerId="ADAL" clId="{69D60D17-820D-4006-A411-66C883208BDE}" dt="2023-06-10T13:33:43.538" v="110" actId="26606"/>
          <ac:spMkLst>
            <pc:docMk/>
            <pc:sldMk cId="3097323707" sldId="261"/>
            <ac:spMk id="2" creationId="{E5316BEF-FBDE-278A-F6DC-084B65C25AF2}"/>
          </ac:spMkLst>
        </pc:spChg>
        <pc:spChg chg="del">
          <ac:chgData name="오영석" userId="344f5fee-4b7a-455a-9008-f0599b3e446b" providerId="ADAL" clId="{69D60D17-820D-4006-A411-66C883208BDE}" dt="2023-06-10T13:33:20.637" v="82"/>
          <ac:spMkLst>
            <pc:docMk/>
            <pc:sldMk cId="3097323707" sldId="261"/>
            <ac:spMk id="3" creationId="{7C3CE908-3327-B51C-3335-22767889F9D2}"/>
          </ac:spMkLst>
        </pc:spChg>
        <pc:spChg chg="add">
          <ac:chgData name="오영석" userId="344f5fee-4b7a-455a-9008-f0599b3e446b" providerId="ADAL" clId="{69D60D17-820D-4006-A411-66C883208BDE}" dt="2023-06-10T13:33:43.538" v="110" actId="26606"/>
          <ac:spMkLst>
            <pc:docMk/>
            <pc:sldMk cId="3097323707" sldId="261"/>
            <ac:spMk id="12" creationId="{88263A24-0C1F-4677-B43C-4AE14E276B27}"/>
          </ac:spMkLst>
        </pc:spChg>
        <pc:spChg chg="add">
          <ac:chgData name="오영석" userId="344f5fee-4b7a-455a-9008-f0599b3e446b" providerId="ADAL" clId="{69D60D17-820D-4006-A411-66C883208BDE}" dt="2023-06-10T13:33:43.538" v="110" actId="26606"/>
          <ac:spMkLst>
            <pc:docMk/>
            <pc:sldMk cId="3097323707" sldId="261"/>
            <ac:spMk id="14" creationId="{0ADDB668-2CA4-4D2B-9C34-3487CA330BA8}"/>
          </ac:spMkLst>
        </pc:spChg>
        <pc:spChg chg="add">
          <ac:chgData name="오영석" userId="344f5fee-4b7a-455a-9008-f0599b3e446b" providerId="ADAL" clId="{69D60D17-820D-4006-A411-66C883208BDE}" dt="2023-06-10T13:33:43.538" v="110" actId="26606"/>
          <ac:spMkLst>
            <pc:docMk/>
            <pc:sldMk cId="3097323707" sldId="261"/>
            <ac:spMk id="16" creationId="{2568BC19-F052-4108-93E1-6A3D1DEC072F}"/>
          </ac:spMkLst>
        </pc:spChg>
        <pc:spChg chg="add">
          <ac:chgData name="오영석" userId="344f5fee-4b7a-455a-9008-f0599b3e446b" providerId="ADAL" clId="{69D60D17-820D-4006-A411-66C883208BDE}" dt="2023-06-10T13:33:43.538" v="110" actId="26606"/>
          <ac:spMkLst>
            <pc:docMk/>
            <pc:sldMk cId="3097323707" sldId="261"/>
            <ac:spMk id="18" creationId="{D5FD337D-4D6B-4C8B-B6F5-121097E09881}"/>
          </ac:spMkLst>
        </pc:spChg>
        <pc:picChg chg="add mod">
          <ac:chgData name="오영석" userId="344f5fee-4b7a-455a-9008-f0599b3e446b" providerId="ADAL" clId="{69D60D17-820D-4006-A411-66C883208BDE}" dt="2023-06-10T13:33:43.538" v="110" actId="26606"/>
          <ac:picMkLst>
            <pc:docMk/>
            <pc:sldMk cId="3097323707" sldId="261"/>
            <ac:picMk id="5" creationId="{F6774668-8415-EB02-73F9-6E538CF30366}"/>
          </ac:picMkLst>
        </pc:picChg>
        <pc:picChg chg="add mod">
          <ac:chgData name="오영석" userId="344f5fee-4b7a-455a-9008-f0599b3e446b" providerId="ADAL" clId="{69D60D17-820D-4006-A411-66C883208BDE}" dt="2023-06-10T13:33:43.538" v="110" actId="26606"/>
          <ac:picMkLst>
            <pc:docMk/>
            <pc:sldMk cId="3097323707" sldId="261"/>
            <ac:picMk id="7" creationId="{4AB64FD9-6A4A-F6CE-6E77-9873612D597A}"/>
          </ac:picMkLst>
        </pc:picChg>
      </pc:sldChg>
      <pc:sldChg chg="addSp delSp modSp new mod setBg">
        <pc:chgData name="오영석" userId="344f5fee-4b7a-455a-9008-f0599b3e446b" providerId="ADAL" clId="{69D60D17-820D-4006-A411-66C883208BDE}" dt="2023-06-10T13:37:55.690" v="153" actId="26606"/>
        <pc:sldMkLst>
          <pc:docMk/>
          <pc:sldMk cId="896160879" sldId="262"/>
        </pc:sldMkLst>
        <pc:spChg chg="mod">
          <ac:chgData name="오영석" userId="344f5fee-4b7a-455a-9008-f0599b3e446b" providerId="ADAL" clId="{69D60D17-820D-4006-A411-66C883208BDE}" dt="2023-06-10T13:37:15.339" v="146" actId="26606"/>
          <ac:spMkLst>
            <pc:docMk/>
            <pc:sldMk cId="896160879" sldId="262"/>
            <ac:spMk id="2" creationId="{7D2BB047-9BDB-269A-92DA-B02B3FEFEA62}"/>
          </ac:spMkLst>
        </pc:spChg>
        <pc:spChg chg="del">
          <ac:chgData name="오영석" userId="344f5fee-4b7a-455a-9008-f0599b3e446b" providerId="ADAL" clId="{69D60D17-820D-4006-A411-66C883208BDE}" dt="2023-06-10T13:36:39.354" v="129"/>
          <ac:spMkLst>
            <pc:docMk/>
            <pc:sldMk cId="896160879" sldId="262"/>
            <ac:spMk id="3" creationId="{B78E5E9B-96D4-A95D-BCDC-716121866FE1}"/>
          </ac:spMkLst>
        </pc:spChg>
        <pc:spChg chg="add del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15" creationId="{25549E48-55B4-43FA-96F3-A3F777E0F295}"/>
          </ac:spMkLst>
        </pc:spChg>
        <pc:spChg chg="add del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17" creationId="{0ADDB668-2CA4-4D2B-9C34-3487CA330BA8}"/>
          </ac:spMkLst>
        </pc:spChg>
        <pc:spChg chg="add del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19" creationId="{2568BC19-F052-4108-93E1-6A3D1DEC072F}"/>
          </ac:spMkLst>
        </pc:spChg>
        <pc:spChg chg="add del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21" creationId="{D5FD337D-4D6B-4C8B-B6F5-121097E09881}"/>
          </ac:spMkLst>
        </pc:spChg>
        <pc:spChg chg="add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26" creationId="{25549E48-55B4-43FA-96F3-A3F777E0F295}"/>
          </ac:spMkLst>
        </pc:spChg>
        <pc:spChg chg="add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28" creationId="{0ADDB668-2CA4-4D2B-9C34-3487CA330BA8}"/>
          </ac:spMkLst>
        </pc:spChg>
        <pc:spChg chg="add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30" creationId="{2568BC19-F052-4108-93E1-6A3D1DEC072F}"/>
          </ac:spMkLst>
        </pc:spChg>
        <pc:spChg chg="add">
          <ac:chgData name="오영석" userId="344f5fee-4b7a-455a-9008-f0599b3e446b" providerId="ADAL" clId="{69D60D17-820D-4006-A411-66C883208BDE}" dt="2023-06-10T13:37:55.690" v="153" actId="26606"/>
          <ac:spMkLst>
            <pc:docMk/>
            <pc:sldMk cId="896160879" sldId="262"/>
            <ac:spMk id="32" creationId="{D5FD337D-4D6B-4C8B-B6F5-121097E09881}"/>
          </ac:spMkLst>
        </pc:spChg>
        <pc:picChg chg="add mod ord">
          <ac:chgData name="오영석" userId="344f5fee-4b7a-455a-9008-f0599b3e446b" providerId="ADAL" clId="{69D60D17-820D-4006-A411-66C883208BDE}" dt="2023-06-10T13:37:55.690" v="153" actId="26606"/>
          <ac:picMkLst>
            <pc:docMk/>
            <pc:sldMk cId="896160879" sldId="262"/>
            <ac:picMk id="5" creationId="{50E66C36-1654-0A25-327F-01CD27710DDB}"/>
          </ac:picMkLst>
        </pc:picChg>
        <pc:picChg chg="add del mod">
          <ac:chgData name="오영석" userId="344f5fee-4b7a-455a-9008-f0599b3e446b" providerId="ADAL" clId="{69D60D17-820D-4006-A411-66C883208BDE}" dt="2023-06-10T13:37:27.990" v="149" actId="478"/>
          <ac:picMkLst>
            <pc:docMk/>
            <pc:sldMk cId="896160879" sldId="262"/>
            <ac:picMk id="7" creationId="{5482E932-0F70-649F-94ED-295832BD1842}"/>
          </ac:picMkLst>
        </pc:picChg>
        <pc:picChg chg="add del mod">
          <ac:chgData name="오영석" userId="344f5fee-4b7a-455a-9008-f0599b3e446b" providerId="ADAL" clId="{69D60D17-820D-4006-A411-66C883208BDE}" dt="2023-06-10T13:36:58.890" v="141" actId="478"/>
          <ac:picMkLst>
            <pc:docMk/>
            <pc:sldMk cId="896160879" sldId="262"/>
            <ac:picMk id="8" creationId="{65FCC171-AB30-B0C3-7D58-0F2199089F32}"/>
          </ac:picMkLst>
        </pc:picChg>
        <pc:picChg chg="add mod ord">
          <ac:chgData name="오영석" userId="344f5fee-4b7a-455a-9008-f0599b3e446b" providerId="ADAL" clId="{69D60D17-820D-4006-A411-66C883208BDE}" dt="2023-06-10T13:37:55.690" v="153" actId="26606"/>
          <ac:picMkLst>
            <pc:docMk/>
            <pc:sldMk cId="896160879" sldId="262"/>
            <ac:picMk id="10" creationId="{803DEC60-7A63-7B64-E608-A790B72902D8}"/>
          </ac:picMkLst>
        </pc:picChg>
        <pc:picChg chg="add mod">
          <ac:chgData name="오영석" userId="344f5fee-4b7a-455a-9008-f0599b3e446b" providerId="ADAL" clId="{69D60D17-820D-4006-A411-66C883208BDE}" dt="2023-06-10T13:37:55.690" v="153" actId="26606"/>
          <ac:picMkLst>
            <pc:docMk/>
            <pc:sldMk cId="896160879" sldId="262"/>
            <ac:picMk id="12" creationId="{2B01F0D0-65F6-1906-1895-90295EF00B4D}"/>
          </ac:picMkLst>
        </pc:picChg>
      </pc:sldChg>
      <pc:sldChg chg="addSp delSp modSp new mod setBg">
        <pc:chgData name="오영석" userId="344f5fee-4b7a-455a-9008-f0599b3e446b" providerId="ADAL" clId="{69D60D17-820D-4006-A411-66C883208BDE}" dt="2023-06-10T13:40:06.777" v="179" actId="1076"/>
        <pc:sldMkLst>
          <pc:docMk/>
          <pc:sldMk cId="3836127689" sldId="263"/>
        </pc:sldMkLst>
        <pc:spChg chg="del">
          <ac:chgData name="오영석" userId="344f5fee-4b7a-455a-9008-f0599b3e446b" providerId="ADAL" clId="{69D60D17-820D-4006-A411-66C883208BDE}" dt="2023-06-10T13:38:26.131" v="155" actId="21"/>
          <ac:spMkLst>
            <pc:docMk/>
            <pc:sldMk cId="3836127689" sldId="263"/>
            <ac:spMk id="2" creationId="{C86965CF-026E-FE61-F74B-A42A33A169C3}"/>
          </ac:spMkLst>
        </pc:spChg>
        <pc:spChg chg="del">
          <ac:chgData name="오영석" userId="344f5fee-4b7a-455a-9008-f0599b3e446b" providerId="ADAL" clId="{69D60D17-820D-4006-A411-66C883208BDE}" dt="2023-06-10T13:38:29.729" v="156"/>
          <ac:spMkLst>
            <pc:docMk/>
            <pc:sldMk cId="3836127689" sldId="263"/>
            <ac:spMk id="3" creationId="{0A5D883F-D3E6-377B-44DD-65C0189AAEBE}"/>
          </ac:spMkLst>
        </pc:spChg>
        <pc:spChg chg="add del mod">
          <ac:chgData name="오영석" userId="344f5fee-4b7a-455a-9008-f0599b3e446b" providerId="ADAL" clId="{69D60D17-820D-4006-A411-66C883208BDE}" dt="2023-06-10T13:39:35.163" v="167" actId="21"/>
          <ac:spMkLst>
            <pc:docMk/>
            <pc:sldMk cId="3836127689" sldId="263"/>
            <ac:spMk id="11" creationId="{E61142BB-C027-B588-4534-C3375BE59553}"/>
          </ac:spMkLst>
        </pc:spChg>
        <pc:spChg chg="add del">
          <ac:chgData name="오영석" userId="344f5fee-4b7a-455a-9008-f0599b3e446b" providerId="ADAL" clId="{69D60D17-820D-4006-A411-66C883208BDE}" dt="2023-06-10T13:38:54.025" v="163" actId="26606"/>
          <ac:spMkLst>
            <pc:docMk/>
            <pc:sldMk cId="3836127689" sldId="263"/>
            <ac:spMk id="12" creationId="{5F9CFCE6-877F-4858-B8BD-2C52CA8AFBC4}"/>
          </ac:spMkLst>
        </pc:spChg>
        <pc:spChg chg="add del">
          <ac:chgData name="오영석" userId="344f5fee-4b7a-455a-9008-f0599b3e446b" providerId="ADAL" clId="{69D60D17-820D-4006-A411-66C883208BDE}" dt="2023-06-10T13:38:54.025" v="163" actId="26606"/>
          <ac:spMkLst>
            <pc:docMk/>
            <pc:sldMk cId="3836127689" sldId="263"/>
            <ac:spMk id="14" creationId="{8213F8A0-12AE-4514-8372-0DD766EC28EE}"/>
          </ac:spMkLst>
        </pc:spChg>
        <pc:spChg chg="add del">
          <ac:chgData name="오영석" userId="344f5fee-4b7a-455a-9008-f0599b3e446b" providerId="ADAL" clId="{69D60D17-820D-4006-A411-66C883208BDE}" dt="2023-06-10T13:38:54.025" v="163" actId="26606"/>
          <ac:spMkLst>
            <pc:docMk/>
            <pc:sldMk cId="3836127689" sldId="263"/>
            <ac:spMk id="16" creationId="{9EFF17D4-9A8C-4CE5-B096-D8CCD4400437}"/>
          </ac:spMkLst>
        </pc:spChg>
        <pc:spChg chg="add del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18" creationId="{2C1BBA94-3F40-40AA-8BB9-E69E25E537C1}"/>
          </ac:spMkLst>
        </pc:spChg>
        <pc:spChg chg="add del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19" creationId="{B430338F-E2FD-4573-B0B7-E2EB12CC9241}"/>
          </ac:spMkLst>
        </pc:spChg>
        <pc:spChg chg="add del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20" creationId="{FE43805F-24A6-46A4-B19B-54F28347355C}"/>
          </ac:spMkLst>
        </pc:spChg>
        <pc:spChg chg="add del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21" creationId="{95C8260E-968F-44E8-A823-ABB431311926}"/>
          </ac:spMkLst>
        </pc:spChg>
        <pc:spChg chg="add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26" creationId="{74B0B678-CD10-4371-96E5-2706F4579FAD}"/>
          </ac:spMkLst>
        </pc:spChg>
        <pc:spChg chg="add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32" creationId="{CBC4F608-B4B8-48C3-9572-C0F061B1CD99}"/>
          </ac:spMkLst>
        </pc:spChg>
        <pc:spChg chg="add">
          <ac:chgData name="오영석" userId="344f5fee-4b7a-455a-9008-f0599b3e446b" providerId="ADAL" clId="{69D60D17-820D-4006-A411-66C883208BDE}" dt="2023-06-10T13:39:06.851" v="166" actId="26606"/>
          <ac:spMkLst>
            <pc:docMk/>
            <pc:sldMk cId="3836127689" sldId="263"/>
            <ac:spMk id="34" creationId="{1382A32C-5B0C-4B1C-A074-76C6DBCC9F87}"/>
          </ac:spMkLst>
        </pc:spChg>
        <pc:grpChg chg="add">
          <ac:chgData name="오영석" userId="344f5fee-4b7a-455a-9008-f0599b3e446b" providerId="ADAL" clId="{69D60D17-820D-4006-A411-66C883208BDE}" dt="2023-06-10T13:39:06.851" v="166" actId="26606"/>
          <ac:grpSpMkLst>
            <pc:docMk/>
            <pc:sldMk cId="3836127689" sldId="263"/>
            <ac:grpSpMk id="28" creationId="{A9270323-9616-4384-857D-E86B78272EFE}"/>
          </ac:grpSpMkLst>
        </pc:grpChg>
        <pc:picChg chg="add mod ord">
          <ac:chgData name="오영석" userId="344f5fee-4b7a-455a-9008-f0599b3e446b" providerId="ADAL" clId="{69D60D17-820D-4006-A411-66C883208BDE}" dt="2023-06-10T13:39:58.116" v="177" actId="1076"/>
          <ac:picMkLst>
            <pc:docMk/>
            <pc:sldMk cId="3836127689" sldId="263"/>
            <ac:picMk id="5" creationId="{4A10369F-6681-7266-9150-02853AD69D40}"/>
          </ac:picMkLst>
        </pc:picChg>
        <pc:picChg chg="add mod">
          <ac:chgData name="오영석" userId="344f5fee-4b7a-455a-9008-f0599b3e446b" providerId="ADAL" clId="{69D60D17-820D-4006-A411-66C883208BDE}" dt="2023-06-10T13:40:06.777" v="179" actId="1076"/>
          <ac:picMkLst>
            <pc:docMk/>
            <pc:sldMk cId="3836127689" sldId="263"/>
            <ac:picMk id="7" creationId="{D0E305D7-A2A8-B369-0A7B-204776BA48E3}"/>
          </ac:picMkLst>
        </pc:picChg>
      </pc:sldChg>
      <pc:sldChg chg="addSp delSp modSp new mod setBg">
        <pc:chgData name="오영석" userId="344f5fee-4b7a-455a-9008-f0599b3e446b" providerId="ADAL" clId="{69D60D17-820D-4006-A411-66C883208BDE}" dt="2023-06-10T13:41:06.133" v="203" actId="20577"/>
        <pc:sldMkLst>
          <pc:docMk/>
          <pc:sldMk cId="2603590025" sldId="264"/>
        </pc:sldMkLst>
        <pc:spChg chg="mod">
          <ac:chgData name="오영석" userId="344f5fee-4b7a-455a-9008-f0599b3e446b" providerId="ADAL" clId="{69D60D17-820D-4006-A411-66C883208BDE}" dt="2023-06-10T13:41:06.133" v="203" actId="20577"/>
          <ac:spMkLst>
            <pc:docMk/>
            <pc:sldMk cId="2603590025" sldId="264"/>
            <ac:spMk id="2" creationId="{0957A6FF-0159-5949-AB54-25DB37FC3A90}"/>
          </ac:spMkLst>
        </pc:spChg>
        <pc:spChg chg="del">
          <ac:chgData name="오영석" userId="344f5fee-4b7a-455a-9008-f0599b3e446b" providerId="ADAL" clId="{69D60D17-820D-4006-A411-66C883208BDE}" dt="2023-06-10T13:40:19.288" v="181"/>
          <ac:spMkLst>
            <pc:docMk/>
            <pc:sldMk cId="2603590025" sldId="264"/>
            <ac:spMk id="3" creationId="{5150E829-F8E0-2E01-F783-3294075DAE27}"/>
          </ac:spMkLst>
        </pc:spChg>
        <pc:spChg chg="add">
          <ac:chgData name="오영석" userId="344f5fee-4b7a-455a-9008-f0599b3e446b" providerId="ADAL" clId="{69D60D17-820D-4006-A411-66C883208BDE}" dt="2023-06-10T13:40:52.932" v="188" actId="26606"/>
          <ac:spMkLst>
            <pc:docMk/>
            <pc:sldMk cId="2603590025" sldId="264"/>
            <ac:spMk id="12" creationId="{78BA5F19-D5E1-4ECC-BEC2-DF7AEDFD7C50}"/>
          </ac:spMkLst>
        </pc:spChg>
        <pc:spChg chg="add">
          <ac:chgData name="오영석" userId="344f5fee-4b7a-455a-9008-f0599b3e446b" providerId="ADAL" clId="{69D60D17-820D-4006-A411-66C883208BDE}" dt="2023-06-10T13:40:52.932" v="188" actId="26606"/>
          <ac:spMkLst>
            <pc:docMk/>
            <pc:sldMk cId="2603590025" sldId="264"/>
            <ac:spMk id="14" creationId="{50CC88A9-A661-4C48-866E-8734E51140B1}"/>
          </ac:spMkLst>
        </pc:spChg>
        <pc:spChg chg="add">
          <ac:chgData name="오영석" userId="344f5fee-4b7a-455a-9008-f0599b3e446b" providerId="ADAL" clId="{69D60D17-820D-4006-A411-66C883208BDE}" dt="2023-06-10T13:40:52.932" v="188" actId="26606"/>
          <ac:spMkLst>
            <pc:docMk/>
            <pc:sldMk cId="2603590025" sldId="264"/>
            <ac:spMk id="16" creationId="{CFDF195F-784B-4D00-8C92-6FC1B0499EA1}"/>
          </ac:spMkLst>
        </pc:spChg>
        <pc:picChg chg="add mod">
          <ac:chgData name="오영석" userId="344f5fee-4b7a-455a-9008-f0599b3e446b" providerId="ADAL" clId="{69D60D17-820D-4006-A411-66C883208BDE}" dt="2023-06-10T13:40:52.932" v="188" actId="26606"/>
          <ac:picMkLst>
            <pc:docMk/>
            <pc:sldMk cId="2603590025" sldId="264"/>
            <ac:picMk id="5" creationId="{7671654D-07A5-EA1B-62F1-F92383181BAB}"/>
          </ac:picMkLst>
        </pc:picChg>
        <pc:picChg chg="add mod">
          <ac:chgData name="오영석" userId="344f5fee-4b7a-455a-9008-f0599b3e446b" providerId="ADAL" clId="{69D60D17-820D-4006-A411-66C883208BDE}" dt="2023-06-10T13:40:52.932" v="188" actId="26606"/>
          <ac:picMkLst>
            <pc:docMk/>
            <pc:sldMk cId="2603590025" sldId="264"/>
            <ac:picMk id="7" creationId="{82846D1B-026B-8B7E-B2E5-9671947CCAB5}"/>
          </ac:picMkLst>
        </pc:picChg>
      </pc:sldChg>
      <pc:sldChg chg="addSp delSp modSp new mod setBg">
        <pc:chgData name="오영석" userId="344f5fee-4b7a-455a-9008-f0599b3e446b" providerId="ADAL" clId="{69D60D17-820D-4006-A411-66C883208BDE}" dt="2023-06-10T13:41:32.687" v="210" actId="26606"/>
        <pc:sldMkLst>
          <pc:docMk/>
          <pc:sldMk cId="919087945" sldId="265"/>
        </pc:sldMkLst>
        <pc:spChg chg="add del">
          <ac:chgData name="오영석" userId="344f5fee-4b7a-455a-9008-f0599b3e446b" providerId="ADAL" clId="{69D60D17-820D-4006-A411-66C883208BDE}" dt="2023-06-10T13:41:32.687" v="210" actId="26606"/>
          <ac:spMkLst>
            <pc:docMk/>
            <pc:sldMk cId="919087945" sldId="265"/>
            <ac:spMk id="2" creationId="{5E99F0E2-D796-A275-8FC5-474F2C27ABA0}"/>
          </ac:spMkLst>
        </pc:spChg>
        <pc:spChg chg="del">
          <ac:chgData name="오영석" userId="344f5fee-4b7a-455a-9008-f0599b3e446b" providerId="ADAL" clId="{69D60D17-820D-4006-A411-66C883208BDE}" dt="2023-06-10T13:41:27.834" v="205"/>
          <ac:spMkLst>
            <pc:docMk/>
            <pc:sldMk cId="919087945" sldId="265"/>
            <ac:spMk id="3" creationId="{4490CBAD-96CD-9649-38BF-0639FCCB215F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10" creationId="{F3060C83-F051-4F0E-ABAD-AA0DFC48B218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12" creationId="{83C98ABE-055B-441F-B07E-44F97F083C39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14" creationId="{29FDB030-9B49-4CED-8CCD-4D99382388AC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16" creationId="{3783CA14-24A1-485C-8B30-D6A5D87987AD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18" creationId="{9A97C86A-04D6-40F7-AE84-31AB43E6A846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20" creationId="{FF9F2414-84E8-453E-B1F3-389FDE8192D9}"/>
          </ac:spMkLst>
        </pc:spChg>
        <pc:spChg chg="add del">
          <ac:chgData name="오영석" userId="344f5fee-4b7a-455a-9008-f0599b3e446b" providerId="ADAL" clId="{69D60D17-820D-4006-A411-66C883208BDE}" dt="2023-06-10T13:41:32.683" v="209" actId="26606"/>
          <ac:spMkLst>
            <pc:docMk/>
            <pc:sldMk cId="919087945" sldId="265"/>
            <ac:spMk id="22" creationId="{3ECA69A1-7536-43AC-85EF-C7106179F5ED}"/>
          </ac:spMkLst>
        </pc:spChg>
        <pc:spChg chg="add">
          <ac:chgData name="오영석" userId="344f5fee-4b7a-455a-9008-f0599b3e446b" providerId="ADAL" clId="{69D60D17-820D-4006-A411-66C883208BDE}" dt="2023-06-10T13:41:32.687" v="210" actId="26606"/>
          <ac:spMkLst>
            <pc:docMk/>
            <pc:sldMk cId="919087945" sldId="265"/>
            <ac:spMk id="24" creationId="{0D1D8088-559A-46A5-A801-CDF0B9476BED}"/>
          </ac:spMkLst>
        </pc:spChg>
        <pc:spChg chg="add">
          <ac:chgData name="오영석" userId="344f5fee-4b7a-455a-9008-f0599b3e446b" providerId="ADAL" clId="{69D60D17-820D-4006-A411-66C883208BDE}" dt="2023-06-10T13:41:32.687" v="210" actId="26606"/>
          <ac:spMkLst>
            <pc:docMk/>
            <pc:sldMk cId="919087945" sldId="265"/>
            <ac:spMk id="27" creationId="{3776B14B-F2F4-4825-8DA8-8C7A0F2B3960}"/>
          </ac:spMkLst>
        </pc:spChg>
        <pc:grpChg chg="add">
          <ac:chgData name="오영석" userId="344f5fee-4b7a-455a-9008-f0599b3e446b" providerId="ADAL" clId="{69D60D17-820D-4006-A411-66C883208BDE}" dt="2023-06-10T13:41:32.687" v="210" actId="26606"/>
          <ac:grpSpMkLst>
            <pc:docMk/>
            <pc:sldMk cId="919087945" sldId="265"/>
            <ac:grpSpMk id="25" creationId="{83E2E96F-17F7-4C8C-BDF1-6BB90A0C1D7F}"/>
          </ac:grpSpMkLst>
        </pc:grpChg>
        <pc:picChg chg="add mod">
          <ac:chgData name="오영석" userId="344f5fee-4b7a-455a-9008-f0599b3e446b" providerId="ADAL" clId="{69D60D17-820D-4006-A411-66C883208BDE}" dt="2023-06-10T13:41:32.687" v="210" actId="26606"/>
          <ac:picMkLst>
            <pc:docMk/>
            <pc:sldMk cId="919087945" sldId="265"/>
            <ac:picMk id="5" creationId="{D4C01E05-1978-B52C-4F9F-BC40F76A2049}"/>
          </ac:picMkLst>
        </pc:picChg>
      </pc:sldChg>
      <pc:sldChg chg="new del">
        <pc:chgData name="오영석" userId="344f5fee-4b7a-455a-9008-f0599b3e446b" providerId="ADAL" clId="{69D60D17-820D-4006-A411-66C883208BDE}" dt="2023-06-10T13:41:47.822" v="212" actId="47"/>
        <pc:sldMkLst>
          <pc:docMk/>
          <pc:sldMk cId="2876213181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FC9D-2659-0488-ED08-72865182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46A32-D027-CA9F-2B67-00049636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C461E-7C54-24E9-2787-B4B08E90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9B132-310D-1669-32A1-059BABB0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EA1FA-6218-54B8-F6FD-F45D77D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5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8CAB-C793-4009-1586-51D805C1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2F921-A503-05BF-DA8F-84631BA4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A2FB4-8B06-9978-4D75-F519DF3F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8D3EE-AB02-41C2-6350-EFAEA1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45F17-3FF3-F301-60F1-15AB617D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1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EB6B9D-0F93-2E63-F5C9-F9B4002ED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6484B-EAF3-7397-B299-BEF9BCCF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D3A6C-BBE4-47E9-58D1-D09AEDA5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BFDD7-1928-5B1D-6FD3-D16239B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B949-72D0-0E33-5788-15BC89A8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3CF2-DD88-F5A7-AC49-DE7D3C6B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48E9D-C089-8473-4509-ACED278B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B29C9-89CA-0BC7-0840-5C4B8C0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60D43-FB6E-D60F-CBBA-C6CF87B9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782D7-E71D-64D9-2560-39AAAAEA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C627-56CA-BB01-6EE8-EF331D29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C15C7-216C-64A3-F873-BAA3956E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42834-DCEE-4FF0-CD83-62B13392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6EDCD-4305-A57E-311E-24D515C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16365-71D0-518A-363A-70918EDD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7A35A-E8BE-5765-AC4F-832C2EE5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D7A9E-A0DD-CC9D-9AFF-570433EAE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D56D3-E0F7-44BF-3D98-54F5CADC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204B-4C36-C331-C359-D7B08A46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586E9-C3B8-3456-DC89-50EE42ED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E6831-8B9F-75CC-1D58-0F22BCDA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FFEA5-F24A-3639-4161-01059338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7C560-9992-4ECD-C6C9-1E03A2D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FFFEF-3CED-7FD9-F4FE-700C01D4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347D23-D70F-3490-A4CD-0D1B72E0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739F67-4258-29B1-59C5-0C0D8906D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D429F9-0142-BB80-C5A0-4F51426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8350E-1018-D0AA-E311-2907A3C5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DE7734-27C1-0479-1A9B-E9C868E7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A64E5-5CB6-2BA3-DDD7-AD2E9EEC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28D6D-5266-D229-F40E-D1E1ECF2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B86F2-5AFB-2D46-4638-628B9878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7AF5B-82BA-6A4D-7F10-7AACBC5B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7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B5B0B5-2E5E-16B9-F19A-57AE3E22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44F21-D036-DD19-9B15-B7CD3729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3EA15-5124-D8D2-8D33-3B404DD2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A5D3-FFEC-355A-D300-435E9D30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3F3EE-0ECF-BFF5-DE64-2C4974EB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ACB47-4F66-38C3-6EB7-AAF09238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874CE-37C0-7FF2-E1D3-34EB06E7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ADA0C-4A9A-3970-3E16-C4D1952F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26F60-C708-1626-3714-F5DFBE29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07D9-E09E-E718-CAAD-84A113E6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461E5-2EEE-F891-B13F-0A135DE8D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3BD50-29FB-A4AF-5EB6-F758EA1E6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B1AEB-F85D-13BF-5BFD-089974D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B6A38-D7D6-A601-BCCC-6E5B1183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98109-DD4A-847A-B6D2-914D291C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9A09C1-771F-E3A5-2558-8FE1C682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DEBC7-7F5F-A5E2-50A1-CB01B75B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AA0BE-0FA3-5C90-3C8E-34CA3B2A6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28B1-31F7-4631-AADE-7361C185C27A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52193-A8F5-6486-D75A-8D242DF4B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9B63-1AB1-A143-B720-7565BF8D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182B-654D-4A28-8FA8-1C0E58639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0F8B7-1E31-1E87-725E-5ADE5C1F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24DF5-47DF-AD54-81DB-9FEC2881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741" y="6188356"/>
            <a:ext cx="3092822" cy="533399"/>
          </a:xfrm>
        </p:spPr>
        <p:txBody>
          <a:bodyPr/>
          <a:lstStyle/>
          <a:p>
            <a:r>
              <a:rPr lang="en-US" altLang="ko-KR" dirty="0"/>
              <a:t>2019575038 </a:t>
            </a:r>
            <a:r>
              <a:rPr lang="ko-KR" altLang="en-US" dirty="0"/>
              <a:t>오영석</a:t>
            </a:r>
          </a:p>
        </p:txBody>
      </p:sp>
    </p:spTree>
    <p:extLst>
      <p:ext uri="{BB962C8B-B14F-4D97-AF65-F5344CB8AC3E}">
        <p14:creationId xmlns:p14="http://schemas.microsoft.com/office/powerpoint/2010/main" val="400922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D4C01E05-1978-B52C-4F9F-BC40F76A2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8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9CA7C3-7774-B20E-4196-C081873F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원본소스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3D06E74-6CA5-8B12-1154-24B34DAE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578268"/>
            <a:ext cx="4559300" cy="3484227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CA99CD6-0C06-AC03-10CC-3663F3D7D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667"/>
          <a:stretch/>
        </p:blipFill>
        <p:spPr>
          <a:xfrm>
            <a:off x="5773173" y="876410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6A4F31E-50FB-D6C6-5598-DC429858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2" y="1452277"/>
            <a:ext cx="3517119" cy="37102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117E5ED-80FE-A943-2438-C45CF938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452277"/>
            <a:ext cx="3537345" cy="37102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2DD543F-8F8A-91DA-277B-CC4C34065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20" y="1452277"/>
            <a:ext cx="3517120" cy="37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A4F5E4-D44D-CC11-89B6-19BE8C41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ko-KR" altLang="en-US" sz="2800"/>
              <a:t>실행화면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FBA7EFB-BB0A-12FF-67DB-E49F93A2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171562"/>
            <a:ext cx="3584448" cy="2509112"/>
          </a:xfrm>
          <a:prstGeom prst="rect">
            <a:avLst/>
          </a:prstGeom>
        </p:spPr>
      </p:pic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DC91C58-91AA-1FD0-9C10-4263BD56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3171562"/>
            <a:ext cx="3584448" cy="2509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0B1E6F5-D277-F5C3-27B3-8C9458AC0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171562"/>
            <a:ext cx="3584448" cy="25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6DDD53-5465-7C46-C5BC-B9E662D7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/>
              <a:t>추가된 코드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4EA41AD-273A-36A2-941A-E5EC4C26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8" y="2091095"/>
            <a:ext cx="3789455" cy="4206240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74B0252-1D79-CAE7-384C-5969CD0BD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85" y="2086081"/>
            <a:ext cx="381078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316BEF-FBDE-278A-F6DC-084B65C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/>
              <a:t>추가된 코드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6774668-8415-EB02-73F9-6E538CF3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78" y="2091095"/>
            <a:ext cx="1682495" cy="4206240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AB64FD9-6A4A-F6CE-6E77-9873612D5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3035371"/>
            <a:ext cx="5431536" cy="23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BB047-9BDB-269A-92DA-B02B3FEF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/>
              <a:t>실행 화면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50E66C36-1654-0A25-327F-01CD2771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153197"/>
            <a:ext cx="3703320" cy="4036316"/>
          </a:xfrm>
          <a:prstGeom prst="rect">
            <a:avLst/>
          </a:prstGeom>
        </p:spPr>
      </p:pic>
      <p:pic>
        <p:nvPicPr>
          <p:cNvPr id="12" name="그림 11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2B01F0D0-65F6-1906-1895-90295EF00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2153667"/>
            <a:ext cx="3703320" cy="4025348"/>
          </a:xfrm>
          <a:prstGeom prst="rect">
            <a:avLst/>
          </a:prstGeom>
        </p:spPr>
      </p:pic>
      <p:pic>
        <p:nvPicPr>
          <p:cNvPr id="10" name="그림 9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803DEC60-7A63-7B64-E608-A790B7290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92" y="2768338"/>
            <a:ext cx="3703320" cy="27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6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D0E305D7-A2A8-B369-0A7B-204776BA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0"/>
          <a:stretch/>
        </p:blipFill>
        <p:spPr>
          <a:xfrm>
            <a:off x="6135392" y="2246431"/>
            <a:ext cx="5041026" cy="336258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A10369F-6681-7266-9150-02853AD69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b="1935"/>
          <a:stretch/>
        </p:blipFill>
        <p:spPr>
          <a:xfrm>
            <a:off x="765205" y="1572743"/>
            <a:ext cx="5041030" cy="33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2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57A6FF-0159-5949-AB54-25DB37FC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 dirty="0"/>
              <a:t>예약화면</a:t>
            </a:r>
            <a:endParaRPr lang="en-US" altLang="ko-KR" sz="3600" dirty="0"/>
          </a:p>
        </p:txBody>
      </p:sp>
      <p:pic>
        <p:nvPicPr>
          <p:cNvPr id="5" name="내용 개체 틀 4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7671654D-07A5-EA1B-62F1-F92383181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2" y="2337520"/>
            <a:ext cx="4457205" cy="3365190"/>
          </a:xfrm>
          <a:prstGeom prst="rect">
            <a:avLst/>
          </a:prstGeom>
        </p:spPr>
      </p:pic>
      <p:pic>
        <p:nvPicPr>
          <p:cNvPr id="7" name="그림 6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82846D1B-026B-8B7E-B2E5-9671947CC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6" y="2338799"/>
            <a:ext cx="4483510" cy="336263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와이드스크린</PresentationFormat>
  <Paragraphs>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객체지향프로그래밍</vt:lpstr>
      <vt:lpstr>원본소스</vt:lpstr>
      <vt:lpstr>PowerPoint 프레젠테이션</vt:lpstr>
      <vt:lpstr>실행화면</vt:lpstr>
      <vt:lpstr>추가된 코드</vt:lpstr>
      <vt:lpstr>추가된 코드</vt:lpstr>
      <vt:lpstr>실행 화면</vt:lpstr>
      <vt:lpstr>PowerPoint 프레젠테이션</vt:lpstr>
      <vt:lpstr>예약화면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객체지향프로그래밍</dc:title>
  <dc:creator>오영석</dc:creator>
  <cp:lastModifiedBy>오영석</cp:lastModifiedBy>
  <cp:revision>1</cp:revision>
  <dcterms:created xsi:type="dcterms:W3CDTF">2023-06-10T12:39:31Z</dcterms:created>
  <dcterms:modified xsi:type="dcterms:W3CDTF">2023-06-10T13:41:50Z</dcterms:modified>
</cp:coreProperties>
</file>