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DE162A-B9E2-415D-AD67-9691EAF91F73}" v="27" dt="2023-06-12T19:18:02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4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오영석" userId="344f5fee-4b7a-455a-9008-f0599b3e446b" providerId="ADAL" clId="{42DE162A-B9E2-415D-AD67-9691EAF91F73}"/>
    <pc:docChg chg="undo custSel addSld modSld sldOrd">
      <pc:chgData name="오영석" userId="344f5fee-4b7a-455a-9008-f0599b3e446b" providerId="ADAL" clId="{42DE162A-B9E2-415D-AD67-9691EAF91F73}" dt="2023-06-12T19:28:13.411" v="2929" actId="1076"/>
      <pc:docMkLst>
        <pc:docMk/>
      </pc:docMkLst>
      <pc:sldChg chg="addSp delSp modSp mod setBg">
        <pc:chgData name="오영석" userId="344f5fee-4b7a-455a-9008-f0599b3e446b" providerId="ADAL" clId="{42DE162A-B9E2-415D-AD67-9691EAF91F73}" dt="2023-06-12T09:56:23.181" v="1" actId="26606"/>
        <pc:sldMkLst>
          <pc:docMk/>
          <pc:sldMk cId="3893295986" sldId="257"/>
        </pc:sldMkLst>
        <pc:spChg chg="mod">
          <ac:chgData name="오영석" userId="344f5fee-4b7a-455a-9008-f0599b3e446b" providerId="ADAL" clId="{42DE162A-B9E2-415D-AD67-9691EAF91F73}" dt="2023-06-12T09:56:23.181" v="1" actId="26606"/>
          <ac:spMkLst>
            <pc:docMk/>
            <pc:sldMk cId="3893295986" sldId="257"/>
            <ac:spMk id="2" creationId="{FDD12DD9-0C54-1A1A-6B4B-CC42B949E102}"/>
          </ac:spMkLst>
        </pc:spChg>
        <pc:spChg chg="del">
          <ac:chgData name="오영석" userId="344f5fee-4b7a-455a-9008-f0599b3e446b" providerId="ADAL" clId="{42DE162A-B9E2-415D-AD67-9691EAF91F73}" dt="2023-06-12T09:56:23.181" v="1" actId="26606"/>
          <ac:spMkLst>
            <pc:docMk/>
            <pc:sldMk cId="3893295986" sldId="257"/>
            <ac:spMk id="3" creationId="{01B4CB31-8418-8597-C4CE-3FDED3161578}"/>
          </ac:spMkLst>
        </pc:spChg>
        <pc:spChg chg="add">
          <ac:chgData name="오영석" userId="344f5fee-4b7a-455a-9008-f0599b3e446b" providerId="ADAL" clId="{42DE162A-B9E2-415D-AD67-9691EAF91F73}" dt="2023-06-12T09:56:23.181" v="1" actId="26606"/>
          <ac:spMkLst>
            <pc:docMk/>
            <pc:sldMk cId="3893295986" sldId="257"/>
            <ac:spMk id="9" creationId="{2E442304-DDBD-4F7B-8017-36BCC863FB40}"/>
          </ac:spMkLst>
        </pc:spChg>
        <pc:spChg chg="add">
          <ac:chgData name="오영석" userId="344f5fee-4b7a-455a-9008-f0599b3e446b" providerId="ADAL" clId="{42DE162A-B9E2-415D-AD67-9691EAF91F73}" dt="2023-06-12T09:56:23.181" v="1" actId="26606"/>
          <ac:spMkLst>
            <pc:docMk/>
            <pc:sldMk cId="3893295986" sldId="257"/>
            <ac:spMk id="11" creationId="{5E107275-3853-46FD-A241-DE4355A42675}"/>
          </ac:spMkLst>
        </pc:spChg>
        <pc:graphicFrameChg chg="add">
          <ac:chgData name="오영석" userId="344f5fee-4b7a-455a-9008-f0599b3e446b" providerId="ADAL" clId="{42DE162A-B9E2-415D-AD67-9691EAF91F73}" dt="2023-06-12T09:56:23.181" v="1" actId="26606"/>
          <ac:graphicFrameMkLst>
            <pc:docMk/>
            <pc:sldMk cId="3893295986" sldId="257"/>
            <ac:graphicFrameMk id="5" creationId="{D1C3E3F9-F4E3-5C39-FB24-AB3AA2EF4288}"/>
          </ac:graphicFrameMkLst>
        </pc:graphicFrameChg>
      </pc:sldChg>
      <pc:sldChg chg="addSp delSp modSp new mod setBg">
        <pc:chgData name="오영석" userId="344f5fee-4b7a-455a-9008-f0599b3e446b" providerId="ADAL" clId="{42DE162A-B9E2-415D-AD67-9691EAF91F73}" dt="2023-06-12T18:09:30.311" v="1875" actId="20577"/>
        <pc:sldMkLst>
          <pc:docMk/>
          <pc:sldMk cId="2234417611" sldId="258"/>
        </pc:sldMkLst>
        <pc:spChg chg="mod">
          <ac:chgData name="오영석" userId="344f5fee-4b7a-455a-9008-f0599b3e446b" providerId="ADAL" clId="{42DE162A-B9E2-415D-AD67-9691EAF91F73}" dt="2023-06-12T10:03:30.223" v="77" actId="26606"/>
          <ac:spMkLst>
            <pc:docMk/>
            <pc:sldMk cId="2234417611" sldId="258"/>
            <ac:spMk id="2" creationId="{D093C1CB-89F2-B9CF-0127-52B5FB927E34}"/>
          </ac:spMkLst>
        </pc:spChg>
        <pc:spChg chg="del">
          <ac:chgData name="오영석" userId="344f5fee-4b7a-455a-9008-f0599b3e446b" providerId="ADAL" clId="{42DE162A-B9E2-415D-AD67-9691EAF91F73}" dt="2023-06-12T10:03:04.219" v="71"/>
          <ac:spMkLst>
            <pc:docMk/>
            <pc:sldMk cId="2234417611" sldId="258"/>
            <ac:spMk id="3" creationId="{3B9B4392-2856-15E3-3383-446396940D8C}"/>
          </ac:spMkLst>
        </pc:spChg>
        <pc:spChg chg="add mod">
          <ac:chgData name="오영석" userId="344f5fee-4b7a-455a-9008-f0599b3e446b" providerId="ADAL" clId="{42DE162A-B9E2-415D-AD67-9691EAF91F73}" dt="2023-06-12T18:09:30.311" v="1875" actId="20577"/>
          <ac:spMkLst>
            <pc:docMk/>
            <pc:sldMk cId="2234417611" sldId="258"/>
            <ac:spMk id="9" creationId="{96F1A760-A7A2-9D53-32B8-9CB7B16E0AEA}"/>
          </ac:spMkLst>
        </pc:spChg>
        <pc:spChg chg="add del">
          <ac:chgData name="오영석" userId="344f5fee-4b7a-455a-9008-f0599b3e446b" providerId="ADAL" clId="{42DE162A-B9E2-415D-AD67-9691EAF91F73}" dt="2023-06-12T10:03:30.215" v="76" actId="26606"/>
          <ac:spMkLst>
            <pc:docMk/>
            <pc:sldMk cId="2234417611" sldId="258"/>
            <ac:spMk id="10" creationId="{D4771268-CB57-404A-9271-370EB28F6090}"/>
          </ac:spMkLst>
        </pc:spChg>
        <pc:spChg chg="add">
          <ac:chgData name="오영석" userId="344f5fee-4b7a-455a-9008-f0599b3e446b" providerId="ADAL" clId="{42DE162A-B9E2-415D-AD67-9691EAF91F73}" dt="2023-06-12T10:03:30.223" v="77" actId="26606"/>
          <ac:spMkLst>
            <pc:docMk/>
            <pc:sldMk cId="2234417611" sldId="258"/>
            <ac:spMk id="12" creationId="{9D80C9EF-3CC6-4ECC-9C2D-9D0396C96ED9}"/>
          </ac:spMkLst>
        </pc:spChg>
        <pc:spChg chg="add">
          <ac:chgData name="오영석" userId="344f5fee-4b7a-455a-9008-f0599b3e446b" providerId="ADAL" clId="{42DE162A-B9E2-415D-AD67-9691EAF91F73}" dt="2023-06-12T10:03:30.223" v="77" actId="26606"/>
          <ac:spMkLst>
            <pc:docMk/>
            <pc:sldMk cId="2234417611" sldId="258"/>
            <ac:spMk id="14" creationId="{5DA32751-37A2-45C0-BE94-63D375E27003}"/>
          </ac:spMkLst>
        </pc:spChg>
        <pc:spChg chg="add">
          <ac:chgData name="오영석" userId="344f5fee-4b7a-455a-9008-f0599b3e446b" providerId="ADAL" clId="{42DE162A-B9E2-415D-AD67-9691EAF91F73}" dt="2023-06-12T10:03:30.223" v="77" actId="26606"/>
          <ac:spMkLst>
            <pc:docMk/>
            <pc:sldMk cId="2234417611" sldId="258"/>
            <ac:spMk id="16" creationId="{E659831F-0D9A-4C63-9EBB-8435B85A440F}"/>
          </ac:spMkLst>
        </pc:spChg>
        <pc:spChg chg="add">
          <ac:chgData name="오영석" userId="344f5fee-4b7a-455a-9008-f0599b3e446b" providerId="ADAL" clId="{42DE162A-B9E2-415D-AD67-9691EAF91F73}" dt="2023-06-12T10:03:30.223" v="77" actId="26606"/>
          <ac:spMkLst>
            <pc:docMk/>
            <pc:sldMk cId="2234417611" sldId="258"/>
            <ac:spMk id="18" creationId="{5A55FBCD-CD42-40F5-8A1B-3203F9CAEEAA}"/>
          </ac:spMkLst>
        </pc:spChg>
        <pc:picChg chg="add mod">
          <ac:chgData name="오영석" userId="344f5fee-4b7a-455a-9008-f0599b3e446b" providerId="ADAL" clId="{42DE162A-B9E2-415D-AD67-9691EAF91F73}" dt="2023-06-12T10:03:30.223" v="77" actId="26606"/>
          <ac:picMkLst>
            <pc:docMk/>
            <pc:sldMk cId="2234417611" sldId="258"/>
            <ac:picMk id="5" creationId="{C2CE6B14-8CBC-E31F-7305-8929BFC4505D}"/>
          </ac:picMkLst>
        </pc:picChg>
      </pc:sldChg>
      <pc:sldChg chg="addSp delSp modSp new mod ord setBg">
        <pc:chgData name="오영석" userId="344f5fee-4b7a-455a-9008-f0599b3e446b" providerId="ADAL" clId="{42DE162A-B9E2-415D-AD67-9691EAF91F73}" dt="2023-06-12T10:33:10.636" v="299"/>
        <pc:sldMkLst>
          <pc:docMk/>
          <pc:sldMk cId="3274884453" sldId="259"/>
        </pc:sldMkLst>
        <pc:spChg chg="mod">
          <ac:chgData name="오영석" userId="344f5fee-4b7a-455a-9008-f0599b3e446b" providerId="ADAL" clId="{42DE162A-B9E2-415D-AD67-9691EAF91F73}" dt="2023-06-12T10:23:34.742" v="234" actId="26606"/>
          <ac:spMkLst>
            <pc:docMk/>
            <pc:sldMk cId="3274884453" sldId="259"/>
            <ac:spMk id="2" creationId="{68EAB43A-52B2-87DF-E2C8-58EE2B61CA35}"/>
          </ac:spMkLst>
        </pc:spChg>
        <pc:spChg chg="del">
          <ac:chgData name="오영석" userId="344f5fee-4b7a-455a-9008-f0599b3e446b" providerId="ADAL" clId="{42DE162A-B9E2-415D-AD67-9691EAF91F73}" dt="2023-06-12T10:08:57.157" v="226"/>
          <ac:spMkLst>
            <pc:docMk/>
            <pc:sldMk cId="3274884453" sldId="259"/>
            <ac:spMk id="3" creationId="{464A4E63-512D-D408-A6E0-BEB8EC4DAF22}"/>
          </ac:spMkLst>
        </pc:spChg>
        <pc:spChg chg="add mod">
          <ac:chgData name="오영석" userId="344f5fee-4b7a-455a-9008-f0599b3e446b" providerId="ADAL" clId="{42DE162A-B9E2-415D-AD67-9691EAF91F73}" dt="2023-06-12T10:30:39.054" v="288" actId="20577"/>
          <ac:spMkLst>
            <pc:docMk/>
            <pc:sldMk cId="3274884453" sldId="259"/>
            <ac:spMk id="11" creationId="{CEEFFF7E-B059-1ED8-2523-DC4B705A35F0}"/>
          </ac:spMkLst>
        </pc:spChg>
        <pc:spChg chg="add">
          <ac:chgData name="오영석" userId="344f5fee-4b7a-455a-9008-f0599b3e446b" providerId="ADAL" clId="{42DE162A-B9E2-415D-AD67-9691EAF91F73}" dt="2023-06-12T10:23:34.742" v="234" actId="26606"/>
          <ac:spMkLst>
            <pc:docMk/>
            <pc:sldMk cId="3274884453" sldId="259"/>
            <ac:spMk id="14" creationId="{8761DDFE-071F-4200-B0AA-394476C2D2D6}"/>
          </ac:spMkLst>
        </pc:spChg>
        <pc:picChg chg="add mod">
          <ac:chgData name="오영석" userId="344f5fee-4b7a-455a-9008-f0599b3e446b" providerId="ADAL" clId="{42DE162A-B9E2-415D-AD67-9691EAF91F73}" dt="2023-06-12T10:23:34.742" v="234" actId="26606"/>
          <ac:picMkLst>
            <pc:docMk/>
            <pc:sldMk cId="3274884453" sldId="259"/>
            <ac:picMk id="5" creationId="{CDEA49B8-520C-FC38-F791-B69BECA0FFCD}"/>
          </ac:picMkLst>
        </pc:picChg>
        <pc:picChg chg="add mod">
          <ac:chgData name="오영석" userId="344f5fee-4b7a-455a-9008-f0599b3e446b" providerId="ADAL" clId="{42DE162A-B9E2-415D-AD67-9691EAF91F73}" dt="2023-06-12T10:24:16.679" v="235" actId="1076"/>
          <ac:picMkLst>
            <pc:docMk/>
            <pc:sldMk cId="3274884453" sldId="259"/>
            <ac:picMk id="7" creationId="{7EC48B64-7936-FFF4-C0FC-3838F67FF105}"/>
          </ac:picMkLst>
        </pc:picChg>
      </pc:sldChg>
      <pc:sldChg chg="addSp delSp modSp new mod">
        <pc:chgData name="오영석" userId="344f5fee-4b7a-455a-9008-f0599b3e446b" providerId="ADAL" clId="{42DE162A-B9E2-415D-AD67-9691EAF91F73}" dt="2023-06-12T18:39:51.921" v="2012" actId="20577"/>
        <pc:sldMkLst>
          <pc:docMk/>
          <pc:sldMk cId="1567270937" sldId="260"/>
        </pc:sldMkLst>
        <pc:spChg chg="mod">
          <ac:chgData name="오영석" userId="344f5fee-4b7a-455a-9008-f0599b3e446b" providerId="ADAL" clId="{42DE162A-B9E2-415D-AD67-9691EAF91F73}" dt="2023-06-12T09:57:44.645" v="16" actId="20577"/>
          <ac:spMkLst>
            <pc:docMk/>
            <pc:sldMk cId="1567270937" sldId="260"/>
            <ac:spMk id="2" creationId="{4F07F23F-7638-E244-5DC2-0A393103BEEA}"/>
          </ac:spMkLst>
        </pc:spChg>
        <pc:spChg chg="del">
          <ac:chgData name="오영석" userId="344f5fee-4b7a-455a-9008-f0599b3e446b" providerId="ADAL" clId="{42DE162A-B9E2-415D-AD67-9691EAF91F73}" dt="2023-06-12T10:31:32.200" v="289"/>
          <ac:spMkLst>
            <pc:docMk/>
            <pc:sldMk cId="1567270937" sldId="260"/>
            <ac:spMk id="3" creationId="{28931A10-3233-C4F7-DE1F-A54EAFF866B2}"/>
          </ac:spMkLst>
        </pc:spChg>
        <pc:spChg chg="add mod">
          <ac:chgData name="오영석" userId="344f5fee-4b7a-455a-9008-f0599b3e446b" providerId="ADAL" clId="{42DE162A-B9E2-415D-AD67-9691EAF91F73}" dt="2023-06-12T10:33:38.847" v="302" actId="1076"/>
          <ac:spMkLst>
            <pc:docMk/>
            <pc:sldMk cId="1567270937" sldId="260"/>
            <ac:spMk id="8" creationId="{237127D7-135E-68A6-2CCE-130CAAE0B7DF}"/>
          </ac:spMkLst>
        </pc:spChg>
        <pc:spChg chg="add mod">
          <ac:chgData name="오영석" userId="344f5fee-4b7a-455a-9008-f0599b3e446b" providerId="ADAL" clId="{42DE162A-B9E2-415D-AD67-9691EAF91F73}" dt="2023-06-12T18:39:51.921" v="2012" actId="20577"/>
          <ac:spMkLst>
            <pc:docMk/>
            <pc:sldMk cId="1567270937" sldId="260"/>
            <ac:spMk id="9" creationId="{5FDEC3A7-8CCD-6ABD-AF06-D67341743530}"/>
          </ac:spMkLst>
        </pc:spChg>
        <pc:picChg chg="add mod">
          <ac:chgData name="오영석" userId="344f5fee-4b7a-455a-9008-f0599b3e446b" providerId="ADAL" clId="{42DE162A-B9E2-415D-AD67-9691EAF91F73}" dt="2023-06-12T10:33:48.617" v="305" actId="1076"/>
          <ac:picMkLst>
            <pc:docMk/>
            <pc:sldMk cId="1567270937" sldId="260"/>
            <ac:picMk id="5" creationId="{C6BB9F70-7DB5-7610-6B0A-3B37E205535B}"/>
          </ac:picMkLst>
        </pc:picChg>
        <pc:picChg chg="add mod">
          <ac:chgData name="오영석" userId="344f5fee-4b7a-455a-9008-f0599b3e446b" providerId="ADAL" clId="{42DE162A-B9E2-415D-AD67-9691EAF91F73}" dt="2023-06-12T10:52:42.079" v="611" actId="14100"/>
          <ac:picMkLst>
            <pc:docMk/>
            <pc:sldMk cId="1567270937" sldId="260"/>
            <ac:picMk id="7" creationId="{D6641CF8-29F1-BB55-5CD5-B92BE4D80CAE}"/>
          </ac:picMkLst>
        </pc:picChg>
      </pc:sldChg>
      <pc:sldChg chg="addSp delSp modSp new mod setBg">
        <pc:chgData name="오영석" userId="344f5fee-4b7a-455a-9008-f0599b3e446b" providerId="ADAL" clId="{42DE162A-B9E2-415D-AD67-9691EAF91F73}" dt="2023-06-12T18:44:33.991" v="2091" actId="20577"/>
        <pc:sldMkLst>
          <pc:docMk/>
          <pc:sldMk cId="1720901678" sldId="261"/>
        </pc:sldMkLst>
        <pc:spChg chg="mod">
          <ac:chgData name="오영석" userId="344f5fee-4b7a-455a-9008-f0599b3e446b" providerId="ADAL" clId="{42DE162A-B9E2-415D-AD67-9691EAF91F73}" dt="2023-06-12T10:39:36.355" v="427" actId="26606"/>
          <ac:spMkLst>
            <pc:docMk/>
            <pc:sldMk cId="1720901678" sldId="261"/>
            <ac:spMk id="2" creationId="{CB1BDB65-01F5-AEC7-48C4-8017D37ADCDC}"/>
          </ac:spMkLst>
        </pc:spChg>
        <pc:spChg chg="del">
          <ac:chgData name="오영석" userId="344f5fee-4b7a-455a-9008-f0599b3e446b" providerId="ADAL" clId="{42DE162A-B9E2-415D-AD67-9691EAF91F73}" dt="2023-06-12T10:39:19.113" v="419"/>
          <ac:spMkLst>
            <pc:docMk/>
            <pc:sldMk cId="1720901678" sldId="261"/>
            <ac:spMk id="3" creationId="{F68FDB0E-F1B7-0A94-2E34-1BBC9A55DF74}"/>
          </ac:spMkLst>
        </pc:spChg>
        <pc:spChg chg="add mod">
          <ac:chgData name="오영석" userId="344f5fee-4b7a-455a-9008-f0599b3e446b" providerId="ADAL" clId="{42DE162A-B9E2-415D-AD67-9691EAF91F73}" dt="2023-06-12T18:44:33.991" v="2091" actId="20577"/>
          <ac:spMkLst>
            <pc:docMk/>
            <pc:sldMk cId="1720901678" sldId="261"/>
            <ac:spMk id="11" creationId="{0B88EBAC-F8B0-038E-D485-97C2B2EB9CCA}"/>
          </ac:spMkLst>
        </pc:spChg>
        <pc:spChg chg="add">
          <ac:chgData name="오영석" userId="344f5fee-4b7a-455a-9008-f0599b3e446b" providerId="ADAL" clId="{42DE162A-B9E2-415D-AD67-9691EAF91F73}" dt="2023-06-12T10:39:36.355" v="427" actId="26606"/>
          <ac:spMkLst>
            <pc:docMk/>
            <pc:sldMk cId="1720901678" sldId="261"/>
            <ac:spMk id="14" creationId="{8761DDFE-071F-4200-B0AA-394476C2D2D6}"/>
          </ac:spMkLst>
        </pc:spChg>
        <pc:picChg chg="add mod">
          <ac:chgData name="오영석" userId="344f5fee-4b7a-455a-9008-f0599b3e446b" providerId="ADAL" clId="{42DE162A-B9E2-415D-AD67-9691EAF91F73}" dt="2023-06-12T10:39:36.355" v="427" actId="26606"/>
          <ac:picMkLst>
            <pc:docMk/>
            <pc:sldMk cId="1720901678" sldId="261"/>
            <ac:picMk id="5" creationId="{236342A3-F062-04DB-A156-DE82CABA3F61}"/>
          </ac:picMkLst>
        </pc:picChg>
        <pc:picChg chg="add mod">
          <ac:chgData name="오영석" userId="344f5fee-4b7a-455a-9008-f0599b3e446b" providerId="ADAL" clId="{42DE162A-B9E2-415D-AD67-9691EAF91F73}" dt="2023-06-12T10:39:36.355" v="427" actId="26606"/>
          <ac:picMkLst>
            <pc:docMk/>
            <pc:sldMk cId="1720901678" sldId="261"/>
            <ac:picMk id="7" creationId="{9431020C-E796-4EB4-9058-93CB9ACEC71F}"/>
          </ac:picMkLst>
        </pc:picChg>
      </pc:sldChg>
      <pc:sldChg chg="addSp delSp modSp new mod setBg">
        <pc:chgData name="오영석" userId="344f5fee-4b7a-455a-9008-f0599b3e446b" providerId="ADAL" clId="{42DE162A-B9E2-415D-AD67-9691EAF91F73}" dt="2023-06-12T10:55:16.517" v="796" actId="20577"/>
        <pc:sldMkLst>
          <pc:docMk/>
          <pc:sldMk cId="2665307024" sldId="262"/>
        </pc:sldMkLst>
        <pc:spChg chg="mod">
          <ac:chgData name="오영석" userId="344f5fee-4b7a-455a-9008-f0599b3e446b" providerId="ADAL" clId="{42DE162A-B9E2-415D-AD67-9691EAF91F73}" dt="2023-06-12T10:52:55.465" v="612" actId="26606"/>
          <ac:spMkLst>
            <pc:docMk/>
            <pc:sldMk cId="2665307024" sldId="262"/>
            <ac:spMk id="2" creationId="{BF187DAA-50E1-8461-7B00-73E9B9877495}"/>
          </ac:spMkLst>
        </pc:spChg>
        <pc:spChg chg="del">
          <ac:chgData name="오영석" userId="344f5fee-4b7a-455a-9008-f0599b3e446b" providerId="ADAL" clId="{42DE162A-B9E2-415D-AD67-9691EAF91F73}" dt="2023-06-12T10:52:00.979" v="601"/>
          <ac:spMkLst>
            <pc:docMk/>
            <pc:sldMk cId="2665307024" sldId="262"/>
            <ac:spMk id="3" creationId="{E233B471-9FA3-0048-3725-AE3A46F7932E}"/>
          </ac:spMkLst>
        </pc:spChg>
        <pc:spChg chg="add mod">
          <ac:chgData name="오영석" userId="344f5fee-4b7a-455a-9008-f0599b3e446b" providerId="ADAL" clId="{42DE162A-B9E2-415D-AD67-9691EAF91F73}" dt="2023-06-12T10:55:16.517" v="796" actId="20577"/>
          <ac:spMkLst>
            <pc:docMk/>
            <pc:sldMk cId="2665307024" sldId="262"/>
            <ac:spMk id="11" creationId="{F25731E7-F865-6165-06AE-97775F715719}"/>
          </ac:spMkLst>
        </pc:spChg>
        <pc:spChg chg="add">
          <ac:chgData name="오영석" userId="344f5fee-4b7a-455a-9008-f0599b3e446b" providerId="ADAL" clId="{42DE162A-B9E2-415D-AD67-9691EAF91F73}" dt="2023-06-12T10:52:55.465" v="612" actId="26606"/>
          <ac:spMkLst>
            <pc:docMk/>
            <pc:sldMk cId="2665307024" sldId="262"/>
            <ac:spMk id="14" creationId="{04695F26-39DB-450E-B464-9C76CD233B36}"/>
          </ac:spMkLst>
        </pc:spChg>
        <pc:spChg chg="add">
          <ac:chgData name="오영석" userId="344f5fee-4b7a-455a-9008-f0599b3e446b" providerId="ADAL" clId="{42DE162A-B9E2-415D-AD67-9691EAF91F73}" dt="2023-06-12T10:52:55.465" v="612" actId="26606"/>
          <ac:spMkLst>
            <pc:docMk/>
            <pc:sldMk cId="2665307024" sldId="262"/>
            <ac:spMk id="16" creationId="{2F42E55F-A297-474F-AF2D-6D3A15822BCA}"/>
          </ac:spMkLst>
        </pc:spChg>
        <pc:grpChg chg="add">
          <ac:chgData name="오영석" userId="344f5fee-4b7a-455a-9008-f0599b3e446b" providerId="ADAL" clId="{42DE162A-B9E2-415D-AD67-9691EAF91F73}" dt="2023-06-12T10:52:55.465" v="612" actId="26606"/>
          <ac:grpSpMkLst>
            <pc:docMk/>
            <pc:sldMk cId="2665307024" sldId="262"/>
            <ac:grpSpMk id="18" creationId="{972070F7-E065-4D60-8938-9FB8CDB8ACB0}"/>
          </ac:grpSpMkLst>
        </pc:grpChg>
        <pc:picChg chg="add mod">
          <ac:chgData name="오영석" userId="344f5fee-4b7a-455a-9008-f0599b3e446b" providerId="ADAL" clId="{42DE162A-B9E2-415D-AD67-9691EAF91F73}" dt="2023-06-12T10:53:00.084" v="613" actId="14100"/>
          <ac:picMkLst>
            <pc:docMk/>
            <pc:sldMk cId="2665307024" sldId="262"/>
            <ac:picMk id="5" creationId="{A795970B-E487-ABAA-D8CC-762750B60F05}"/>
          </ac:picMkLst>
        </pc:picChg>
        <pc:picChg chg="add mod">
          <ac:chgData name="오영석" userId="344f5fee-4b7a-455a-9008-f0599b3e446b" providerId="ADAL" clId="{42DE162A-B9E2-415D-AD67-9691EAF91F73}" dt="2023-06-12T10:53:03.024" v="614" actId="14100"/>
          <ac:picMkLst>
            <pc:docMk/>
            <pc:sldMk cId="2665307024" sldId="262"/>
            <ac:picMk id="7" creationId="{4A31CF98-02CA-4D51-5578-46850D855A9C}"/>
          </ac:picMkLst>
        </pc:picChg>
      </pc:sldChg>
      <pc:sldChg chg="addSp delSp modSp new mod setBg">
        <pc:chgData name="오영석" userId="344f5fee-4b7a-455a-9008-f0599b3e446b" providerId="ADAL" clId="{42DE162A-B9E2-415D-AD67-9691EAF91F73}" dt="2023-06-12T10:55:08.002" v="786" actId="20577"/>
        <pc:sldMkLst>
          <pc:docMk/>
          <pc:sldMk cId="2377420201" sldId="263"/>
        </pc:sldMkLst>
        <pc:spChg chg="mod">
          <ac:chgData name="오영석" userId="344f5fee-4b7a-455a-9008-f0599b3e446b" providerId="ADAL" clId="{42DE162A-B9E2-415D-AD67-9691EAF91F73}" dt="2023-06-12T10:54:35.299" v="710" actId="26606"/>
          <ac:spMkLst>
            <pc:docMk/>
            <pc:sldMk cId="2377420201" sldId="263"/>
            <ac:spMk id="2" creationId="{81AE12DA-59BC-E9F6-F3D1-5B11216BFAA7}"/>
          </ac:spMkLst>
        </pc:spChg>
        <pc:spChg chg="del">
          <ac:chgData name="오영석" userId="344f5fee-4b7a-455a-9008-f0599b3e446b" providerId="ADAL" clId="{42DE162A-B9E2-415D-AD67-9691EAF91F73}" dt="2023-06-12T10:54:23.215" v="704"/>
          <ac:spMkLst>
            <pc:docMk/>
            <pc:sldMk cId="2377420201" sldId="263"/>
            <ac:spMk id="3" creationId="{B7D5DE5E-8C55-2277-008F-8BAF0FFB1821}"/>
          </ac:spMkLst>
        </pc:spChg>
        <pc:spChg chg="add mod">
          <ac:chgData name="오영석" userId="344f5fee-4b7a-455a-9008-f0599b3e446b" providerId="ADAL" clId="{42DE162A-B9E2-415D-AD67-9691EAF91F73}" dt="2023-06-12T10:55:08.002" v="786" actId="20577"/>
          <ac:spMkLst>
            <pc:docMk/>
            <pc:sldMk cId="2377420201" sldId="263"/>
            <ac:spMk id="11" creationId="{6B519F36-C05E-665D-E9F5-A898D7CC86D7}"/>
          </ac:spMkLst>
        </pc:spChg>
        <pc:spChg chg="add">
          <ac:chgData name="오영석" userId="344f5fee-4b7a-455a-9008-f0599b3e446b" providerId="ADAL" clId="{42DE162A-B9E2-415D-AD67-9691EAF91F73}" dt="2023-06-12T10:54:35.299" v="710" actId="26606"/>
          <ac:spMkLst>
            <pc:docMk/>
            <pc:sldMk cId="2377420201" sldId="263"/>
            <ac:spMk id="14" creationId="{04695F26-39DB-450E-B464-9C76CD233B36}"/>
          </ac:spMkLst>
        </pc:spChg>
        <pc:spChg chg="add">
          <ac:chgData name="오영석" userId="344f5fee-4b7a-455a-9008-f0599b3e446b" providerId="ADAL" clId="{42DE162A-B9E2-415D-AD67-9691EAF91F73}" dt="2023-06-12T10:54:35.299" v="710" actId="26606"/>
          <ac:spMkLst>
            <pc:docMk/>
            <pc:sldMk cId="2377420201" sldId="263"/>
            <ac:spMk id="16" creationId="{2F42E55F-A297-474F-AF2D-6D3A15822BCA}"/>
          </ac:spMkLst>
        </pc:spChg>
        <pc:grpChg chg="add">
          <ac:chgData name="오영석" userId="344f5fee-4b7a-455a-9008-f0599b3e446b" providerId="ADAL" clId="{42DE162A-B9E2-415D-AD67-9691EAF91F73}" dt="2023-06-12T10:54:35.299" v="710" actId="26606"/>
          <ac:grpSpMkLst>
            <pc:docMk/>
            <pc:sldMk cId="2377420201" sldId="263"/>
            <ac:grpSpMk id="18" creationId="{972070F7-E065-4D60-8938-9FB8CDB8ACB0}"/>
          </ac:grpSpMkLst>
        </pc:grpChg>
        <pc:picChg chg="add mod">
          <ac:chgData name="오영석" userId="344f5fee-4b7a-455a-9008-f0599b3e446b" providerId="ADAL" clId="{42DE162A-B9E2-415D-AD67-9691EAF91F73}" dt="2023-06-12T10:54:39.190" v="711" actId="14100"/>
          <ac:picMkLst>
            <pc:docMk/>
            <pc:sldMk cId="2377420201" sldId="263"/>
            <ac:picMk id="5" creationId="{142EEBBE-9D2B-7071-7329-F7E620A22BDB}"/>
          </ac:picMkLst>
        </pc:picChg>
        <pc:picChg chg="add mod">
          <ac:chgData name="오영석" userId="344f5fee-4b7a-455a-9008-f0599b3e446b" providerId="ADAL" clId="{42DE162A-B9E2-415D-AD67-9691EAF91F73}" dt="2023-06-12T10:54:45.624" v="713" actId="14100"/>
          <ac:picMkLst>
            <pc:docMk/>
            <pc:sldMk cId="2377420201" sldId="263"/>
            <ac:picMk id="7" creationId="{038CBF51-95CD-C091-F297-704E2B9B5ADE}"/>
          </ac:picMkLst>
        </pc:picChg>
      </pc:sldChg>
      <pc:sldChg chg="addSp delSp modSp new mod setBg">
        <pc:chgData name="오영석" userId="344f5fee-4b7a-455a-9008-f0599b3e446b" providerId="ADAL" clId="{42DE162A-B9E2-415D-AD67-9691EAF91F73}" dt="2023-06-12T18:45:26.349" v="2098" actId="20577"/>
        <pc:sldMkLst>
          <pc:docMk/>
          <pc:sldMk cId="3312115884" sldId="264"/>
        </pc:sldMkLst>
        <pc:spChg chg="mod">
          <ac:chgData name="오영석" userId="344f5fee-4b7a-455a-9008-f0599b3e446b" providerId="ADAL" clId="{42DE162A-B9E2-415D-AD67-9691EAF91F73}" dt="2023-06-12T11:00:46.268" v="805" actId="26606"/>
          <ac:spMkLst>
            <pc:docMk/>
            <pc:sldMk cId="3312115884" sldId="264"/>
            <ac:spMk id="2" creationId="{C8E3ED56-9014-3F52-D655-B626B44B2249}"/>
          </ac:spMkLst>
        </pc:spChg>
        <pc:spChg chg="del">
          <ac:chgData name="오영석" userId="344f5fee-4b7a-455a-9008-f0599b3e446b" providerId="ADAL" clId="{42DE162A-B9E2-415D-AD67-9691EAF91F73}" dt="2023-06-12T11:00:33.179" v="797"/>
          <ac:spMkLst>
            <pc:docMk/>
            <pc:sldMk cId="3312115884" sldId="264"/>
            <ac:spMk id="3" creationId="{0991AA54-490A-3361-C487-26CE7B8570CA}"/>
          </ac:spMkLst>
        </pc:spChg>
        <pc:spChg chg="add mod">
          <ac:chgData name="오영석" userId="344f5fee-4b7a-455a-9008-f0599b3e446b" providerId="ADAL" clId="{42DE162A-B9E2-415D-AD67-9691EAF91F73}" dt="2023-06-12T18:45:26.349" v="2098" actId="20577"/>
          <ac:spMkLst>
            <pc:docMk/>
            <pc:sldMk cId="3312115884" sldId="264"/>
            <ac:spMk id="11" creationId="{815319E6-5A89-9C43-F134-11EE21D02DD6}"/>
          </ac:spMkLst>
        </pc:spChg>
        <pc:spChg chg="add">
          <ac:chgData name="오영석" userId="344f5fee-4b7a-455a-9008-f0599b3e446b" providerId="ADAL" clId="{42DE162A-B9E2-415D-AD67-9691EAF91F73}" dt="2023-06-12T11:00:46.268" v="805" actId="26606"/>
          <ac:spMkLst>
            <pc:docMk/>
            <pc:sldMk cId="3312115884" sldId="264"/>
            <ac:spMk id="14" creationId="{04695F26-39DB-450E-B464-9C76CD233B36}"/>
          </ac:spMkLst>
        </pc:spChg>
        <pc:spChg chg="add">
          <ac:chgData name="오영석" userId="344f5fee-4b7a-455a-9008-f0599b3e446b" providerId="ADAL" clId="{42DE162A-B9E2-415D-AD67-9691EAF91F73}" dt="2023-06-12T11:00:46.268" v="805" actId="26606"/>
          <ac:spMkLst>
            <pc:docMk/>
            <pc:sldMk cId="3312115884" sldId="264"/>
            <ac:spMk id="16" creationId="{2F42E55F-A297-474F-AF2D-6D3A15822BCA}"/>
          </ac:spMkLst>
        </pc:spChg>
        <pc:grpChg chg="add">
          <ac:chgData name="오영석" userId="344f5fee-4b7a-455a-9008-f0599b3e446b" providerId="ADAL" clId="{42DE162A-B9E2-415D-AD67-9691EAF91F73}" dt="2023-06-12T11:00:46.268" v="805" actId="26606"/>
          <ac:grpSpMkLst>
            <pc:docMk/>
            <pc:sldMk cId="3312115884" sldId="264"/>
            <ac:grpSpMk id="18" creationId="{972070F7-E065-4D60-8938-9FB8CDB8ACB0}"/>
          </ac:grpSpMkLst>
        </pc:grpChg>
        <pc:picChg chg="add mod">
          <ac:chgData name="오영석" userId="344f5fee-4b7a-455a-9008-f0599b3e446b" providerId="ADAL" clId="{42DE162A-B9E2-415D-AD67-9691EAF91F73}" dt="2023-06-12T11:00:50.023" v="806" actId="14100"/>
          <ac:picMkLst>
            <pc:docMk/>
            <pc:sldMk cId="3312115884" sldId="264"/>
            <ac:picMk id="5" creationId="{21B9C7F1-B96F-08B5-5899-BA1897C34E21}"/>
          </ac:picMkLst>
        </pc:picChg>
        <pc:picChg chg="add mod">
          <ac:chgData name="오영석" userId="344f5fee-4b7a-455a-9008-f0599b3e446b" providerId="ADAL" clId="{42DE162A-B9E2-415D-AD67-9691EAF91F73}" dt="2023-06-12T11:00:59.585" v="808" actId="14100"/>
          <ac:picMkLst>
            <pc:docMk/>
            <pc:sldMk cId="3312115884" sldId="264"/>
            <ac:picMk id="7" creationId="{061B324C-B351-BFAD-CEF0-2603F5732621}"/>
          </ac:picMkLst>
        </pc:picChg>
      </pc:sldChg>
      <pc:sldChg chg="addSp delSp modSp new mod setBg">
        <pc:chgData name="오영석" userId="344f5fee-4b7a-455a-9008-f0599b3e446b" providerId="ADAL" clId="{42DE162A-B9E2-415D-AD67-9691EAF91F73}" dt="2023-06-12T19:08:19.848" v="2164" actId="20577"/>
        <pc:sldMkLst>
          <pc:docMk/>
          <pc:sldMk cId="1562197623" sldId="265"/>
        </pc:sldMkLst>
        <pc:spChg chg="mod">
          <ac:chgData name="오영석" userId="344f5fee-4b7a-455a-9008-f0599b3e446b" providerId="ADAL" clId="{42DE162A-B9E2-415D-AD67-9691EAF91F73}" dt="2023-06-12T11:05:33.452" v="911" actId="26606"/>
          <ac:spMkLst>
            <pc:docMk/>
            <pc:sldMk cId="1562197623" sldId="265"/>
            <ac:spMk id="2" creationId="{3CC023FA-4B00-594C-1DCD-16FD13C592CB}"/>
          </ac:spMkLst>
        </pc:spChg>
        <pc:spChg chg="del">
          <ac:chgData name="오영석" userId="344f5fee-4b7a-455a-9008-f0599b3e446b" providerId="ADAL" clId="{42DE162A-B9E2-415D-AD67-9691EAF91F73}" dt="2023-06-12T11:05:21.451" v="902"/>
          <ac:spMkLst>
            <pc:docMk/>
            <pc:sldMk cId="1562197623" sldId="265"/>
            <ac:spMk id="3" creationId="{743EE461-1EE2-DBBA-70B8-6A8296B4C1A7}"/>
          </ac:spMkLst>
        </pc:spChg>
        <pc:spChg chg="add mod">
          <ac:chgData name="오영석" userId="344f5fee-4b7a-455a-9008-f0599b3e446b" providerId="ADAL" clId="{42DE162A-B9E2-415D-AD67-9691EAF91F73}" dt="2023-06-12T19:08:19.848" v="2164" actId="20577"/>
          <ac:spMkLst>
            <pc:docMk/>
            <pc:sldMk cId="1562197623" sldId="265"/>
            <ac:spMk id="11" creationId="{0DB18CF9-A3E7-525C-9603-973AC366B272}"/>
          </ac:spMkLst>
        </pc:spChg>
        <pc:spChg chg="add">
          <ac:chgData name="오영석" userId="344f5fee-4b7a-455a-9008-f0599b3e446b" providerId="ADAL" clId="{42DE162A-B9E2-415D-AD67-9691EAF91F73}" dt="2023-06-12T11:05:33.452" v="911" actId="26606"/>
          <ac:spMkLst>
            <pc:docMk/>
            <pc:sldMk cId="1562197623" sldId="265"/>
            <ac:spMk id="14" creationId="{A2335D0A-21B2-4888-8B54-91B7738E347A}"/>
          </ac:spMkLst>
        </pc:spChg>
        <pc:spChg chg="add">
          <ac:chgData name="오영석" userId="344f5fee-4b7a-455a-9008-f0599b3e446b" providerId="ADAL" clId="{42DE162A-B9E2-415D-AD67-9691EAF91F73}" dt="2023-06-12T11:05:33.452" v="911" actId="26606"/>
          <ac:spMkLst>
            <pc:docMk/>
            <pc:sldMk cId="1562197623" sldId="265"/>
            <ac:spMk id="18" creationId="{92E2D918-0F5E-4344-9C8C-FBD0ACB62B7C}"/>
          </ac:spMkLst>
        </pc:spChg>
        <pc:picChg chg="add mod">
          <ac:chgData name="오영석" userId="344f5fee-4b7a-455a-9008-f0599b3e446b" providerId="ADAL" clId="{42DE162A-B9E2-415D-AD67-9691EAF91F73}" dt="2023-06-12T11:05:37.004" v="912" actId="14100"/>
          <ac:picMkLst>
            <pc:docMk/>
            <pc:sldMk cId="1562197623" sldId="265"/>
            <ac:picMk id="5" creationId="{9F004063-B97E-B393-CE7A-A97F6E1649A1}"/>
          </ac:picMkLst>
        </pc:picChg>
        <pc:picChg chg="add mod">
          <ac:chgData name="오영석" userId="344f5fee-4b7a-455a-9008-f0599b3e446b" providerId="ADAL" clId="{42DE162A-B9E2-415D-AD67-9691EAF91F73}" dt="2023-06-12T11:05:33.452" v="911" actId="26606"/>
          <ac:picMkLst>
            <pc:docMk/>
            <pc:sldMk cId="1562197623" sldId="265"/>
            <ac:picMk id="7" creationId="{38E15EA5-9EDB-2D7E-C426-D4B0266B82D7}"/>
          </ac:picMkLst>
        </pc:picChg>
        <pc:picChg chg="add">
          <ac:chgData name="오영석" userId="344f5fee-4b7a-455a-9008-f0599b3e446b" providerId="ADAL" clId="{42DE162A-B9E2-415D-AD67-9691EAF91F73}" dt="2023-06-12T11:05:33.452" v="911" actId="26606"/>
          <ac:picMkLst>
            <pc:docMk/>
            <pc:sldMk cId="1562197623" sldId="265"/>
            <ac:picMk id="16" creationId="{44409A5E-C15D-4BA0-861B-D017C2A7E645}"/>
          </ac:picMkLst>
        </pc:picChg>
      </pc:sldChg>
      <pc:sldChg chg="addSp delSp modSp new mod setBg">
        <pc:chgData name="오영석" userId="344f5fee-4b7a-455a-9008-f0599b3e446b" providerId="ADAL" clId="{42DE162A-B9E2-415D-AD67-9691EAF91F73}" dt="2023-06-12T19:20:30.662" v="2446" actId="20577"/>
        <pc:sldMkLst>
          <pc:docMk/>
          <pc:sldMk cId="2997515324" sldId="266"/>
        </pc:sldMkLst>
        <pc:spChg chg="mod">
          <ac:chgData name="오영석" userId="344f5fee-4b7a-455a-9008-f0599b3e446b" providerId="ADAL" clId="{42DE162A-B9E2-415D-AD67-9691EAF91F73}" dt="2023-06-12T11:09:11.946" v="1053" actId="26606"/>
          <ac:spMkLst>
            <pc:docMk/>
            <pc:sldMk cId="2997515324" sldId="266"/>
            <ac:spMk id="2" creationId="{10B4ACD6-DBBB-3BCE-23CF-EAAE723E373B}"/>
          </ac:spMkLst>
        </pc:spChg>
        <pc:spChg chg="del">
          <ac:chgData name="오영석" userId="344f5fee-4b7a-455a-9008-f0599b3e446b" providerId="ADAL" clId="{42DE162A-B9E2-415D-AD67-9691EAF91F73}" dt="2023-06-12T11:08:44.989" v="1045"/>
          <ac:spMkLst>
            <pc:docMk/>
            <pc:sldMk cId="2997515324" sldId="266"/>
            <ac:spMk id="3" creationId="{34BFE065-A217-CC01-15FB-76EA53E46F0A}"/>
          </ac:spMkLst>
        </pc:spChg>
        <pc:spChg chg="add mod">
          <ac:chgData name="오영석" userId="344f5fee-4b7a-455a-9008-f0599b3e446b" providerId="ADAL" clId="{42DE162A-B9E2-415D-AD67-9691EAF91F73}" dt="2023-06-12T19:20:30.662" v="2446" actId="20577"/>
          <ac:spMkLst>
            <pc:docMk/>
            <pc:sldMk cId="2997515324" sldId="266"/>
            <ac:spMk id="8" creationId="{ACE6EA5C-C97B-0039-310E-CAFE34A55B91}"/>
          </ac:spMkLst>
        </pc:spChg>
        <pc:spChg chg="add del mod">
          <ac:chgData name="오영석" userId="344f5fee-4b7a-455a-9008-f0599b3e446b" providerId="ADAL" clId="{42DE162A-B9E2-415D-AD67-9691EAF91F73}" dt="2023-06-12T19:17:47.477" v="2191"/>
          <ac:spMkLst>
            <pc:docMk/>
            <pc:sldMk cId="2997515324" sldId="266"/>
            <ac:spMk id="11" creationId="{4C45C57F-8ED5-20BA-6311-F3364A905BA4}"/>
          </ac:spMkLst>
        </pc:spChg>
        <pc:spChg chg="add">
          <ac:chgData name="오영석" userId="344f5fee-4b7a-455a-9008-f0599b3e446b" providerId="ADAL" clId="{42DE162A-B9E2-415D-AD67-9691EAF91F73}" dt="2023-06-12T11:09:11.946" v="1053" actId="26606"/>
          <ac:spMkLst>
            <pc:docMk/>
            <pc:sldMk cId="2997515324" sldId="266"/>
            <ac:spMk id="14" creationId="{04695F26-39DB-450E-B464-9C76CD233B36}"/>
          </ac:spMkLst>
        </pc:spChg>
        <pc:spChg chg="add">
          <ac:chgData name="오영석" userId="344f5fee-4b7a-455a-9008-f0599b3e446b" providerId="ADAL" clId="{42DE162A-B9E2-415D-AD67-9691EAF91F73}" dt="2023-06-12T11:09:11.946" v="1053" actId="26606"/>
          <ac:spMkLst>
            <pc:docMk/>
            <pc:sldMk cId="2997515324" sldId="266"/>
            <ac:spMk id="16" creationId="{2F42E55F-A297-474F-AF2D-6D3A15822BCA}"/>
          </ac:spMkLst>
        </pc:spChg>
        <pc:grpChg chg="add">
          <ac:chgData name="오영석" userId="344f5fee-4b7a-455a-9008-f0599b3e446b" providerId="ADAL" clId="{42DE162A-B9E2-415D-AD67-9691EAF91F73}" dt="2023-06-12T11:09:11.946" v="1053" actId="26606"/>
          <ac:grpSpMkLst>
            <pc:docMk/>
            <pc:sldMk cId="2997515324" sldId="266"/>
            <ac:grpSpMk id="18" creationId="{972070F7-E065-4D60-8938-9FB8CDB8ACB0}"/>
          </ac:grpSpMkLst>
        </pc:grpChg>
        <pc:picChg chg="add mod">
          <ac:chgData name="오영석" userId="344f5fee-4b7a-455a-9008-f0599b3e446b" providerId="ADAL" clId="{42DE162A-B9E2-415D-AD67-9691EAF91F73}" dt="2023-06-12T11:09:19.879" v="1055" actId="1076"/>
          <ac:picMkLst>
            <pc:docMk/>
            <pc:sldMk cId="2997515324" sldId="266"/>
            <ac:picMk id="5" creationId="{383A0484-B61F-BDB9-3E7A-8D88041245A1}"/>
          </ac:picMkLst>
        </pc:picChg>
        <pc:picChg chg="add mod">
          <ac:chgData name="오영석" userId="344f5fee-4b7a-455a-9008-f0599b3e446b" providerId="ADAL" clId="{42DE162A-B9E2-415D-AD67-9691EAF91F73}" dt="2023-06-12T11:09:11.946" v="1053" actId="26606"/>
          <ac:picMkLst>
            <pc:docMk/>
            <pc:sldMk cId="2997515324" sldId="266"/>
            <ac:picMk id="7" creationId="{E3CD4E89-B62D-83DD-117C-96469A88F5C7}"/>
          </ac:picMkLst>
        </pc:picChg>
      </pc:sldChg>
      <pc:sldChg chg="addSp delSp modSp new mod setBg">
        <pc:chgData name="오영석" userId="344f5fee-4b7a-455a-9008-f0599b3e446b" providerId="ADAL" clId="{42DE162A-B9E2-415D-AD67-9691EAF91F73}" dt="2023-06-12T19:23:53.499" v="2721" actId="1076"/>
        <pc:sldMkLst>
          <pc:docMk/>
          <pc:sldMk cId="3169876749" sldId="267"/>
        </pc:sldMkLst>
        <pc:spChg chg="mod">
          <ac:chgData name="오영석" userId="344f5fee-4b7a-455a-9008-f0599b3e446b" providerId="ADAL" clId="{42DE162A-B9E2-415D-AD67-9691EAF91F73}" dt="2023-06-12T11:26:12.314" v="1075" actId="26606"/>
          <ac:spMkLst>
            <pc:docMk/>
            <pc:sldMk cId="3169876749" sldId="267"/>
            <ac:spMk id="2" creationId="{56D74C48-FC8C-2717-4B51-C9DA9F668326}"/>
          </ac:spMkLst>
        </pc:spChg>
        <pc:spChg chg="del">
          <ac:chgData name="오영석" userId="344f5fee-4b7a-455a-9008-f0599b3e446b" providerId="ADAL" clId="{42DE162A-B9E2-415D-AD67-9691EAF91F73}" dt="2023-06-12T11:26:02.600" v="1067"/>
          <ac:spMkLst>
            <pc:docMk/>
            <pc:sldMk cId="3169876749" sldId="267"/>
            <ac:spMk id="3" creationId="{077A0FDC-B161-4D4D-DB17-F5C3A56F1334}"/>
          </ac:spMkLst>
        </pc:spChg>
        <pc:spChg chg="add mod">
          <ac:chgData name="오영석" userId="344f5fee-4b7a-455a-9008-f0599b3e446b" providerId="ADAL" clId="{42DE162A-B9E2-415D-AD67-9691EAF91F73}" dt="2023-06-12T19:23:53.499" v="2721" actId="1076"/>
          <ac:spMkLst>
            <pc:docMk/>
            <pc:sldMk cId="3169876749" sldId="267"/>
            <ac:spMk id="11" creationId="{54C2431D-A976-8681-C7A3-0DB8B670CBE4}"/>
          </ac:spMkLst>
        </pc:spChg>
        <pc:spChg chg="add">
          <ac:chgData name="오영석" userId="344f5fee-4b7a-455a-9008-f0599b3e446b" providerId="ADAL" clId="{42DE162A-B9E2-415D-AD67-9691EAF91F73}" dt="2023-06-12T11:26:12.314" v="1075" actId="26606"/>
          <ac:spMkLst>
            <pc:docMk/>
            <pc:sldMk cId="3169876749" sldId="267"/>
            <ac:spMk id="14" creationId="{C5278130-DFE0-457B-8698-88DF69019DDE}"/>
          </ac:spMkLst>
        </pc:spChg>
        <pc:spChg chg="add">
          <ac:chgData name="오영석" userId="344f5fee-4b7a-455a-9008-f0599b3e446b" providerId="ADAL" clId="{42DE162A-B9E2-415D-AD67-9691EAF91F73}" dt="2023-06-12T11:26:12.314" v="1075" actId="26606"/>
          <ac:spMkLst>
            <pc:docMk/>
            <pc:sldMk cId="3169876749" sldId="267"/>
            <ac:spMk id="16" creationId="{2F99531B-1681-4D6E-BECB-18325B33A618}"/>
          </ac:spMkLst>
        </pc:spChg>
        <pc:spChg chg="add">
          <ac:chgData name="오영석" userId="344f5fee-4b7a-455a-9008-f0599b3e446b" providerId="ADAL" clId="{42DE162A-B9E2-415D-AD67-9691EAF91F73}" dt="2023-06-12T11:26:12.314" v="1075" actId="26606"/>
          <ac:spMkLst>
            <pc:docMk/>
            <pc:sldMk cId="3169876749" sldId="267"/>
            <ac:spMk id="18" creationId="{D20DAA5B-4A0F-4CBA-895C-20ED2D8E1E52}"/>
          </ac:spMkLst>
        </pc:spChg>
        <pc:spChg chg="add">
          <ac:chgData name="오영석" userId="344f5fee-4b7a-455a-9008-f0599b3e446b" providerId="ADAL" clId="{42DE162A-B9E2-415D-AD67-9691EAF91F73}" dt="2023-06-12T11:26:12.314" v="1075" actId="26606"/>
          <ac:spMkLst>
            <pc:docMk/>
            <pc:sldMk cId="3169876749" sldId="267"/>
            <ac:spMk id="20" creationId="{7DD0E75F-BC23-40FC-B2BB-3DCDCEA7505B}"/>
          </ac:spMkLst>
        </pc:spChg>
        <pc:picChg chg="add mod">
          <ac:chgData name="오영석" userId="344f5fee-4b7a-455a-9008-f0599b3e446b" providerId="ADAL" clId="{42DE162A-B9E2-415D-AD67-9691EAF91F73}" dt="2023-06-12T11:26:19.371" v="1077" actId="14100"/>
          <ac:picMkLst>
            <pc:docMk/>
            <pc:sldMk cId="3169876749" sldId="267"/>
            <ac:picMk id="5" creationId="{E4631A5F-CE3C-0915-2CDF-B6F4B3AB8E4F}"/>
          </ac:picMkLst>
        </pc:picChg>
        <pc:picChg chg="add mod">
          <ac:chgData name="오영석" userId="344f5fee-4b7a-455a-9008-f0599b3e446b" providerId="ADAL" clId="{42DE162A-B9E2-415D-AD67-9691EAF91F73}" dt="2023-06-12T11:26:12.314" v="1075" actId="26606"/>
          <ac:picMkLst>
            <pc:docMk/>
            <pc:sldMk cId="3169876749" sldId="267"/>
            <ac:picMk id="7" creationId="{49713812-2304-1462-6205-EB9D23E76395}"/>
          </ac:picMkLst>
        </pc:picChg>
        <pc:cxnChg chg="add">
          <ac:chgData name="오영석" userId="344f5fee-4b7a-455a-9008-f0599b3e446b" providerId="ADAL" clId="{42DE162A-B9E2-415D-AD67-9691EAF91F73}" dt="2023-06-12T11:26:12.314" v="1075" actId="26606"/>
          <ac:cxnSpMkLst>
            <pc:docMk/>
            <pc:sldMk cId="3169876749" sldId="267"/>
            <ac:cxnSpMk id="22" creationId="{F085D7B9-E066-4923-8CB7-294BF306296A}"/>
          </ac:cxnSpMkLst>
        </pc:cxnChg>
        <pc:cxnChg chg="add">
          <ac:chgData name="오영석" userId="344f5fee-4b7a-455a-9008-f0599b3e446b" providerId="ADAL" clId="{42DE162A-B9E2-415D-AD67-9691EAF91F73}" dt="2023-06-12T11:26:12.314" v="1075" actId="26606"/>
          <ac:cxnSpMkLst>
            <pc:docMk/>
            <pc:sldMk cId="3169876749" sldId="267"/>
            <ac:cxnSpMk id="24" creationId="{25443840-A796-4C43-8DC1-1B738EFEC522}"/>
          </ac:cxnSpMkLst>
        </pc:cxnChg>
      </pc:sldChg>
      <pc:sldChg chg="addSp delSp modSp new mod setBg">
        <pc:chgData name="오영석" userId="344f5fee-4b7a-455a-9008-f0599b3e446b" providerId="ADAL" clId="{42DE162A-B9E2-415D-AD67-9691EAF91F73}" dt="2023-06-12T19:26:18.716" v="2841"/>
        <pc:sldMkLst>
          <pc:docMk/>
          <pc:sldMk cId="4215185169" sldId="268"/>
        </pc:sldMkLst>
        <pc:spChg chg="mod">
          <ac:chgData name="오영석" userId="344f5fee-4b7a-455a-9008-f0599b3e446b" providerId="ADAL" clId="{42DE162A-B9E2-415D-AD67-9691EAF91F73}" dt="2023-06-12T17:13:51.942" v="1415" actId="26606"/>
          <ac:spMkLst>
            <pc:docMk/>
            <pc:sldMk cId="4215185169" sldId="268"/>
            <ac:spMk id="2" creationId="{EE024CD4-90A0-CECF-9B51-B7374A98129F}"/>
          </ac:spMkLst>
        </pc:spChg>
        <pc:spChg chg="del">
          <ac:chgData name="오영석" userId="344f5fee-4b7a-455a-9008-f0599b3e446b" providerId="ADAL" clId="{42DE162A-B9E2-415D-AD67-9691EAF91F73}" dt="2023-06-12T17:13:45.074" v="1408"/>
          <ac:spMkLst>
            <pc:docMk/>
            <pc:sldMk cId="4215185169" sldId="268"/>
            <ac:spMk id="3" creationId="{71E51170-239E-6CA5-C5A2-63FEA2F9B274}"/>
          </ac:spMkLst>
        </pc:spChg>
        <pc:spChg chg="add mod">
          <ac:chgData name="오영석" userId="344f5fee-4b7a-455a-9008-f0599b3e446b" providerId="ADAL" clId="{42DE162A-B9E2-415D-AD67-9691EAF91F73}" dt="2023-06-12T19:26:18.716" v="2841"/>
          <ac:spMkLst>
            <pc:docMk/>
            <pc:sldMk cId="4215185169" sldId="268"/>
            <ac:spMk id="11" creationId="{E85A4404-27CB-E10A-61A2-175109562419}"/>
          </ac:spMkLst>
        </pc:spChg>
        <pc:spChg chg="add">
          <ac:chgData name="오영석" userId="344f5fee-4b7a-455a-9008-f0599b3e446b" providerId="ADAL" clId="{42DE162A-B9E2-415D-AD67-9691EAF91F73}" dt="2023-06-12T17:13:51.942" v="1415" actId="26606"/>
          <ac:spMkLst>
            <pc:docMk/>
            <pc:sldMk cId="4215185169" sldId="268"/>
            <ac:spMk id="14" creationId="{8761DDFE-071F-4200-B0AA-394476C2D2D6}"/>
          </ac:spMkLst>
        </pc:spChg>
        <pc:picChg chg="add mod">
          <ac:chgData name="오영석" userId="344f5fee-4b7a-455a-9008-f0599b3e446b" providerId="ADAL" clId="{42DE162A-B9E2-415D-AD67-9691EAF91F73}" dt="2023-06-12T17:13:51.942" v="1415" actId="26606"/>
          <ac:picMkLst>
            <pc:docMk/>
            <pc:sldMk cId="4215185169" sldId="268"/>
            <ac:picMk id="5" creationId="{26683036-A586-EA36-2D2A-66A633A8C407}"/>
          </ac:picMkLst>
        </pc:picChg>
        <pc:picChg chg="add mod">
          <ac:chgData name="오영석" userId="344f5fee-4b7a-455a-9008-f0599b3e446b" providerId="ADAL" clId="{42DE162A-B9E2-415D-AD67-9691EAF91F73}" dt="2023-06-12T17:13:51.942" v="1415" actId="26606"/>
          <ac:picMkLst>
            <pc:docMk/>
            <pc:sldMk cId="4215185169" sldId="268"/>
            <ac:picMk id="7" creationId="{C4FA6C7D-E06F-F6EB-EDDB-A1C7F5AF13BE}"/>
          </ac:picMkLst>
        </pc:picChg>
      </pc:sldChg>
      <pc:sldChg chg="addSp delSp modSp new mod setBg">
        <pc:chgData name="오영석" userId="344f5fee-4b7a-455a-9008-f0599b3e446b" providerId="ADAL" clId="{42DE162A-B9E2-415D-AD67-9691EAF91F73}" dt="2023-06-12T19:28:13.411" v="2929" actId="1076"/>
        <pc:sldMkLst>
          <pc:docMk/>
          <pc:sldMk cId="712301050" sldId="269"/>
        </pc:sldMkLst>
        <pc:spChg chg="mod">
          <ac:chgData name="오영석" userId="344f5fee-4b7a-455a-9008-f0599b3e446b" providerId="ADAL" clId="{42DE162A-B9E2-415D-AD67-9691EAF91F73}" dt="2023-06-12T18:03:51.727" v="1526" actId="26606"/>
          <ac:spMkLst>
            <pc:docMk/>
            <pc:sldMk cId="712301050" sldId="269"/>
            <ac:spMk id="2" creationId="{66CB5031-B3DF-C79E-2C95-E518944247C0}"/>
          </ac:spMkLst>
        </pc:spChg>
        <pc:spChg chg="del">
          <ac:chgData name="오영석" userId="344f5fee-4b7a-455a-9008-f0599b3e446b" providerId="ADAL" clId="{42DE162A-B9E2-415D-AD67-9691EAF91F73}" dt="2023-06-12T18:03:29.447" v="1513"/>
          <ac:spMkLst>
            <pc:docMk/>
            <pc:sldMk cId="712301050" sldId="269"/>
            <ac:spMk id="3" creationId="{637392B0-1BB2-567D-DA4C-89B8523ED672}"/>
          </ac:spMkLst>
        </pc:spChg>
        <pc:spChg chg="add del">
          <ac:chgData name="오영석" userId="344f5fee-4b7a-455a-9008-f0599b3e446b" providerId="ADAL" clId="{42DE162A-B9E2-415D-AD67-9691EAF91F73}" dt="2023-06-12T18:03:51.711" v="1525" actId="26606"/>
          <ac:spMkLst>
            <pc:docMk/>
            <pc:sldMk cId="712301050" sldId="269"/>
            <ac:spMk id="11" creationId="{A9D663E7-C917-9B1E-B143-761B6C744FD3}"/>
          </ac:spMkLst>
        </pc:spChg>
        <pc:spChg chg="add del">
          <ac:chgData name="오영석" userId="344f5fee-4b7a-455a-9008-f0599b3e446b" providerId="ADAL" clId="{42DE162A-B9E2-415D-AD67-9691EAF91F73}" dt="2023-06-12T18:03:51.711" v="1525" actId="26606"/>
          <ac:spMkLst>
            <pc:docMk/>
            <pc:sldMk cId="712301050" sldId="269"/>
            <ac:spMk id="14" creationId="{C5278130-DFE0-457B-8698-88DF69019DDE}"/>
          </ac:spMkLst>
        </pc:spChg>
        <pc:spChg chg="add del">
          <ac:chgData name="오영석" userId="344f5fee-4b7a-455a-9008-f0599b3e446b" providerId="ADAL" clId="{42DE162A-B9E2-415D-AD67-9691EAF91F73}" dt="2023-06-12T18:03:51.711" v="1525" actId="26606"/>
          <ac:spMkLst>
            <pc:docMk/>
            <pc:sldMk cId="712301050" sldId="269"/>
            <ac:spMk id="16" creationId="{2F99531B-1681-4D6E-BECB-18325B33A618}"/>
          </ac:spMkLst>
        </pc:spChg>
        <pc:spChg chg="add del">
          <ac:chgData name="오영석" userId="344f5fee-4b7a-455a-9008-f0599b3e446b" providerId="ADAL" clId="{42DE162A-B9E2-415D-AD67-9691EAF91F73}" dt="2023-06-12T18:03:51.711" v="1525" actId="26606"/>
          <ac:spMkLst>
            <pc:docMk/>
            <pc:sldMk cId="712301050" sldId="269"/>
            <ac:spMk id="18" creationId="{D20DAA5B-4A0F-4CBA-895C-20ED2D8E1E52}"/>
          </ac:spMkLst>
        </pc:spChg>
        <pc:spChg chg="add del">
          <ac:chgData name="오영석" userId="344f5fee-4b7a-455a-9008-f0599b3e446b" providerId="ADAL" clId="{42DE162A-B9E2-415D-AD67-9691EAF91F73}" dt="2023-06-12T18:03:51.711" v="1525" actId="26606"/>
          <ac:spMkLst>
            <pc:docMk/>
            <pc:sldMk cId="712301050" sldId="269"/>
            <ac:spMk id="20" creationId="{7DD0E75F-BC23-40FC-B2BB-3DCDCEA7505B}"/>
          </ac:spMkLst>
        </pc:spChg>
        <pc:spChg chg="add">
          <ac:chgData name="오영석" userId="344f5fee-4b7a-455a-9008-f0599b3e446b" providerId="ADAL" clId="{42DE162A-B9E2-415D-AD67-9691EAF91F73}" dt="2023-06-12T18:03:51.727" v="1526" actId="26606"/>
          <ac:spMkLst>
            <pc:docMk/>
            <pc:sldMk cId="712301050" sldId="269"/>
            <ac:spMk id="26" creationId="{04695F26-39DB-450E-B464-9C76CD233B36}"/>
          </ac:spMkLst>
        </pc:spChg>
        <pc:spChg chg="add">
          <ac:chgData name="오영석" userId="344f5fee-4b7a-455a-9008-f0599b3e446b" providerId="ADAL" clId="{42DE162A-B9E2-415D-AD67-9691EAF91F73}" dt="2023-06-12T18:03:51.727" v="1526" actId="26606"/>
          <ac:spMkLst>
            <pc:docMk/>
            <pc:sldMk cId="712301050" sldId="269"/>
            <ac:spMk id="27" creationId="{2F42E55F-A297-474F-AF2D-6D3A15822BCA}"/>
          </ac:spMkLst>
        </pc:spChg>
        <pc:spChg chg="add mod">
          <ac:chgData name="오영석" userId="344f5fee-4b7a-455a-9008-f0599b3e446b" providerId="ADAL" clId="{42DE162A-B9E2-415D-AD67-9691EAF91F73}" dt="2023-06-12T19:28:13.411" v="2929" actId="1076"/>
          <ac:spMkLst>
            <pc:docMk/>
            <pc:sldMk cId="712301050" sldId="269"/>
            <ac:spMk id="31" creationId="{D14F5D90-D338-C09B-45A0-C802196D1A2F}"/>
          </ac:spMkLst>
        </pc:spChg>
        <pc:grpChg chg="add">
          <ac:chgData name="오영석" userId="344f5fee-4b7a-455a-9008-f0599b3e446b" providerId="ADAL" clId="{42DE162A-B9E2-415D-AD67-9691EAF91F73}" dt="2023-06-12T18:03:51.727" v="1526" actId="26606"/>
          <ac:grpSpMkLst>
            <pc:docMk/>
            <pc:sldMk cId="712301050" sldId="269"/>
            <ac:grpSpMk id="28" creationId="{972070F7-E065-4D60-8938-9FB8CDB8ACB0}"/>
          </ac:grpSpMkLst>
        </pc:grpChg>
        <pc:picChg chg="add mod ord">
          <ac:chgData name="오영석" userId="344f5fee-4b7a-455a-9008-f0599b3e446b" providerId="ADAL" clId="{42DE162A-B9E2-415D-AD67-9691EAF91F73}" dt="2023-06-12T18:04:13.795" v="1533" actId="14100"/>
          <ac:picMkLst>
            <pc:docMk/>
            <pc:sldMk cId="712301050" sldId="269"/>
            <ac:picMk id="5" creationId="{6AD8927C-9276-2315-B429-99B22382A09A}"/>
          </ac:picMkLst>
        </pc:picChg>
        <pc:picChg chg="add mod">
          <ac:chgData name="오영석" userId="344f5fee-4b7a-455a-9008-f0599b3e446b" providerId="ADAL" clId="{42DE162A-B9E2-415D-AD67-9691EAF91F73}" dt="2023-06-12T18:04:07.454" v="1531" actId="1076"/>
          <ac:picMkLst>
            <pc:docMk/>
            <pc:sldMk cId="712301050" sldId="269"/>
            <ac:picMk id="7" creationId="{A8A78401-4BCD-7AD3-A204-F2144ED119D8}"/>
          </ac:picMkLst>
        </pc:picChg>
        <pc:cxnChg chg="add del">
          <ac:chgData name="오영석" userId="344f5fee-4b7a-455a-9008-f0599b3e446b" providerId="ADAL" clId="{42DE162A-B9E2-415D-AD67-9691EAF91F73}" dt="2023-06-12T18:03:51.711" v="1525" actId="26606"/>
          <ac:cxnSpMkLst>
            <pc:docMk/>
            <pc:sldMk cId="712301050" sldId="269"/>
            <ac:cxnSpMk id="22" creationId="{F085D7B9-E066-4923-8CB7-294BF306296A}"/>
          </ac:cxnSpMkLst>
        </pc:cxnChg>
        <pc:cxnChg chg="add del">
          <ac:chgData name="오영석" userId="344f5fee-4b7a-455a-9008-f0599b3e446b" providerId="ADAL" clId="{42DE162A-B9E2-415D-AD67-9691EAF91F73}" dt="2023-06-12T18:03:51.711" v="1525" actId="26606"/>
          <ac:cxnSpMkLst>
            <pc:docMk/>
            <pc:sldMk cId="712301050" sldId="269"/>
            <ac:cxnSpMk id="24" creationId="{25443840-A796-4C43-8DC1-1B738EFEC522}"/>
          </ac:cxnSpMkLst>
        </pc:cxnChg>
      </pc:sldChg>
      <pc:sldChg chg="new">
        <pc:chgData name="오영석" userId="344f5fee-4b7a-455a-9008-f0599b3e446b" providerId="ADAL" clId="{42DE162A-B9E2-415D-AD67-9691EAF91F73}" dt="2023-06-12T10:00:06.226" v="70" actId="680"/>
        <pc:sldMkLst>
          <pc:docMk/>
          <pc:sldMk cId="3076034373" sldId="27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BA9DC1-F38B-4F8D-9E39-824FD012ECD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14DF2C4-444C-4034-8846-A43463233A28}">
      <dgm:prSet/>
      <dgm:spPr/>
      <dgm:t>
        <a:bodyPr/>
        <a:lstStyle/>
        <a:p>
          <a:r>
            <a:rPr lang="en-US"/>
            <a:t>Clear</a:t>
          </a:r>
        </a:p>
      </dgm:t>
    </dgm:pt>
    <dgm:pt modelId="{B208128A-D69A-45D0-9008-1F86273F229F}" type="parTrans" cxnId="{06954876-08DD-4501-934E-B15AA151D761}">
      <dgm:prSet/>
      <dgm:spPr/>
      <dgm:t>
        <a:bodyPr/>
        <a:lstStyle/>
        <a:p>
          <a:endParaRPr lang="en-US"/>
        </a:p>
      </dgm:t>
    </dgm:pt>
    <dgm:pt modelId="{64184C97-C8B2-4568-AA4C-E7A870BFB7BD}" type="sibTrans" cxnId="{06954876-08DD-4501-934E-B15AA151D761}">
      <dgm:prSet/>
      <dgm:spPr/>
      <dgm:t>
        <a:bodyPr/>
        <a:lstStyle/>
        <a:p>
          <a:endParaRPr lang="en-US"/>
        </a:p>
      </dgm:t>
    </dgm:pt>
    <dgm:pt modelId="{D321C7CB-D7D5-4321-AC37-E7D67E312DEB}">
      <dgm:prSet/>
      <dgm:spPr/>
      <dgm:t>
        <a:bodyPr/>
        <a:lstStyle/>
        <a:p>
          <a:r>
            <a:rPr lang="en-US"/>
            <a:t>Date</a:t>
          </a:r>
        </a:p>
      </dgm:t>
    </dgm:pt>
    <dgm:pt modelId="{871D1122-8193-4701-8A4A-C726AAB9A039}" type="parTrans" cxnId="{161DF056-27D8-45AF-B841-09BE0A6B53C1}">
      <dgm:prSet/>
      <dgm:spPr/>
      <dgm:t>
        <a:bodyPr/>
        <a:lstStyle/>
        <a:p>
          <a:endParaRPr lang="en-US"/>
        </a:p>
      </dgm:t>
    </dgm:pt>
    <dgm:pt modelId="{8ABDE3D7-A258-4DB0-BA49-66359AB711DC}" type="sibTrans" cxnId="{161DF056-27D8-45AF-B841-09BE0A6B53C1}">
      <dgm:prSet/>
      <dgm:spPr/>
      <dgm:t>
        <a:bodyPr/>
        <a:lstStyle/>
        <a:p>
          <a:endParaRPr lang="en-US"/>
        </a:p>
      </dgm:t>
    </dgm:pt>
    <dgm:pt modelId="{F03F1DF5-0390-47C3-B669-90744B42A4D4}">
      <dgm:prSet/>
      <dgm:spPr/>
      <dgm:t>
        <a:bodyPr/>
        <a:lstStyle/>
        <a:p>
          <a:r>
            <a:rPr lang="en-US"/>
            <a:t>Echo</a:t>
          </a:r>
        </a:p>
      </dgm:t>
    </dgm:pt>
    <dgm:pt modelId="{4031D9EA-1CAF-44F6-9B6E-A2C376EBF4DC}" type="parTrans" cxnId="{B6107B86-6D28-4D19-A48D-8A683E8A48A5}">
      <dgm:prSet/>
      <dgm:spPr/>
      <dgm:t>
        <a:bodyPr/>
        <a:lstStyle/>
        <a:p>
          <a:endParaRPr lang="en-US"/>
        </a:p>
      </dgm:t>
    </dgm:pt>
    <dgm:pt modelId="{7AD175B2-1265-47B8-9E4F-1103D1133771}" type="sibTrans" cxnId="{B6107B86-6D28-4D19-A48D-8A683E8A48A5}">
      <dgm:prSet/>
      <dgm:spPr/>
      <dgm:t>
        <a:bodyPr/>
        <a:lstStyle/>
        <a:p>
          <a:endParaRPr lang="en-US"/>
        </a:p>
      </dgm:t>
    </dgm:pt>
    <dgm:pt modelId="{4F83460D-9608-45D7-BF34-70F743FED76C}">
      <dgm:prSet/>
      <dgm:spPr/>
      <dgm:t>
        <a:bodyPr/>
        <a:lstStyle/>
        <a:p>
          <a:r>
            <a:rPr lang="en-US"/>
            <a:t>Env</a:t>
          </a:r>
        </a:p>
      </dgm:t>
    </dgm:pt>
    <dgm:pt modelId="{2CA3C555-30DB-4187-B021-A5E1CF2D565D}" type="parTrans" cxnId="{0F05419C-05E0-4C0B-A732-D868811F4A9D}">
      <dgm:prSet/>
      <dgm:spPr/>
      <dgm:t>
        <a:bodyPr/>
        <a:lstStyle/>
        <a:p>
          <a:endParaRPr lang="en-US"/>
        </a:p>
      </dgm:t>
    </dgm:pt>
    <dgm:pt modelId="{82205A3C-1DF1-4A89-BBB3-C24F43F5B796}" type="sibTrans" cxnId="{0F05419C-05E0-4C0B-A732-D868811F4A9D}">
      <dgm:prSet/>
      <dgm:spPr/>
      <dgm:t>
        <a:bodyPr/>
        <a:lstStyle/>
        <a:p>
          <a:endParaRPr lang="en-US"/>
        </a:p>
      </dgm:t>
    </dgm:pt>
    <dgm:pt modelId="{0F2BDBDD-ACD1-4517-A7D8-D7967E5E23C7}">
      <dgm:prSet/>
      <dgm:spPr/>
      <dgm:t>
        <a:bodyPr/>
        <a:lstStyle/>
        <a:p>
          <a:r>
            <a:rPr lang="en-US"/>
            <a:t>False</a:t>
          </a:r>
        </a:p>
      </dgm:t>
    </dgm:pt>
    <dgm:pt modelId="{11F173BD-EB3C-41E3-9D3F-929A6B8B4D0D}" type="parTrans" cxnId="{F98BB40A-2381-4D45-BEB3-9FE0F030F13D}">
      <dgm:prSet/>
      <dgm:spPr/>
      <dgm:t>
        <a:bodyPr/>
        <a:lstStyle/>
        <a:p>
          <a:endParaRPr lang="en-US"/>
        </a:p>
      </dgm:t>
    </dgm:pt>
    <dgm:pt modelId="{9DA7E0EF-ADEB-4399-A2BF-103FD9E828A3}" type="sibTrans" cxnId="{F98BB40A-2381-4D45-BEB3-9FE0F030F13D}">
      <dgm:prSet/>
      <dgm:spPr/>
      <dgm:t>
        <a:bodyPr/>
        <a:lstStyle/>
        <a:p>
          <a:endParaRPr lang="en-US"/>
        </a:p>
      </dgm:t>
    </dgm:pt>
    <dgm:pt modelId="{79FE4CC2-0472-4399-915D-A7390112B6BD}">
      <dgm:prSet/>
      <dgm:spPr/>
      <dgm:t>
        <a:bodyPr/>
        <a:lstStyle/>
        <a:p>
          <a:r>
            <a:rPr lang="en-US"/>
            <a:t>True</a:t>
          </a:r>
        </a:p>
      </dgm:t>
    </dgm:pt>
    <dgm:pt modelId="{46FD2A6C-2261-4B0A-BD1B-7806F80C21FF}" type="parTrans" cxnId="{C67B53A0-CDF6-4570-A53B-2E7AFCBEF5C6}">
      <dgm:prSet/>
      <dgm:spPr/>
      <dgm:t>
        <a:bodyPr/>
        <a:lstStyle/>
        <a:p>
          <a:endParaRPr lang="en-US"/>
        </a:p>
      </dgm:t>
    </dgm:pt>
    <dgm:pt modelId="{5B6BBF69-6E55-414F-9D51-5303A99E547D}" type="sibTrans" cxnId="{C67B53A0-CDF6-4570-A53B-2E7AFCBEF5C6}">
      <dgm:prSet/>
      <dgm:spPr/>
      <dgm:t>
        <a:bodyPr/>
        <a:lstStyle/>
        <a:p>
          <a:endParaRPr lang="en-US"/>
        </a:p>
      </dgm:t>
    </dgm:pt>
    <dgm:pt modelId="{B6D040DB-E924-4D32-A4CD-3A44440C3A51}">
      <dgm:prSet/>
      <dgm:spPr/>
      <dgm:t>
        <a:bodyPr/>
        <a:lstStyle/>
        <a:p>
          <a:r>
            <a:rPr lang="en-US"/>
            <a:t>Hostname</a:t>
          </a:r>
        </a:p>
      </dgm:t>
    </dgm:pt>
    <dgm:pt modelId="{D6339203-988F-4758-AEC1-8C6A4C34ADFC}" type="parTrans" cxnId="{897F8D0C-2AB8-4DD6-92D5-C2187576A48B}">
      <dgm:prSet/>
      <dgm:spPr/>
      <dgm:t>
        <a:bodyPr/>
        <a:lstStyle/>
        <a:p>
          <a:endParaRPr lang="en-US"/>
        </a:p>
      </dgm:t>
    </dgm:pt>
    <dgm:pt modelId="{CB5E3C60-4079-4B95-9CD1-35C270DBF110}" type="sibTrans" cxnId="{897F8D0C-2AB8-4DD6-92D5-C2187576A48B}">
      <dgm:prSet/>
      <dgm:spPr/>
      <dgm:t>
        <a:bodyPr/>
        <a:lstStyle/>
        <a:p>
          <a:endParaRPr lang="en-US"/>
        </a:p>
      </dgm:t>
    </dgm:pt>
    <dgm:pt modelId="{3194282E-2DFF-4B3E-B897-283B20AF714C}">
      <dgm:prSet/>
      <dgm:spPr/>
      <dgm:t>
        <a:bodyPr/>
        <a:lstStyle/>
        <a:p>
          <a:r>
            <a:rPr lang="en-US"/>
            <a:t>pwd</a:t>
          </a:r>
        </a:p>
      </dgm:t>
    </dgm:pt>
    <dgm:pt modelId="{247CE668-0378-4DA1-B266-12AD0AD22230}" type="parTrans" cxnId="{7930A93E-627A-47D6-AEA1-A5EB22BED743}">
      <dgm:prSet/>
      <dgm:spPr/>
      <dgm:t>
        <a:bodyPr/>
        <a:lstStyle/>
        <a:p>
          <a:endParaRPr lang="en-US"/>
        </a:p>
      </dgm:t>
    </dgm:pt>
    <dgm:pt modelId="{93C52EDE-B136-426C-AE95-1953961334CE}" type="sibTrans" cxnId="{7930A93E-627A-47D6-AEA1-A5EB22BED743}">
      <dgm:prSet/>
      <dgm:spPr/>
      <dgm:t>
        <a:bodyPr/>
        <a:lstStyle/>
        <a:p>
          <a:endParaRPr lang="en-US"/>
        </a:p>
      </dgm:t>
    </dgm:pt>
    <dgm:pt modelId="{45CAF9DD-C816-496B-9053-F4C4D5C0F364}">
      <dgm:prSet/>
      <dgm:spPr/>
      <dgm:t>
        <a:bodyPr/>
        <a:lstStyle/>
        <a:p>
          <a:r>
            <a:rPr lang="en-US"/>
            <a:t>Sleep</a:t>
          </a:r>
        </a:p>
      </dgm:t>
    </dgm:pt>
    <dgm:pt modelId="{23734BD5-A488-41F8-8A90-8EF77F42E620}" type="parTrans" cxnId="{2307BFEF-6A76-4C20-ADE5-E9BA7645FCCC}">
      <dgm:prSet/>
      <dgm:spPr/>
      <dgm:t>
        <a:bodyPr/>
        <a:lstStyle/>
        <a:p>
          <a:endParaRPr lang="en-US"/>
        </a:p>
      </dgm:t>
    </dgm:pt>
    <dgm:pt modelId="{EC554F63-481A-4C00-8A66-EF908075BFD4}" type="sibTrans" cxnId="{2307BFEF-6A76-4C20-ADE5-E9BA7645FCCC}">
      <dgm:prSet/>
      <dgm:spPr/>
      <dgm:t>
        <a:bodyPr/>
        <a:lstStyle/>
        <a:p>
          <a:endParaRPr lang="en-US"/>
        </a:p>
      </dgm:t>
    </dgm:pt>
    <dgm:pt modelId="{64020410-9CE4-4217-9F26-E18426A2C587}">
      <dgm:prSet/>
      <dgm:spPr/>
      <dgm:t>
        <a:bodyPr/>
        <a:lstStyle/>
        <a:p>
          <a:r>
            <a:rPr lang="en-US"/>
            <a:t>Touch</a:t>
          </a:r>
        </a:p>
      </dgm:t>
    </dgm:pt>
    <dgm:pt modelId="{102F31E9-5F5D-412F-9F63-6EA876756796}" type="parTrans" cxnId="{FB08D39F-711D-45F6-A025-F381656885C4}">
      <dgm:prSet/>
      <dgm:spPr/>
      <dgm:t>
        <a:bodyPr/>
        <a:lstStyle/>
        <a:p>
          <a:endParaRPr lang="en-US"/>
        </a:p>
      </dgm:t>
    </dgm:pt>
    <dgm:pt modelId="{9C2AEF3D-43F7-4971-B2BF-130FCCDDDB58}" type="sibTrans" cxnId="{FB08D39F-711D-45F6-A025-F381656885C4}">
      <dgm:prSet/>
      <dgm:spPr/>
      <dgm:t>
        <a:bodyPr/>
        <a:lstStyle/>
        <a:p>
          <a:endParaRPr lang="en-US"/>
        </a:p>
      </dgm:t>
    </dgm:pt>
    <dgm:pt modelId="{061014F9-CB31-45F0-AD6D-B37322BB4E92}">
      <dgm:prSet/>
      <dgm:spPr/>
      <dgm:t>
        <a:bodyPr/>
        <a:lstStyle/>
        <a:p>
          <a:r>
            <a:rPr lang="en-US"/>
            <a:t>Unlink</a:t>
          </a:r>
        </a:p>
      </dgm:t>
    </dgm:pt>
    <dgm:pt modelId="{248F3486-C4B5-41BA-96A0-76DAD7C6E9F4}" type="parTrans" cxnId="{AC8DA383-6A7B-47AA-93B1-2C1F92731C30}">
      <dgm:prSet/>
      <dgm:spPr/>
      <dgm:t>
        <a:bodyPr/>
        <a:lstStyle/>
        <a:p>
          <a:endParaRPr lang="en-US"/>
        </a:p>
      </dgm:t>
    </dgm:pt>
    <dgm:pt modelId="{920CE4C0-5EC2-4F69-AB9A-DB26A4F453B8}" type="sibTrans" cxnId="{AC8DA383-6A7B-47AA-93B1-2C1F92731C30}">
      <dgm:prSet/>
      <dgm:spPr/>
      <dgm:t>
        <a:bodyPr/>
        <a:lstStyle/>
        <a:p>
          <a:endParaRPr lang="en-US"/>
        </a:p>
      </dgm:t>
    </dgm:pt>
    <dgm:pt modelId="{67FAD5FF-7BEA-4390-AB58-3D6BC2402073}">
      <dgm:prSet/>
      <dgm:spPr/>
      <dgm:t>
        <a:bodyPr/>
        <a:lstStyle/>
        <a:p>
          <a:r>
            <a:rPr lang="en-US"/>
            <a:t>yes</a:t>
          </a:r>
        </a:p>
      </dgm:t>
    </dgm:pt>
    <dgm:pt modelId="{ABF82E9B-4245-4815-B158-14461A03EB9A}" type="parTrans" cxnId="{75FD9016-02B3-4292-9CB6-AF623B2FDAF5}">
      <dgm:prSet/>
      <dgm:spPr/>
      <dgm:t>
        <a:bodyPr/>
        <a:lstStyle/>
        <a:p>
          <a:endParaRPr lang="en-US"/>
        </a:p>
      </dgm:t>
    </dgm:pt>
    <dgm:pt modelId="{722573C8-8546-44D1-B2FC-E2419C692E19}" type="sibTrans" cxnId="{75FD9016-02B3-4292-9CB6-AF623B2FDAF5}">
      <dgm:prSet/>
      <dgm:spPr/>
      <dgm:t>
        <a:bodyPr/>
        <a:lstStyle/>
        <a:p>
          <a:endParaRPr lang="en-US"/>
        </a:p>
      </dgm:t>
    </dgm:pt>
    <dgm:pt modelId="{07C4EEF0-785C-4789-80C4-E45C6640AEFF}" type="pres">
      <dgm:prSet presAssocID="{82BA9DC1-F38B-4F8D-9E39-824FD012ECD4}" presName="vert0" presStyleCnt="0">
        <dgm:presLayoutVars>
          <dgm:dir/>
          <dgm:animOne val="branch"/>
          <dgm:animLvl val="lvl"/>
        </dgm:presLayoutVars>
      </dgm:prSet>
      <dgm:spPr/>
    </dgm:pt>
    <dgm:pt modelId="{93F29CE4-EEB7-468A-A3E4-63CC68692273}" type="pres">
      <dgm:prSet presAssocID="{014DF2C4-444C-4034-8846-A43463233A28}" presName="thickLine" presStyleLbl="alignNode1" presStyleIdx="0" presStyleCnt="12"/>
      <dgm:spPr/>
    </dgm:pt>
    <dgm:pt modelId="{50A8EC2D-AFEF-4E97-A6CB-476C2069933D}" type="pres">
      <dgm:prSet presAssocID="{014DF2C4-444C-4034-8846-A43463233A28}" presName="horz1" presStyleCnt="0"/>
      <dgm:spPr/>
    </dgm:pt>
    <dgm:pt modelId="{D5F21714-D12E-40E9-8B88-1D96F0CEB5F5}" type="pres">
      <dgm:prSet presAssocID="{014DF2C4-444C-4034-8846-A43463233A28}" presName="tx1" presStyleLbl="revTx" presStyleIdx="0" presStyleCnt="12"/>
      <dgm:spPr/>
    </dgm:pt>
    <dgm:pt modelId="{9372F406-D98B-4EB9-B254-1543BF6C5CBA}" type="pres">
      <dgm:prSet presAssocID="{014DF2C4-444C-4034-8846-A43463233A28}" presName="vert1" presStyleCnt="0"/>
      <dgm:spPr/>
    </dgm:pt>
    <dgm:pt modelId="{1F648213-D94B-4DD6-8A50-537D54676718}" type="pres">
      <dgm:prSet presAssocID="{D321C7CB-D7D5-4321-AC37-E7D67E312DEB}" presName="thickLine" presStyleLbl="alignNode1" presStyleIdx="1" presStyleCnt="12"/>
      <dgm:spPr/>
    </dgm:pt>
    <dgm:pt modelId="{8930EDD9-0ADF-4B2F-96C5-8C6E282CFFD0}" type="pres">
      <dgm:prSet presAssocID="{D321C7CB-D7D5-4321-AC37-E7D67E312DEB}" presName="horz1" presStyleCnt="0"/>
      <dgm:spPr/>
    </dgm:pt>
    <dgm:pt modelId="{078C2362-A55C-49EB-B8A4-DD2C3FBE3B24}" type="pres">
      <dgm:prSet presAssocID="{D321C7CB-D7D5-4321-AC37-E7D67E312DEB}" presName="tx1" presStyleLbl="revTx" presStyleIdx="1" presStyleCnt="12"/>
      <dgm:spPr/>
    </dgm:pt>
    <dgm:pt modelId="{E659A65A-DDEA-4407-A675-0480DDA2E7AB}" type="pres">
      <dgm:prSet presAssocID="{D321C7CB-D7D5-4321-AC37-E7D67E312DEB}" presName="vert1" presStyleCnt="0"/>
      <dgm:spPr/>
    </dgm:pt>
    <dgm:pt modelId="{BCF09641-563A-4A4F-B893-4F832DC8D4DE}" type="pres">
      <dgm:prSet presAssocID="{F03F1DF5-0390-47C3-B669-90744B42A4D4}" presName="thickLine" presStyleLbl="alignNode1" presStyleIdx="2" presStyleCnt="12"/>
      <dgm:spPr/>
    </dgm:pt>
    <dgm:pt modelId="{A0FFF185-05D7-489B-8027-DE3C279EB363}" type="pres">
      <dgm:prSet presAssocID="{F03F1DF5-0390-47C3-B669-90744B42A4D4}" presName="horz1" presStyleCnt="0"/>
      <dgm:spPr/>
    </dgm:pt>
    <dgm:pt modelId="{EBA3128A-14D8-4EFB-A128-8BD31FD29F65}" type="pres">
      <dgm:prSet presAssocID="{F03F1DF5-0390-47C3-B669-90744B42A4D4}" presName="tx1" presStyleLbl="revTx" presStyleIdx="2" presStyleCnt="12"/>
      <dgm:spPr/>
    </dgm:pt>
    <dgm:pt modelId="{9EFEC9D4-CB54-4B2D-91D9-7792B96419A1}" type="pres">
      <dgm:prSet presAssocID="{F03F1DF5-0390-47C3-B669-90744B42A4D4}" presName="vert1" presStyleCnt="0"/>
      <dgm:spPr/>
    </dgm:pt>
    <dgm:pt modelId="{3567D486-F821-4970-B659-834BEDB22E21}" type="pres">
      <dgm:prSet presAssocID="{4F83460D-9608-45D7-BF34-70F743FED76C}" presName="thickLine" presStyleLbl="alignNode1" presStyleIdx="3" presStyleCnt="12"/>
      <dgm:spPr/>
    </dgm:pt>
    <dgm:pt modelId="{FDECD4A2-179B-4C8B-97D6-34F4A6A7EEBE}" type="pres">
      <dgm:prSet presAssocID="{4F83460D-9608-45D7-BF34-70F743FED76C}" presName="horz1" presStyleCnt="0"/>
      <dgm:spPr/>
    </dgm:pt>
    <dgm:pt modelId="{21ADFEE1-A57E-42C1-88CB-29E22E211CBC}" type="pres">
      <dgm:prSet presAssocID="{4F83460D-9608-45D7-BF34-70F743FED76C}" presName="tx1" presStyleLbl="revTx" presStyleIdx="3" presStyleCnt="12"/>
      <dgm:spPr/>
    </dgm:pt>
    <dgm:pt modelId="{44D9CAB8-0994-4912-931E-AF706A5722FD}" type="pres">
      <dgm:prSet presAssocID="{4F83460D-9608-45D7-BF34-70F743FED76C}" presName="vert1" presStyleCnt="0"/>
      <dgm:spPr/>
    </dgm:pt>
    <dgm:pt modelId="{9C1EA3D7-89B2-4D43-9FAC-989889753563}" type="pres">
      <dgm:prSet presAssocID="{0F2BDBDD-ACD1-4517-A7D8-D7967E5E23C7}" presName="thickLine" presStyleLbl="alignNode1" presStyleIdx="4" presStyleCnt="12"/>
      <dgm:spPr/>
    </dgm:pt>
    <dgm:pt modelId="{43E4BAC5-AB21-4B40-B91E-2BBE65A07157}" type="pres">
      <dgm:prSet presAssocID="{0F2BDBDD-ACD1-4517-A7D8-D7967E5E23C7}" presName="horz1" presStyleCnt="0"/>
      <dgm:spPr/>
    </dgm:pt>
    <dgm:pt modelId="{E5D4BB82-034F-4450-9D48-A347DDFCE39F}" type="pres">
      <dgm:prSet presAssocID="{0F2BDBDD-ACD1-4517-A7D8-D7967E5E23C7}" presName="tx1" presStyleLbl="revTx" presStyleIdx="4" presStyleCnt="12"/>
      <dgm:spPr/>
    </dgm:pt>
    <dgm:pt modelId="{13770044-8900-412E-AD4D-30F3B4CD0FD1}" type="pres">
      <dgm:prSet presAssocID="{0F2BDBDD-ACD1-4517-A7D8-D7967E5E23C7}" presName="vert1" presStyleCnt="0"/>
      <dgm:spPr/>
    </dgm:pt>
    <dgm:pt modelId="{9BFB15C4-03A0-44DE-A42A-D08FBAD0BC6E}" type="pres">
      <dgm:prSet presAssocID="{79FE4CC2-0472-4399-915D-A7390112B6BD}" presName="thickLine" presStyleLbl="alignNode1" presStyleIdx="5" presStyleCnt="12"/>
      <dgm:spPr/>
    </dgm:pt>
    <dgm:pt modelId="{1DDD38D3-8EE7-4E4D-AC11-253A1E843338}" type="pres">
      <dgm:prSet presAssocID="{79FE4CC2-0472-4399-915D-A7390112B6BD}" presName="horz1" presStyleCnt="0"/>
      <dgm:spPr/>
    </dgm:pt>
    <dgm:pt modelId="{61CB1618-A32E-43E6-8616-C50379E07C72}" type="pres">
      <dgm:prSet presAssocID="{79FE4CC2-0472-4399-915D-A7390112B6BD}" presName="tx1" presStyleLbl="revTx" presStyleIdx="5" presStyleCnt="12"/>
      <dgm:spPr/>
    </dgm:pt>
    <dgm:pt modelId="{40646EEB-76B4-456E-A9BD-17ED8F32CBC3}" type="pres">
      <dgm:prSet presAssocID="{79FE4CC2-0472-4399-915D-A7390112B6BD}" presName="vert1" presStyleCnt="0"/>
      <dgm:spPr/>
    </dgm:pt>
    <dgm:pt modelId="{3B14BD77-FDB3-4354-9170-DBDDD4299DDB}" type="pres">
      <dgm:prSet presAssocID="{B6D040DB-E924-4D32-A4CD-3A44440C3A51}" presName="thickLine" presStyleLbl="alignNode1" presStyleIdx="6" presStyleCnt="12"/>
      <dgm:spPr/>
    </dgm:pt>
    <dgm:pt modelId="{3F2F93C5-76A7-4085-9D0A-D30EBC62AB48}" type="pres">
      <dgm:prSet presAssocID="{B6D040DB-E924-4D32-A4CD-3A44440C3A51}" presName="horz1" presStyleCnt="0"/>
      <dgm:spPr/>
    </dgm:pt>
    <dgm:pt modelId="{23E124F3-E047-4BBE-8788-1D53D8277F75}" type="pres">
      <dgm:prSet presAssocID="{B6D040DB-E924-4D32-A4CD-3A44440C3A51}" presName="tx1" presStyleLbl="revTx" presStyleIdx="6" presStyleCnt="12"/>
      <dgm:spPr/>
    </dgm:pt>
    <dgm:pt modelId="{8C3972BD-4DCF-43FA-9224-21BB7BA7CB5E}" type="pres">
      <dgm:prSet presAssocID="{B6D040DB-E924-4D32-A4CD-3A44440C3A51}" presName="vert1" presStyleCnt="0"/>
      <dgm:spPr/>
    </dgm:pt>
    <dgm:pt modelId="{9ADF6FA7-5ED0-4E24-9347-5034909A4418}" type="pres">
      <dgm:prSet presAssocID="{3194282E-2DFF-4B3E-B897-283B20AF714C}" presName="thickLine" presStyleLbl="alignNode1" presStyleIdx="7" presStyleCnt="12"/>
      <dgm:spPr/>
    </dgm:pt>
    <dgm:pt modelId="{C79F216C-E051-4AA5-8607-F069955751D4}" type="pres">
      <dgm:prSet presAssocID="{3194282E-2DFF-4B3E-B897-283B20AF714C}" presName="horz1" presStyleCnt="0"/>
      <dgm:spPr/>
    </dgm:pt>
    <dgm:pt modelId="{5C5183C3-4B50-42F7-AD42-DD08E3FA683E}" type="pres">
      <dgm:prSet presAssocID="{3194282E-2DFF-4B3E-B897-283B20AF714C}" presName="tx1" presStyleLbl="revTx" presStyleIdx="7" presStyleCnt="12"/>
      <dgm:spPr/>
    </dgm:pt>
    <dgm:pt modelId="{FF863D6C-CA42-4F4E-91BC-2DF1B27ED833}" type="pres">
      <dgm:prSet presAssocID="{3194282E-2DFF-4B3E-B897-283B20AF714C}" presName="vert1" presStyleCnt="0"/>
      <dgm:spPr/>
    </dgm:pt>
    <dgm:pt modelId="{48F2555A-506F-418B-B3D9-B6A148153911}" type="pres">
      <dgm:prSet presAssocID="{45CAF9DD-C816-496B-9053-F4C4D5C0F364}" presName="thickLine" presStyleLbl="alignNode1" presStyleIdx="8" presStyleCnt="12"/>
      <dgm:spPr/>
    </dgm:pt>
    <dgm:pt modelId="{46F2339D-96F7-4BFA-B21B-D4AF064D2794}" type="pres">
      <dgm:prSet presAssocID="{45CAF9DD-C816-496B-9053-F4C4D5C0F364}" presName="horz1" presStyleCnt="0"/>
      <dgm:spPr/>
    </dgm:pt>
    <dgm:pt modelId="{183AC189-6654-485F-898D-BC9327707F89}" type="pres">
      <dgm:prSet presAssocID="{45CAF9DD-C816-496B-9053-F4C4D5C0F364}" presName="tx1" presStyleLbl="revTx" presStyleIdx="8" presStyleCnt="12"/>
      <dgm:spPr/>
    </dgm:pt>
    <dgm:pt modelId="{7843E303-269A-4526-B5A9-D843E6E2A4FE}" type="pres">
      <dgm:prSet presAssocID="{45CAF9DD-C816-496B-9053-F4C4D5C0F364}" presName="vert1" presStyleCnt="0"/>
      <dgm:spPr/>
    </dgm:pt>
    <dgm:pt modelId="{80C9B0B0-9236-47D9-A006-7582C82F352D}" type="pres">
      <dgm:prSet presAssocID="{64020410-9CE4-4217-9F26-E18426A2C587}" presName="thickLine" presStyleLbl="alignNode1" presStyleIdx="9" presStyleCnt="12"/>
      <dgm:spPr/>
    </dgm:pt>
    <dgm:pt modelId="{DC32292C-3B14-4AC9-A60F-3BD0894CF51E}" type="pres">
      <dgm:prSet presAssocID="{64020410-9CE4-4217-9F26-E18426A2C587}" presName="horz1" presStyleCnt="0"/>
      <dgm:spPr/>
    </dgm:pt>
    <dgm:pt modelId="{A4C3E932-DFE2-44A7-9108-CDDE3B98BB94}" type="pres">
      <dgm:prSet presAssocID="{64020410-9CE4-4217-9F26-E18426A2C587}" presName="tx1" presStyleLbl="revTx" presStyleIdx="9" presStyleCnt="12"/>
      <dgm:spPr/>
    </dgm:pt>
    <dgm:pt modelId="{E4ACD709-AD60-4FE2-AB01-4EAC5CEC7ADC}" type="pres">
      <dgm:prSet presAssocID="{64020410-9CE4-4217-9F26-E18426A2C587}" presName="vert1" presStyleCnt="0"/>
      <dgm:spPr/>
    </dgm:pt>
    <dgm:pt modelId="{6E884493-A55D-447E-8AF7-814840786425}" type="pres">
      <dgm:prSet presAssocID="{061014F9-CB31-45F0-AD6D-B37322BB4E92}" presName="thickLine" presStyleLbl="alignNode1" presStyleIdx="10" presStyleCnt="12"/>
      <dgm:spPr/>
    </dgm:pt>
    <dgm:pt modelId="{59B937DD-8433-41FA-9894-77E5CF5C7017}" type="pres">
      <dgm:prSet presAssocID="{061014F9-CB31-45F0-AD6D-B37322BB4E92}" presName="horz1" presStyleCnt="0"/>
      <dgm:spPr/>
    </dgm:pt>
    <dgm:pt modelId="{8DD68D82-E95C-4CC6-98A1-4E8E8DCE781F}" type="pres">
      <dgm:prSet presAssocID="{061014F9-CB31-45F0-AD6D-B37322BB4E92}" presName="tx1" presStyleLbl="revTx" presStyleIdx="10" presStyleCnt="12"/>
      <dgm:spPr/>
    </dgm:pt>
    <dgm:pt modelId="{081D5371-0A3E-4BC4-A4C8-A953FA30D1ED}" type="pres">
      <dgm:prSet presAssocID="{061014F9-CB31-45F0-AD6D-B37322BB4E92}" presName="vert1" presStyleCnt="0"/>
      <dgm:spPr/>
    </dgm:pt>
    <dgm:pt modelId="{890BAFF8-5BFD-4D8D-BEB7-DEC379A682F4}" type="pres">
      <dgm:prSet presAssocID="{67FAD5FF-7BEA-4390-AB58-3D6BC2402073}" presName="thickLine" presStyleLbl="alignNode1" presStyleIdx="11" presStyleCnt="12"/>
      <dgm:spPr/>
    </dgm:pt>
    <dgm:pt modelId="{8122E81E-A5D1-459D-AA05-7DC0D34E7BD1}" type="pres">
      <dgm:prSet presAssocID="{67FAD5FF-7BEA-4390-AB58-3D6BC2402073}" presName="horz1" presStyleCnt="0"/>
      <dgm:spPr/>
    </dgm:pt>
    <dgm:pt modelId="{5F55829B-F764-4B32-BCD2-77E8AC0DC82A}" type="pres">
      <dgm:prSet presAssocID="{67FAD5FF-7BEA-4390-AB58-3D6BC2402073}" presName="tx1" presStyleLbl="revTx" presStyleIdx="11" presStyleCnt="12"/>
      <dgm:spPr/>
    </dgm:pt>
    <dgm:pt modelId="{8A38AD97-EC6B-4A37-9E52-88FFF255858E}" type="pres">
      <dgm:prSet presAssocID="{67FAD5FF-7BEA-4390-AB58-3D6BC2402073}" presName="vert1" presStyleCnt="0"/>
      <dgm:spPr/>
    </dgm:pt>
  </dgm:ptLst>
  <dgm:cxnLst>
    <dgm:cxn modelId="{F98BB40A-2381-4D45-BEB3-9FE0F030F13D}" srcId="{82BA9DC1-F38B-4F8D-9E39-824FD012ECD4}" destId="{0F2BDBDD-ACD1-4517-A7D8-D7967E5E23C7}" srcOrd="4" destOrd="0" parTransId="{11F173BD-EB3C-41E3-9D3F-929A6B8B4D0D}" sibTransId="{9DA7E0EF-ADEB-4399-A2BF-103FD9E828A3}"/>
    <dgm:cxn modelId="{897F8D0C-2AB8-4DD6-92D5-C2187576A48B}" srcId="{82BA9DC1-F38B-4F8D-9E39-824FD012ECD4}" destId="{B6D040DB-E924-4D32-A4CD-3A44440C3A51}" srcOrd="6" destOrd="0" parTransId="{D6339203-988F-4758-AEC1-8C6A4C34ADFC}" sibTransId="{CB5E3C60-4079-4B95-9CD1-35C270DBF110}"/>
    <dgm:cxn modelId="{C45CD10C-8D00-4314-AAA0-70FF6510C798}" type="presOf" srcId="{45CAF9DD-C816-496B-9053-F4C4D5C0F364}" destId="{183AC189-6654-485F-898D-BC9327707F89}" srcOrd="0" destOrd="0" presId="urn:microsoft.com/office/officeart/2008/layout/LinedList"/>
    <dgm:cxn modelId="{10500D0E-F189-4DBB-99F5-C02CB9A73D91}" type="presOf" srcId="{D321C7CB-D7D5-4321-AC37-E7D67E312DEB}" destId="{078C2362-A55C-49EB-B8A4-DD2C3FBE3B24}" srcOrd="0" destOrd="0" presId="urn:microsoft.com/office/officeart/2008/layout/LinedList"/>
    <dgm:cxn modelId="{75FD9016-02B3-4292-9CB6-AF623B2FDAF5}" srcId="{82BA9DC1-F38B-4F8D-9E39-824FD012ECD4}" destId="{67FAD5FF-7BEA-4390-AB58-3D6BC2402073}" srcOrd="11" destOrd="0" parTransId="{ABF82E9B-4245-4815-B158-14461A03EB9A}" sibTransId="{722573C8-8546-44D1-B2FC-E2419C692E19}"/>
    <dgm:cxn modelId="{EAD66F1E-7A69-4846-AAA9-E424CB2A2989}" type="presOf" srcId="{79FE4CC2-0472-4399-915D-A7390112B6BD}" destId="{61CB1618-A32E-43E6-8616-C50379E07C72}" srcOrd="0" destOrd="0" presId="urn:microsoft.com/office/officeart/2008/layout/LinedList"/>
    <dgm:cxn modelId="{B9D74D2F-EF7D-42BA-9782-70CA11E15A23}" type="presOf" srcId="{B6D040DB-E924-4D32-A4CD-3A44440C3A51}" destId="{23E124F3-E047-4BBE-8788-1D53D8277F75}" srcOrd="0" destOrd="0" presId="urn:microsoft.com/office/officeart/2008/layout/LinedList"/>
    <dgm:cxn modelId="{7930A93E-627A-47D6-AEA1-A5EB22BED743}" srcId="{82BA9DC1-F38B-4F8D-9E39-824FD012ECD4}" destId="{3194282E-2DFF-4B3E-B897-283B20AF714C}" srcOrd="7" destOrd="0" parTransId="{247CE668-0378-4DA1-B266-12AD0AD22230}" sibTransId="{93C52EDE-B136-426C-AE95-1953961334CE}"/>
    <dgm:cxn modelId="{D69C626C-7440-411B-8F00-1C03F27F48E6}" type="presOf" srcId="{014DF2C4-444C-4034-8846-A43463233A28}" destId="{D5F21714-D12E-40E9-8B88-1D96F0CEB5F5}" srcOrd="0" destOrd="0" presId="urn:microsoft.com/office/officeart/2008/layout/LinedList"/>
    <dgm:cxn modelId="{06954876-08DD-4501-934E-B15AA151D761}" srcId="{82BA9DC1-F38B-4F8D-9E39-824FD012ECD4}" destId="{014DF2C4-444C-4034-8846-A43463233A28}" srcOrd="0" destOrd="0" parTransId="{B208128A-D69A-45D0-9008-1F86273F229F}" sibTransId="{64184C97-C8B2-4568-AA4C-E7A870BFB7BD}"/>
    <dgm:cxn modelId="{161DF056-27D8-45AF-B841-09BE0A6B53C1}" srcId="{82BA9DC1-F38B-4F8D-9E39-824FD012ECD4}" destId="{D321C7CB-D7D5-4321-AC37-E7D67E312DEB}" srcOrd="1" destOrd="0" parTransId="{871D1122-8193-4701-8A4A-C726AAB9A039}" sibTransId="{8ABDE3D7-A258-4DB0-BA49-66359AB711DC}"/>
    <dgm:cxn modelId="{AC8DA383-6A7B-47AA-93B1-2C1F92731C30}" srcId="{82BA9DC1-F38B-4F8D-9E39-824FD012ECD4}" destId="{061014F9-CB31-45F0-AD6D-B37322BB4E92}" srcOrd="10" destOrd="0" parTransId="{248F3486-C4B5-41BA-96A0-76DAD7C6E9F4}" sibTransId="{920CE4C0-5EC2-4F69-AB9A-DB26A4F453B8}"/>
    <dgm:cxn modelId="{B6107B86-6D28-4D19-A48D-8A683E8A48A5}" srcId="{82BA9DC1-F38B-4F8D-9E39-824FD012ECD4}" destId="{F03F1DF5-0390-47C3-B669-90744B42A4D4}" srcOrd="2" destOrd="0" parTransId="{4031D9EA-1CAF-44F6-9B6E-A2C376EBF4DC}" sibTransId="{7AD175B2-1265-47B8-9E4F-1103D1133771}"/>
    <dgm:cxn modelId="{0F05419C-05E0-4C0B-A732-D868811F4A9D}" srcId="{82BA9DC1-F38B-4F8D-9E39-824FD012ECD4}" destId="{4F83460D-9608-45D7-BF34-70F743FED76C}" srcOrd="3" destOrd="0" parTransId="{2CA3C555-30DB-4187-B021-A5E1CF2D565D}" sibTransId="{82205A3C-1DF1-4A89-BBB3-C24F43F5B796}"/>
    <dgm:cxn modelId="{16A0DC9C-2D9B-49A4-9E10-1926BF6F7D6B}" type="presOf" srcId="{F03F1DF5-0390-47C3-B669-90744B42A4D4}" destId="{EBA3128A-14D8-4EFB-A128-8BD31FD29F65}" srcOrd="0" destOrd="0" presId="urn:microsoft.com/office/officeart/2008/layout/LinedList"/>
    <dgm:cxn modelId="{4B02829D-640A-4DF3-9D48-EEC13141F542}" type="presOf" srcId="{3194282E-2DFF-4B3E-B897-283B20AF714C}" destId="{5C5183C3-4B50-42F7-AD42-DD08E3FA683E}" srcOrd="0" destOrd="0" presId="urn:microsoft.com/office/officeart/2008/layout/LinedList"/>
    <dgm:cxn modelId="{FB08D39F-711D-45F6-A025-F381656885C4}" srcId="{82BA9DC1-F38B-4F8D-9E39-824FD012ECD4}" destId="{64020410-9CE4-4217-9F26-E18426A2C587}" srcOrd="9" destOrd="0" parTransId="{102F31E9-5F5D-412F-9F63-6EA876756796}" sibTransId="{9C2AEF3D-43F7-4971-B2BF-130FCCDDDB58}"/>
    <dgm:cxn modelId="{C67B53A0-CDF6-4570-A53B-2E7AFCBEF5C6}" srcId="{82BA9DC1-F38B-4F8D-9E39-824FD012ECD4}" destId="{79FE4CC2-0472-4399-915D-A7390112B6BD}" srcOrd="5" destOrd="0" parTransId="{46FD2A6C-2261-4B0A-BD1B-7806F80C21FF}" sibTransId="{5B6BBF69-6E55-414F-9D51-5303A99E547D}"/>
    <dgm:cxn modelId="{0E0C13C7-F914-4D16-A737-68F17D4D0D0A}" type="presOf" srcId="{82BA9DC1-F38B-4F8D-9E39-824FD012ECD4}" destId="{07C4EEF0-785C-4789-80C4-E45C6640AEFF}" srcOrd="0" destOrd="0" presId="urn:microsoft.com/office/officeart/2008/layout/LinedList"/>
    <dgm:cxn modelId="{BB6588C7-3AAC-43B6-8BD2-471EFAEF254A}" type="presOf" srcId="{061014F9-CB31-45F0-AD6D-B37322BB4E92}" destId="{8DD68D82-E95C-4CC6-98A1-4E8E8DCE781F}" srcOrd="0" destOrd="0" presId="urn:microsoft.com/office/officeart/2008/layout/LinedList"/>
    <dgm:cxn modelId="{D15ED4C9-6507-4182-80A2-DBFD1E939D81}" type="presOf" srcId="{4F83460D-9608-45D7-BF34-70F743FED76C}" destId="{21ADFEE1-A57E-42C1-88CB-29E22E211CBC}" srcOrd="0" destOrd="0" presId="urn:microsoft.com/office/officeart/2008/layout/LinedList"/>
    <dgm:cxn modelId="{56BC4FE4-1C1E-4E3D-BD73-F3D126BC133E}" type="presOf" srcId="{0F2BDBDD-ACD1-4517-A7D8-D7967E5E23C7}" destId="{E5D4BB82-034F-4450-9D48-A347DDFCE39F}" srcOrd="0" destOrd="0" presId="urn:microsoft.com/office/officeart/2008/layout/LinedList"/>
    <dgm:cxn modelId="{DB2BE8E9-5C20-4304-8EB4-7FF2627ED49A}" type="presOf" srcId="{67FAD5FF-7BEA-4390-AB58-3D6BC2402073}" destId="{5F55829B-F764-4B32-BCD2-77E8AC0DC82A}" srcOrd="0" destOrd="0" presId="urn:microsoft.com/office/officeart/2008/layout/LinedList"/>
    <dgm:cxn modelId="{2307BFEF-6A76-4C20-ADE5-E9BA7645FCCC}" srcId="{82BA9DC1-F38B-4F8D-9E39-824FD012ECD4}" destId="{45CAF9DD-C816-496B-9053-F4C4D5C0F364}" srcOrd="8" destOrd="0" parTransId="{23734BD5-A488-41F8-8A90-8EF77F42E620}" sibTransId="{EC554F63-481A-4C00-8A66-EF908075BFD4}"/>
    <dgm:cxn modelId="{EF140EFB-847C-4CA0-8C67-5341BBB539A5}" type="presOf" srcId="{64020410-9CE4-4217-9F26-E18426A2C587}" destId="{A4C3E932-DFE2-44A7-9108-CDDE3B98BB94}" srcOrd="0" destOrd="0" presId="urn:microsoft.com/office/officeart/2008/layout/LinedList"/>
    <dgm:cxn modelId="{65CEC05B-9916-4BE5-B104-8A02EAB51F36}" type="presParOf" srcId="{07C4EEF0-785C-4789-80C4-E45C6640AEFF}" destId="{93F29CE4-EEB7-468A-A3E4-63CC68692273}" srcOrd="0" destOrd="0" presId="urn:microsoft.com/office/officeart/2008/layout/LinedList"/>
    <dgm:cxn modelId="{D12141C3-3685-4418-BBB5-716CBD6AA898}" type="presParOf" srcId="{07C4EEF0-785C-4789-80C4-E45C6640AEFF}" destId="{50A8EC2D-AFEF-4E97-A6CB-476C2069933D}" srcOrd="1" destOrd="0" presId="urn:microsoft.com/office/officeart/2008/layout/LinedList"/>
    <dgm:cxn modelId="{1CD093F3-6E7D-4FBB-A547-D56CDD9D6140}" type="presParOf" srcId="{50A8EC2D-AFEF-4E97-A6CB-476C2069933D}" destId="{D5F21714-D12E-40E9-8B88-1D96F0CEB5F5}" srcOrd="0" destOrd="0" presId="urn:microsoft.com/office/officeart/2008/layout/LinedList"/>
    <dgm:cxn modelId="{99BF315C-A317-4761-B258-65606BF4839E}" type="presParOf" srcId="{50A8EC2D-AFEF-4E97-A6CB-476C2069933D}" destId="{9372F406-D98B-4EB9-B254-1543BF6C5CBA}" srcOrd="1" destOrd="0" presId="urn:microsoft.com/office/officeart/2008/layout/LinedList"/>
    <dgm:cxn modelId="{8411FD66-9251-4D9B-912A-5685C3E13C45}" type="presParOf" srcId="{07C4EEF0-785C-4789-80C4-E45C6640AEFF}" destId="{1F648213-D94B-4DD6-8A50-537D54676718}" srcOrd="2" destOrd="0" presId="urn:microsoft.com/office/officeart/2008/layout/LinedList"/>
    <dgm:cxn modelId="{BBA8E705-8748-48BF-84DB-67845AC45558}" type="presParOf" srcId="{07C4EEF0-785C-4789-80C4-E45C6640AEFF}" destId="{8930EDD9-0ADF-4B2F-96C5-8C6E282CFFD0}" srcOrd="3" destOrd="0" presId="urn:microsoft.com/office/officeart/2008/layout/LinedList"/>
    <dgm:cxn modelId="{D4428D19-F6C0-4C6A-9B03-B3D8EE7645CB}" type="presParOf" srcId="{8930EDD9-0ADF-4B2F-96C5-8C6E282CFFD0}" destId="{078C2362-A55C-49EB-B8A4-DD2C3FBE3B24}" srcOrd="0" destOrd="0" presId="urn:microsoft.com/office/officeart/2008/layout/LinedList"/>
    <dgm:cxn modelId="{EB0C84E2-763C-49A8-B31B-1BCF953CCF13}" type="presParOf" srcId="{8930EDD9-0ADF-4B2F-96C5-8C6E282CFFD0}" destId="{E659A65A-DDEA-4407-A675-0480DDA2E7AB}" srcOrd="1" destOrd="0" presId="urn:microsoft.com/office/officeart/2008/layout/LinedList"/>
    <dgm:cxn modelId="{5F3AEAD7-CDF0-4489-89AD-AC71CE3800FE}" type="presParOf" srcId="{07C4EEF0-785C-4789-80C4-E45C6640AEFF}" destId="{BCF09641-563A-4A4F-B893-4F832DC8D4DE}" srcOrd="4" destOrd="0" presId="urn:microsoft.com/office/officeart/2008/layout/LinedList"/>
    <dgm:cxn modelId="{A1B8D95D-268D-4795-8816-19EA359047D3}" type="presParOf" srcId="{07C4EEF0-785C-4789-80C4-E45C6640AEFF}" destId="{A0FFF185-05D7-489B-8027-DE3C279EB363}" srcOrd="5" destOrd="0" presId="urn:microsoft.com/office/officeart/2008/layout/LinedList"/>
    <dgm:cxn modelId="{61483F53-508B-4CE1-BA01-A5144476B4B4}" type="presParOf" srcId="{A0FFF185-05D7-489B-8027-DE3C279EB363}" destId="{EBA3128A-14D8-4EFB-A128-8BD31FD29F65}" srcOrd="0" destOrd="0" presId="urn:microsoft.com/office/officeart/2008/layout/LinedList"/>
    <dgm:cxn modelId="{9AEA06E1-4EE7-4F0E-B0C0-E29CDD60C7A5}" type="presParOf" srcId="{A0FFF185-05D7-489B-8027-DE3C279EB363}" destId="{9EFEC9D4-CB54-4B2D-91D9-7792B96419A1}" srcOrd="1" destOrd="0" presId="urn:microsoft.com/office/officeart/2008/layout/LinedList"/>
    <dgm:cxn modelId="{7B5C2BEF-A2B1-4DD3-A794-8360C56B0DA7}" type="presParOf" srcId="{07C4EEF0-785C-4789-80C4-E45C6640AEFF}" destId="{3567D486-F821-4970-B659-834BEDB22E21}" srcOrd="6" destOrd="0" presId="urn:microsoft.com/office/officeart/2008/layout/LinedList"/>
    <dgm:cxn modelId="{17820F73-7FA9-422F-8415-ADC988D04AB6}" type="presParOf" srcId="{07C4EEF0-785C-4789-80C4-E45C6640AEFF}" destId="{FDECD4A2-179B-4C8B-97D6-34F4A6A7EEBE}" srcOrd="7" destOrd="0" presId="urn:microsoft.com/office/officeart/2008/layout/LinedList"/>
    <dgm:cxn modelId="{4D89463F-A457-4ABF-A68F-D1226B435A52}" type="presParOf" srcId="{FDECD4A2-179B-4C8B-97D6-34F4A6A7EEBE}" destId="{21ADFEE1-A57E-42C1-88CB-29E22E211CBC}" srcOrd="0" destOrd="0" presId="urn:microsoft.com/office/officeart/2008/layout/LinedList"/>
    <dgm:cxn modelId="{0EC8D22D-87E2-4359-A5B6-0BFB27F979DB}" type="presParOf" srcId="{FDECD4A2-179B-4C8B-97D6-34F4A6A7EEBE}" destId="{44D9CAB8-0994-4912-931E-AF706A5722FD}" srcOrd="1" destOrd="0" presId="urn:microsoft.com/office/officeart/2008/layout/LinedList"/>
    <dgm:cxn modelId="{60C16CBA-D0CC-474A-958E-87A7CBABB874}" type="presParOf" srcId="{07C4EEF0-785C-4789-80C4-E45C6640AEFF}" destId="{9C1EA3D7-89B2-4D43-9FAC-989889753563}" srcOrd="8" destOrd="0" presId="urn:microsoft.com/office/officeart/2008/layout/LinedList"/>
    <dgm:cxn modelId="{4D3A2102-480B-4CC4-A579-CB9C27F98C51}" type="presParOf" srcId="{07C4EEF0-785C-4789-80C4-E45C6640AEFF}" destId="{43E4BAC5-AB21-4B40-B91E-2BBE65A07157}" srcOrd="9" destOrd="0" presId="urn:microsoft.com/office/officeart/2008/layout/LinedList"/>
    <dgm:cxn modelId="{75D9385B-70D9-4336-8D46-E556A9B2E469}" type="presParOf" srcId="{43E4BAC5-AB21-4B40-B91E-2BBE65A07157}" destId="{E5D4BB82-034F-4450-9D48-A347DDFCE39F}" srcOrd="0" destOrd="0" presId="urn:microsoft.com/office/officeart/2008/layout/LinedList"/>
    <dgm:cxn modelId="{00F66186-9463-4F36-82E1-AFA65503D7D2}" type="presParOf" srcId="{43E4BAC5-AB21-4B40-B91E-2BBE65A07157}" destId="{13770044-8900-412E-AD4D-30F3B4CD0FD1}" srcOrd="1" destOrd="0" presId="urn:microsoft.com/office/officeart/2008/layout/LinedList"/>
    <dgm:cxn modelId="{1C782D1D-AE58-4B39-992B-310DAC1C5780}" type="presParOf" srcId="{07C4EEF0-785C-4789-80C4-E45C6640AEFF}" destId="{9BFB15C4-03A0-44DE-A42A-D08FBAD0BC6E}" srcOrd="10" destOrd="0" presId="urn:microsoft.com/office/officeart/2008/layout/LinedList"/>
    <dgm:cxn modelId="{76AFA270-B044-46A5-87E6-6EF466A3A264}" type="presParOf" srcId="{07C4EEF0-785C-4789-80C4-E45C6640AEFF}" destId="{1DDD38D3-8EE7-4E4D-AC11-253A1E843338}" srcOrd="11" destOrd="0" presId="urn:microsoft.com/office/officeart/2008/layout/LinedList"/>
    <dgm:cxn modelId="{36067801-2B3A-41A2-8C28-D1A3D6849056}" type="presParOf" srcId="{1DDD38D3-8EE7-4E4D-AC11-253A1E843338}" destId="{61CB1618-A32E-43E6-8616-C50379E07C72}" srcOrd="0" destOrd="0" presId="urn:microsoft.com/office/officeart/2008/layout/LinedList"/>
    <dgm:cxn modelId="{42D0B2DC-F276-4E6E-A205-742B14E6F24E}" type="presParOf" srcId="{1DDD38D3-8EE7-4E4D-AC11-253A1E843338}" destId="{40646EEB-76B4-456E-A9BD-17ED8F32CBC3}" srcOrd="1" destOrd="0" presId="urn:microsoft.com/office/officeart/2008/layout/LinedList"/>
    <dgm:cxn modelId="{25924470-94D5-456B-AA02-3FCC7C26844F}" type="presParOf" srcId="{07C4EEF0-785C-4789-80C4-E45C6640AEFF}" destId="{3B14BD77-FDB3-4354-9170-DBDDD4299DDB}" srcOrd="12" destOrd="0" presId="urn:microsoft.com/office/officeart/2008/layout/LinedList"/>
    <dgm:cxn modelId="{42625BA4-C26C-4C71-A8F9-24152E2F1171}" type="presParOf" srcId="{07C4EEF0-785C-4789-80C4-E45C6640AEFF}" destId="{3F2F93C5-76A7-4085-9D0A-D30EBC62AB48}" srcOrd="13" destOrd="0" presId="urn:microsoft.com/office/officeart/2008/layout/LinedList"/>
    <dgm:cxn modelId="{1A31390A-ABC4-429C-AEA2-5EAC091547F5}" type="presParOf" srcId="{3F2F93C5-76A7-4085-9D0A-D30EBC62AB48}" destId="{23E124F3-E047-4BBE-8788-1D53D8277F75}" srcOrd="0" destOrd="0" presId="urn:microsoft.com/office/officeart/2008/layout/LinedList"/>
    <dgm:cxn modelId="{6F324D71-0B3E-441F-8527-5D4631C3B835}" type="presParOf" srcId="{3F2F93C5-76A7-4085-9D0A-D30EBC62AB48}" destId="{8C3972BD-4DCF-43FA-9224-21BB7BA7CB5E}" srcOrd="1" destOrd="0" presId="urn:microsoft.com/office/officeart/2008/layout/LinedList"/>
    <dgm:cxn modelId="{670B81E5-0202-4125-98C2-AE9424B06A9D}" type="presParOf" srcId="{07C4EEF0-785C-4789-80C4-E45C6640AEFF}" destId="{9ADF6FA7-5ED0-4E24-9347-5034909A4418}" srcOrd="14" destOrd="0" presId="urn:microsoft.com/office/officeart/2008/layout/LinedList"/>
    <dgm:cxn modelId="{98F199D6-7931-438B-B51D-D559079D53ED}" type="presParOf" srcId="{07C4EEF0-785C-4789-80C4-E45C6640AEFF}" destId="{C79F216C-E051-4AA5-8607-F069955751D4}" srcOrd="15" destOrd="0" presId="urn:microsoft.com/office/officeart/2008/layout/LinedList"/>
    <dgm:cxn modelId="{707E9BE7-57B0-4571-86DA-42FF509D7B2D}" type="presParOf" srcId="{C79F216C-E051-4AA5-8607-F069955751D4}" destId="{5C5183C3-4B50-42F7-AD42-DD08E3FA683E}" srcOrd="0" destOrd="0" presId="urn:microsoft.com/office/officeart/2008/layout/LinedList"/>
    <dgm:cxn modelId="{27395438-6A0C-4794-8B38-3CA81282E3B2}" type="presParOf" srcId="{C79F216C-E051-4AA5-8607-F069955751D4}" destId="{FF863D6C-CA42-4F4E-91BC-2DF1B27ED833}" srcOrd="1" destOrd="0" presId="urn:microsoft.com/office/officeart/2008/layout/LinedList"/>
    <dgm:cxn modelId="{4D514575-6502-4010-B846-8C32C6766789}" type="presParOf" srcId="{07C4EEF0-785C-4789-80C4-E45C6640AEFF}" destId="{48F2555A-506F-418B-B3D9-B6A148153911}" srcOrd="16" destOrd="0" presId="urn:microsoft.com/office/officeart/2008/layout/LinedList"/>
    <dgm:cxn modelId="{B8669044-AB9C-4B13-9363-BE61162746C1}" type="presParOf" srcId="{07C4EEF0-785C-4789-80C4-E45C6640AEFF}" destId="{46F2339D-96F7-4BFA-B21B-D4AF064D2794}" srcOrd="17" destOrd="0" presId="urn:microsoft.com/office/officeart/2008/layout/LinedList"/>
    <dgm:cxn modelId="{12317249-8F26-40FE-ACCA-9DE95CC5B3E4}" type="presParOf" srcId="{46F2339D-96F7-4BFA-B21B-D4AF064D2794}" destId="{183AC189-6654-485F-898D-BC9327707F89}" srcOrd="0" destOrd="0" presId="urn:microsoft.com/office/officeart/2008/layout/LinedList"/>
    <dgm:cxn modelId="{913A7D0A-1174-4C82-9500-2E71219FD27D}" type="presParOf" srcId="{46F2339D-96F7-4BFA-B21B-D4AF064D2794}" destId="{7843E303-269A-4526-B5A9-D843E6E2A4FE}" srcOrd="1" destOrd="0" presId="urn:microsoft.com/office/officeart/2008/layout/LinedList"/>
    <dgm:cxn modelId="{A42DEFDD-C8D9-4C34-834F-512C6E134ACC}" type="presParOf" srcId="{07C4EEF0-785C-4789-80C4-E45C6640AEFF}" destId="{80C9B0B0-9236-47D9-A006-7582C82F352D}" srcOrd="18" destOrd="0" presId="urn:microsoft.com/office/officeart/2008/layout/LinedList"/>
    <dgm:cxn modelId="{6CFEA584-0C5C-4C79-A2BF-49F616BBBD45}" type="presParOf" srcId="{07C4EEF0-785C-4789-80C4-E45C6640AEFF}" destId="{DC32292C-3B14-4AC9-A60F-3BD0894CF51E}" srcOrd="19" destOrd="0" presId="urn:microsoft.com/office/officeart/2008/layout/LinedList"/>
    <dgm:cxn modelId="{7C554172-C823-4664-84E6-9755E896AAC2}" type="presParOf" srcId="{DC32292C-3B14-4AC9-A60F-3BD0894CF51E}" destId="{A4C3E932-DFE2-44A7-9108-CDDE3B98BB94}" srcOrd="0" destOrd="0" presId="urn:microsoft.com/office/officeart/2008/layout/LinedList"/>
    <dgm:cxn modelId="{5C460BD6-341B-496F-AD6C-5FC068AD1C56}" type="presParOf" srcId="{DC32292C-3B14-4AC9-A60F-3BD0894CF51E}" destId="{E4ACD709-AD60-4FE2-AB01-4EAC5CEC7ADC}" srcOrd="1" destOrd="0" presId="urn:microsoft.com/office/officeart/2008/layout/LinedList"/>
    <dgm:cxn modelId="{773362D4-97C4-483F-9F0E-26561004EEF9}" type="presParOf" srcId="{07C4EEF0-785C-4789-80C4-E45C6640AEFF}" destId="{6E884493-A55D-447E-8AF7-814840786425}" srcOrd="20" destOrd="0" presId="urn:microsoft.com/office/officeart/2008/layout/LinedList"/>
    <dgm:cxn modelId="{5F47F4A9-FFC1-43F3-AA59-3E6188C1AD5C}" type="presParOf" srcId="{07C4EEF0-785C-4789-80C4-E45C6640AEFF}" destId="{59B937DD-8433-41FA-9894-77E5CF5C7017}" srcOrd="21" destOrd="0" presId="urn:microsoft.com/office/officeart/2008/layout/LinedList"/>
    <dgm:cxn modelId="{79407CCC-9DAF-462C-B208-53E564F0AE89}" type="presParOf" srcId="{59B937DD-8433-41FA-9894-77E5CF5C7017}" destId="{8DD68D82-E95C-4CC6-98A1-4E8E8DCE781F}" srcOrd="0" destOrd="0" presId="urn:microsoft.com/office/officeart/2008/layout/LinedList"/>
    <dgm:cxn modelId="{DCC5352D-B293-44CF-9B6A-8DE10A36D6C8}" type="presParOf" srcId="{59B937DD-8433-41FA-9894-77E5CF5C7017}" destId="{081D5371-0A3E-4BC4-A4C8-A953FA30D1ED}" srcOrd="1" destOrd="0" presId="urn:microsoft.com/office/officeart/2008/layout/LinedList"/>
    <dgm:cxn modelId="{76E1D928-CE02-40A9-BA73-0A980ED09E6D}" type="presParOf" srcId="{07C4EEF0-785C-4789-80C4-E45C6640AEFF}" destId="{890BAFF8-5BFD-4D8D-BEB7-DEC379A682F4}" srcOrd="22" destOrd="0" presId="urn:microsoft.com/office/officeart/2008/layout/LinedList"/>
    <dgm:cxn modelId="{31142ACB-47F0-4E68-8C2F-A8E1C93AB31C}" type="presParOf" srcId="{07C4EEF0-785C-4789-80C4-E45C6640AEFF}" destId="{8122E81E-A5D1-459D-AA05-7DC0D34E7BD1}" srcOrd="23" destOrd="0" presId="urn:microsoft.com/office/officeart/2008/layout/LinedList"/>
    <dgm:cxn modelId="{EF937DD0-42A9-46A8-9246-6D76DA3C0DAC}" type="presParOf" srcId="{8122E81E-A5D1-459D-AA05-7DC0D34E7BD1}" destId="{5F55829B-F764-4B32-BCD2-77E8AC0DC82A}" srcOrd="0" destOrd="0" presId="urn:microsoft.com/office/officeart/2008/layout/LinedList"/>
    <dgm:cxn modelId="{D5633357-3840-4C92-A1B9-E00B3878224C}" type="presParOf" srcId="{8122E81E-A5D1-459D-AA05-7DC0D34E7BD1}" destId="{8A38AD97-EC6B-4A37-9E52-88FFF255858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F29CE4-EEB7-468A-A3E4-63CC68692273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21714-D12E-40E9-8B88-1D96F0CEB5F5}">
      <dsp:nvSpPr>
        <dsp:cNvPr id="0" name=""/>
        <dsp:cNvSpPr/>
      </dsp:nvSpPr>
      <dsp:spPr>
        <a:xfrm>
          <a:off x="0" y="2703"/>
          <a:ext cx="6900512" cy="460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Clear</a:t>
          </a:r>
        </a:p>
      </dsp:txBody>
      <dsp:txXfrm>
        <a:off x="0" y="2703"/>
        <a:ext cx="6900512" cy="460894"/>
      </dsp:txXfrm>
    </dsp:sp>
    <dsp:sp modelId="{1F648213-D94B-4DD6-8A50-537D54676718}">
      <dsp:nvSpPr>
        <dsp:cNvPr id="0" name=""/>
        <dsp:cNvSpPr/>
      </dsp:nvSpPr>
      <dsp:spPr>
        <a:xfrm>
          <a:off x="0" y="463597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C2362-A55C-49EB-B8A4-DD2C3FBE3B24}">
      <dsp:nvSpPr>
        <dsp:cNvPr id="0" name=""/>
        <dsp:cNvSpPr/>
      </dsp:nvSpPr>
      <dsp:spPr>
        <a:xfrm>
          <a:off x="0" y="463597"/>
          <a:ext cx="6900512" cy="460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Date</a:t>
          </a:r>
        </a:p>
      </dsp:txBody>
      <dsp:txXfrm>
        <a:off x="0" y="463597"/>
        <a:ext cx="6900512" cy="460894"/>
      </dsp:txXfrm>
    </dsp:sp>
    <dsp:sp modelId="{BCF09641-563A-4A4F-B893-4F832DC8D4DE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3128A-14D8-4EFB-A128-8BD31FD29F65}">
      <dsp:nvSpPr>
        <dsp:cNvPr id="0" name=""/>
        <dsp:cNvSpPr/>
      </dsp:nvSpPr>
      <dsp:spPr>
        <a:xfrm>
          <a:off x="0" y="924492"/>
          <a:ext cx="6900512" cy="460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Echo</a:t>
          </a:r>
        </a:p>
      </dsp:txBody>
      <dsp:txXfrm>
        <a:off x="0" y="924492"/>
        <a:ext cx="6900512" cy="460894"/>
      </dsp:txXfrm>
    </dsp:sp>
    <dsp:sp modelId="{3567D486-F821-4970-B659-834BEDB22E21}">
      <dsp:nvSpPr>
        <dsp:cNvPr id="0" name=""/>
        <dsp:cNvSpPr/>
      </dsp:nvSpPr>
      <dsp:spPr>
        <a:xfrm>
          <a:off x="0" y="1385386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ADFEE1-A57E-42C1-88CB-29E22E211CBC}">
      <dsp:nvSpPr>
        <dsp:cNvPr id="0" name=""/>
        <dsp:cNvSpPr/>
      </dsp:nvSpPr>
      <dsp:spPr>
        <a:xfrm>
          <a:off x="0" y="1385386"/>
          <a:ext cx="6900512" cy="460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Env</a:t>
          </a:r>
        </a:p>
      </dsp:txBody>
      <dsp:txXfrm>
        <a:off x="0" y="1385386"/>
        <a:ext cx="6900512" cy="460894"/>
      </dsp:txXfrm>
    </dsp:sp>
    <dsp:sp modelId="{9C1EA3D7-89B2-4D43-9FAC-989889753563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4BB82-034F-4450-9D48-A347DDFCE39F}">
      <dsp:nvSpPr>
        <dsp:cNvPr id="0" name=""/>
        <dsp:cNvSpPr/>
      </dsp:nvSpPr>
      <dsp:spPr>
        <a:xfrm>
          <a:off x="0" y="1846281"/>
          <a:ext cx="6900512" cy="460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False</a:t>
          </a:r>
        </a:p>
      </dsp:txBody>
      <dsp:txXfrm>
        <a:off x="0" y="1846281"/>
        <a:ext cx="6900512" cy="460894"/>
      </dsp:txXfrm>
    </dsp:sp>
    <dsp:sp modelId="{9BFB15C4-03A0-44DE-A42A-D08FBAD0BC6E}">
      <dsp:nvSpPr>
        <dsp:cNvPr id="0" name=""/>
        <dsp:cNvSpPr/>
      </dsp:nvSpPr>
      <dsp:spPr>
        <a:xfrm>
          <a:off x="0" y="23071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CB1618-A32E-43E6-8616-C50379E07C72}">
      <dsp:nvSpPr>
        <dsp:cNvPr id="0" name=""/>
        <dsp:cNvSpPr/>
      </dsp:nvSpPr>
      <dsp:spPr>
        <a:xfrm>
          <a:off x="0" y="2307175"/>
          <a:ext cx="6900512" cy="460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True</a:t>
          </a:r>
        </a:p>
      </dsp:txBody>
      <dsp:txXfrm>
        <a:off x="0" y="2307175"/>
        <a:ext cx="6900512" cy="460894"/>
      </dsp:txXfrm>
    </dsp:sp>
    <dsp:sp modelId="{3B14BD77-FDB3-4354-9170-DBDDD4299DDB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124F3-E047-4BBE-8788-1D53D8277F75}">
      <dsp:nvSpPr>
        <dsp:cNvPr id="0" name=""/>
        <dsp:cNvSpPr/>
      </dsp:nvSpPr>
      <dsp:spPr>
        <a:xfrm>
          <a:off x="0" y="2768070"/>
          <a:ext cx="6900512" cy="460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Hostname</a:t>
          </a:r>
        </a:p>
      </dsp:txBody>
      <dsp:txXfrm>
        <a:off x="0" y="2768070"/>
        <a:ext cx="6900512" cy="460894"/>
      </dsp:txXfrm>
    </dsp:sp>
    <dsp:sp modelId="{9ADF6FA7-5ED0-4E24-9347-5034909A4418}">
      <dsp:nvSpPr>
        <dsp:cNvPr id="0" name=""/>
        <dsp:cNvSpPr/>
      </dsp:nvSpPr>
      <dsp:spPr>
        <a:xfrm>
          <a:off x="0" y="322896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183C3-4B50-42F7-AD42-DD08E3FA683E}">
      <dsp:nvSpPr>
        <dsp:cNvPr id="0" name=""/>
        <dsp:cNvSpPr/>
      </dsp:nvSpPr>
      <dsp:spPr>
        <a:xfrm>
          <a:off x="0" y="3228965"/>
          <a:ext cx="6900512" cy="460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pwd</a:t>
          </a:r>
        </a:p>
      </dsp:txBody>
      <dsp:txXfrm>
        <a:off x="0" y="3228965"/>
        <a:ext cx="6900512" cy="460894"/>
      </dsp:txXfrm>
    </dsp:sp>
    <dsp:sp modelId="{48F2555A-506F-418B-B3D9-B6A148153911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AC189-6654-485F-898D-BC9327707F89}">
      <dsp:nvSpPr>
        <dsp:cNvPr id="0" name=""/>
        <dsp:cNvSpPr/>
      </dsp:nvSpPr>
      <dsp:spPr>
        <a:xfrm>
          <a:off x="0" y="3689859"/>
          <a:ext cx="6900512" cy="460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Sleep</a:t>
          </a:r>
        </a:p>
      </dsp:txBody>
      <dsp:txXfrm>
        <a:off x="0" y="3689859"/>
        <a:ext cx="6900512" cy="460894"/>
      </dsp:txXfrm>
    </dsp:sp>
    <dsp:sp modelId="{80C9B0B0-9236-47D9-A006-7582C82F352D}">
      <dsp:nvSpPr>
        <dsp:cNvPr id="0" name=""/>
        <dsp:cNvSpPr/>
      </dsp:nvSpPr>
      <dsp:spPr>
        <a:xfrm>
          <a:off x="0" y="4150754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C3E932-DFE2-44A7-9108-CDDE3B98BB94}">
      <dsp:nvSpPr>
        <dsp:cNvPr id="0" name=""/>
        <dsp:cNvSpPr/>
      </dsp:nvSpPr>
      <dsp:spPr>
        <a:xfrm>
          <a:off x="0" y="4150754"/>
          <a:ext cx="6900512" cy="460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Touch</a:t>
          </a:r>
        </a:p>
      </dsp:txBody>
      <dsp:txXfrm>
        <a:off x="0" y="4150754"/>
        <a:ext cx="6900512" cy="460894"/>
      </dsp:txXfrm>
    </dsp:sp>
    <dsp:sp modelId="{6E884493-A55D-447E-8AF7-814840786425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D68D82-E95C-4CC6-98A1-4E8E8DCE781F}">
      <dsp:nvSpPr>
        <dsp:cNvPr id="0" name=""/>
        <dsp:cNvSpPr/>
      </dsp:nvSpPr>
      <dsp:spPr>
        <a:xfrm>
          <a:off x="0" y="4611648"/>
          <a:ext cx="6900512" cy="460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Unlink</a:t>
          </a:r>
        </a:p>
      </dsp:txBody>
      <dsp:txXfrm>
        <a:off x="0" y="4611648"/>
        <a:ext cx="6900512" cy="460894"/>
      </dsp:txXfrm>
    </dsp:sp>
    <dsp:sp modelId="{890BAFF8-5BFD-4D8D-BEB7-DEC379A682F4}">
      <dsp:nvSpPr>
        <dsp:cNvPr id="0" name=""/>
        <dsp:cNvSpPr/>
      </dsp:nvSpPr>
      <dsp:spPr>
        <a:xfrm>
          <a:off x="0" y="5072543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55829B-F764-4B32-BCD2-77E8AC0DC82A}">
      <dsp:nvSpPr>
        <dsp:cNvPr id="0" name=""/>
        <dsp:cNvSpPr/>
      </dsp:nvSpPr>
      <dsp:spPr>
        <a:xfrm>
          <a:off x="0" y="5072543"/>
          <a:ext cx="6900512" cy="460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yes</a:t>
          </a:r>
        </a:p>
      </dsp:txBody>
      <dsp:txXfrm>
        <a:off x="0" y="5072543"/>
        <a:ext cx="6900512" cy="460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3AF33-26B6-A72A-A959-3FD37F5D2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3903CC-B707-6CA4-82E7-1781C366E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272DB-0372-E157-BACC-DCBCB620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E54C-4A9D-4540-A5C0-5233C0BE3814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B37FE-9913-F6F7-37D8-846AF0857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F4A116-431A-FEBE-A48E-33B5B02A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90DB-AC68-495C-AA1D-86EAF7B6A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13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6D455-38E2-4A88-16F7-AE9CA5C5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6441A3-9202-8528-7188-29DEA8B2D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BA59D1-357A-1D56-4DAF-F0ECE0DFD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E54C-4A9D-4540-A5C0-5233C0BE3814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95E39B-1870-5BAD-6251-46BF3A1A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978E1E-25DC-3F73-8A64-64E82A26D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90DB-AC68-495C-AA1D-86EAF7B6A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56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F6CF08-D102-F48C-CE1A-3D0BEBC3F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C2C987-9294-B9C1-C52C-6D01009EB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63EC2C-A504-9BB6-F59B-4E0636411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E54C-4A9D-4540-A5C0-5233C0BE3814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8FBF5-4510-2082-7F2E-D78F75BB4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64C83-E435-4BC2-7C2C-1A69BCCF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90DB-AC68-495C-AA1D-86EAF7B6A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64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3987B-C600-DFA9-5246-387ACBECD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8C526D-9AE3-6AB4-25BA-A9866756E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7AB61C-8763-EDCD-3CF7-F55E9F9C9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E54C-4A9D-4540-A5C0-5233C0BE3814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DF731B-645F-3B4C-8A65-371B5B1D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FA17A-E4B2-83DB-5438-87D4706C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90DB-AC68-495C-AA1D-86EAF7B6A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481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A37A9-D3CD-5478-D1B4-C5F3B04A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3F1F41-BE70-DDA3-7416-AE82DF1D2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8FBCD-EA27-0FF0-E78F-7FA8B97DB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E54C-4A9D-4540-A5C0-5233C0BE3814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4AD7A-FCD2-6B5E-45B0-4DD941C2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F6CBF8-B75C-675F-DE0D-8CB50497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90DB-AC68-495C-AA1D-86EAF7B6A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46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875EA-D95B-34F5-3FB2-502A6A28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48136A-3040-FF2E-5DC6-7D648C21D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78726B-E6DA-A14D-F1A9-958F5473C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8FF08B-F60C-59C3-BDE5-E2DBF3884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E54C-4A9D-4540-A5C0-5233C0BE3814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19B95A-92AA-BE6C-BE53-5E2922453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C77D62-5787-7837-0B7B-6D3786A9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90DB-AC68-495C-AA1D-86EAF7B6A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8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8FE09-92BB-A418-F174-67C697AF5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271E5E-112F-4BA6-36DF-2F500FCA1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90385B-BD19-7288-750A-2050A4C97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BB43BD-25E7-3636-0F1B-88D0C76B6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23F6BE-9F60-E15B-BCF9-04AE6C154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A697ED-1519-693E-E0E0-756D049B5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E54C-4A9D-4540-A5C0-5233C0BE3814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3308FE-3273-AA8C-BEBD-99DFF7D4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DDB149-573A-2669-1233-104E49B35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90DB-AC68-495C-AA1D-86EAF7B6A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842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185D3-3C31-4D81-CB4D-68C492BBF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0F78BF-8311-3DD2-94AD-0845775C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E54C-4A9D-4540-A5C0-5233C0BE3814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F9BD4B-C8BC-EC1E-119D-D3BBFB2B1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665518-7A93-2D7C-7B52-1434D561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90DB-AC68-495C-AA1D-86EAF7B6A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68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443B9D-E025-7254-143B-670EC98A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E54C-4A9D-4540-A5C0-5233C0BE3814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AC6FF1-AA28-F017-6F84-09B1D7637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FBC214-5F3B-DB78-7D5D-68E893F8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90DB-AC68-495C-AA1D-86EAF7B6A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66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380C1-0DB7-3CEC-C8F1-489BD8B68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F9A1A-DE2B-70D9-091C-E51B688EA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531AD1-5937-5ABE-7355-5FF0552C8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0E0BB0-207E-42F2-1F10-7A9259D57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E54C-4A9D-4540-A5C0-5233C0BE3814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B83670-3FEA-B3A9-2A9C-ABCE8AFE3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9DA2B9-36CA-75DC-31F7-9CC8782D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90DB-AC68-495C-AA1D-86EAF7B6A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14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00AF2-668A-54B3-E825-2E2BF2D5B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463F07-9218-B5B5-896A-BB5A28F06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905A00-9BF1-D2BA-2D04-D223EC1FB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BB63BE-AE45-A340-06D3-5655A52A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E54C-4A9D-4540-A5C0-5233C0BE3814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7F684E-1D68-C12C-C2EB-7E5DE9CBE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572C85-70CA-D66E-219F-84AC1C6FC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90DB-AC68-495C-AA1D-86EAF7B6A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50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E8AB8F-6602-A351-7C22-9199AEE4E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5CEBCA-3E6D-5F84-6DE3-94BF30707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2BBB25-B2B9-2EEE-7385-16FB48A24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DE54C-4A9D-4540-A5C0-5233C0BE3814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22B430-A494-3222-6F8F-7AF3569AB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F86A3-156C-D3F3-74E5-619AA8724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290DB-AC68-495C-AA1D-86EAF7B6A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36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44B3D-7658-77DB-F860-14451C3F4C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시스템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587396-8C4E-D7AE-D46E-82BAED451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1495" y="6212891"/>
            <a:ext cx="3064042" cy="1655762"/>
          </a:xfrm>
        </p:spPr>
        <p:txBody>
          <a:bodyPr/>
          <a:lstStyle/>
          <a:p>
            <a:r>
              <a:rPr lang="en-US" altLang="ko-KR"/>
              <a:t>2019575038 </a:t>
            </a:r>
            <a:r>
              <a:rPr lang="ko-KR" altLang="en-US" dirty="0"/>
              <a:t>오영석</a:t>
            </a:r>
          </a:p>
        </p:txBody>
      </p:sp>
    </p:spTree>
    <p:extLst>
      <p:ext uri="{BB962C8B-B14F-4D97-AF65-F5344CB8AC3E}">
        <p14:creationId xmlns:p14="http://schemas.microsoft.com/office/powerpoint/2010/main" val="2655663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2335D0A-21B2-4888-8B54-91B7738E3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44409A5E-C15D-4BA0-861B-D017C2A7E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54324" y="-3351276"/>
            <a:ext cx="5486400" cy="1218895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CC023FA-4B00-594C-1DCD-16FD13C5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28918"/>
            <a:ext cx="5819527" cy="2264392"/>
          </a:xfrm>
        </p:spPr>
        <p:txBody>
          <a:bodyPr anchor="ctr">
            <a:normAutofit/>
          </a:bodyPr>
          <a:lstStyle/>
          <a:p>
            <a:r>
              <a:rPr lang="en-US" altLang="ko-KR" sz="5000"/>
              <a:t>pwd</a:t>
            </a:r>
            <a:endParaRPr lang="ko-KR" altLang="en-US" sz="500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DB18CF9-A3E7-525C-9603-973AC366B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140" y="228917"/>
            <a:ext cx="5346491" cy="2382802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현재 작업 디렉토리를 가져오기 위해</a:t>
            </a:r>
            <a:endParaRPr lang="en-US" sz="1800" dirty="0"/>
          </a:p>
          <a:p>
            <a:r>
              <a:rPr lang="en-US" sz="1800" dirty="0" err="1"/>
              <a:t>Unistd.h</a:t>
            </a:r>
            <a:r>
              <a:rPr lang="en-US" sz="1800" dirty="0"/>
              <a:t> </a:t>
            </a:r>
            <a:r>
              <a:rPr lang="ko-KR" altLang="en-US" sz="1800" dirty="0"/>
              <a:t>헤더파일의 </a:t>
            </a:r>
            <a:r>
              <a:rPr lang="en-US" altLang="ko-KR" sz="1800" dirty="0" err="1"/>
              <a:t>getcwd</a:t>
            </a:r>
            <a:r>
              <a:rPr lang="en-US" altLang="ko-KR" sz="1800" dirty="0"/>
              <a:t>() </a:t>
            </a:r>
            <a:r>
              <a:rPr lang="ko-KR" altLang="en-US" sz="1800" dirty="0"/>
              <a:t>함수를 사용하여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현재 작업 디렉토리 경로를 가져온다</a:t>
            </a:r>
            <a:r>
              <a:rPr lang="en-US" altLang="ko-KR" sz="1800" dirty="0"/>
              <a:t>.</a:t>
            </a:r>
            <a:endParaRPr lang="en-US" sz="1800" dirty="0"/>
          </a:p>
        </p:txBody>
      </p:sp>
      <p:pic>
        <p:nvPicPr>
          <p:cNvPr id="5" name="내용 개체 틀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9F004063-B97E-B393-CE7A-A97F6E1649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473259"/>
            <a:ext cx="5015515" cy="3698942"/>
          </a:xfrm>
          <a:prstGeom prst="rect">
            <a:avLst/>
          </a:prstGeom>
        </p:spPr>
      </p:pic>
      <p:pic>
        <p:nvPicPr>
          <p:cNvPr id="7" name="그림 6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38E15EA5-9EDB-2D7E-C426-D4B0266B82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812" y="5094807"/>
            <a:ext cx="5173624" cy="107739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2E2D918-0F5E-4344-9C8C-FBD0ACB62B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97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0B4ACD6-DBBB-3BCE-23CF-EAAE723E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>
            <a:normAutofit/>
          </a:bodyPr>
          <a:lstStyle/>
          <a:p>
            <a:r>
              <a:rPr lang="en-US" altLang="ko-KR" sz="3600">
                <a:solidFill>
                  <a:schemeClr val="tx2"/>
                </a:solidFill>
              </a:rPr>
              <a:t>sleep</a:t>
            </a:r>
            <a:endParaRPr lang="ko-KR" altLang="en-US" sz="36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내용 개체 틀 4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383A0484-B61F-BDB9-3E7A-8D8804124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26" y="2235200"/>
            <a:ext cx="5185728" cy="3824474"/>
          </a:xfrm>
          <a:prstGeom prst="rect">
            <a:avLst/>
          </a:prstGeom>
        </p:spPr>
      </p:pic>
      <p:pic>
        <p:nvPicPr>
          <p:cNvPr id="7" name="그림 6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E3CD4E89-B62D-83DD-117C-96469A88F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641" y="3725542"/>
            <a:ext cx="5166360" cy="1972787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ACE6EA5C-C97B-0039-310E-CAFE34A55B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56350" y="1107062"/>
            <a:ext cx="4662170" cy="187795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sz="1200" b="1" dirty="0" err="1">
                <a:solidFill>
                  <a:srgbClr val="374151"/>
                </a:solidFill>
                <a:latin typeface="Arial Unicode MS"/>
                <a:ea typeface="Söhne"/>
              </a:rPr>
              <a:t>argc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는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명령행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인수의 개수를 나타내는 변수입니다.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sz="1200" b="1" dirty="0" err="1">
                <a:solidFill>
                  <a:srgbClr val="374151"/>
                </a:solidFill>
                <a:latin typeface="Arial Unicode MS"/>
                <a:ea typeface="Söhne"/>
              </a:rPr>
              <a:t>argv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는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명령행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ea typeface="Söhne"/>
              </a:rPr>
              <a:t> 인수를 담고 있는 문자열 배열입니다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sz="1200" dirty="0">
                <a:solidFill>
                  <a:srgbClr val="374151"/>
                </a:solidFill>
                <a:latin typeface="Arial" panose="020B0604020202020204" pitchFamily="34" charset="0"/>
                <a:ea typeface="Söhne"/>
              </a:rPr>
              <a:t>-(</a:t>
            </a:r>
            <a:r>
              <a:rPr lang="en-US" altLang="ko-KR" sz="1200" dirty="0" err="1">
                <a:solidFill>
                  <a:srgbClr val="374151"/>
                </a:solidFill>
                <a:latin typeface="Arial" panose="020B0604020202020204" pitchFamily="34" charset="0"/>
                <a:ea typeface="Söhne"/>
              </a:rPr>
              <a:t>s,m,h,d</a:t>
            </a:r>
            <a:r>
              <a:rPr lang="en-US" altLang="ko-KR" sz="1200" dirty="0">
                <a:solidFill>
                  <a:srgbClr val="374151"/>
                </a:solidFill>
                <a:latin typeface="Arial" panose="020B0604020202020204" pitchFamily="34" charset="0"/>
                <a:ea typeface="Söhne"/>
              </a:rPr>
              <a:t>) </a:t>
            </a:r>
            <a:r>
              <a:rPr lang="ko-KR" altLang="en-US" sz="1200" dirty="0">
                <a:solidFill>
                  <a:srgbClr val="374151"/>
                </a:solidFill>
                <a:latin typeface="Arial" panose="020B0604020202020204" pitchFamily="34" charset="0"/>
                <a:ea typeface="Söhne"/>
              </a:rPr>
              <a:t>각각</a:t>
            </a:r>
            <a:r>
              <a:rPr lang="en-US" altLang="ko-KR" sz="1200" dirty="0">
                <a:solidFill>
                  <a:srgbClr val="374151"/>
                </a:solidFill>
                <a:latin typeface="Arial" panose="020B0604020202020204" pitchFamily="34" charset="0"/>
                <a:ea typeface="Söhne"/>
              </a:rPr>
              <a:t> </a:t>
            </a:r>
            <a:r>
              <a:rPr lang="ko-KR" altLang="en-US" sz="1200" dirty="0">
                <a:solidFill>
                  <a:srgbClr val="374151"/>
                </a:solidFill>
                <a:latin typeface="Arial" panose="020B0604020202020204" pitchFamily="34" charset="0"/>
                <a:ea typeface="Söhne"/>
              </a:rPr>
              <a:t>시간 초</a:t>
            </a:r>
            <a:r>
              <a:rPr lang="en-US" altLang="ko-KR" sz="1200" dirty="0">
                <a:solidFill>
                  <a:srgbClr val="374151"/>
                </a:solidFill>
                <a:latin typeface="Arial" panose="020B0604020202020204" pitchFamily="34" charset="0"/>
                <a:ea typeface="Söhne"/>
              </a:rPr>
              <a:t>,</a:t>
            </a:r>
            <a:r>
              <a:rPr lang="ko-KR" altLang="en-US" sz="1200" dirty="0">
                <a:solidFill>
                  <a:srgbClr val="374151"/>
                </a:solidFill>
                <a:latin typeface="Arial" panose="020B0604020202020204" pitchFamily="34" charset="0"/>
                <a:ea typeface="Söhne"/>
              </a:rPr>
              <a:t>분</a:t>
            </a:r>
            <a:r>
              <a:rPr lang="en-US" altLang="ko-KR" sz="1200" dirty="0">
                <a:solidFill>
                  <a:srgbClr val="374151"/>
                </a:solidFill>
                <a:latin typeface="Arial" panose="020B0604020202020204" pitchFamily="34" charset="0"/>
                <a:ea typeface="Söhne"/>
              </a:rPr>
              <a:t>,</a:t>
            </a:r>
            <a:r>
              <a:rPr lang="ko-KR" altLang="en-US" sz="1200" dirty="0">
                <a:solidFill>
                  <a:srgbClr val="374151"/>
                </a:solidFill>
                <a:latin typeface="Arial" panose="020B0604020202020204" pitchFamily="34" charset="0"/>
                <a:ea typeface="Söhne"/>
              </a:rPr>
              <a:t>시간</a:t>
            </a:r>
            <a:r>
              <a:rPr lang="en-US" altLang="ko-KR" sz="1200" dirty="0">
                <a:solidFill>
                  <a:srgbClr val="374151"/>
                </a:solidFill>
                <a:latin typeface="Arial" panose="020B0604020202020204" pitchFamily="34" charset="0"/>
                <a:ea typeface="Söhne"/>
              </a:rPr>
              <a:t>,</a:t>
            </a:r>
            <a:r>
              <a:rPr lang="ko-KR" altLang="en-US" sz="1200" dirty="0">
                <a:solidFill>
                  <a:srgbClr val="374151"/>
                </a:solidFill>
                <a:latin typeface="Arial" panose="020B0604020202020204" pitchFamily="34" charset="0"/>
                <a:ea typeface="Söhne"/>
              </a:rPr>
              <a:t>일 을 초단위로 변환하여 프로그램 실행을 일시 중단합니다</a:t>
            </a:r>
            <a:endParaRPr lang="en-US" altLang="ko-KR" sz="1200" dirty="0">
              <a:solidFill>
                <a:srgbClr val="374151"/>
              </a:solidFill>
              <a:latin typeface="Arial" panose="020B06040202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Sleep (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숫자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)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만 입력했을 경우 초 로 간주한다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Söhne"/>
              </a:rPr>
              <a:t>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515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0DAA5B-4A0F-4CBA-895C-20ED2D8E1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3318831"/>
            <a:ext cx="518607" cy="282013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D0E75F-BC23-40FC-B2BB-3DCDCEA75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6D74C48-FC8C-2717-4B51-C9DA9F668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5" y="442276"/>
            <a:ext cx="4907908" cy="2730765"/>
          </a:xfrm>
        </p:spPr>
        <p:txBody>
          <a:bodyPr anchor="t">
            <a:normAutofit/>
          </a:bodyPr>
          <a:lstStyle/>
          <a:p>
            <a:r>
              <a:rPr lang="en-US" altLang="ko-KR" sz="4800"/>
              <a:t>touch</a:t>
            </a:r>
            <a:endParaRPr lang="ko-KR" altLang="en-US" sz="480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4C2431D-A976-8681-C7A3-0DB8B670C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401" y="257932"/>
            <a:ext cx="4956417" cy="2991758"/>
          </a:xfrm>
        </p:spPr>
        <p:txBody>
          <a:bodyPr anchor="t">
            <a:normAutofit fontScale="92500" lnSpcReduction="10000"/>
          </a:bodyPr>
          <a:lstStyle/>
          <a:p>
            <a:r>
              <a:rPr lang="ko-KR" altLang="en-US" sz="1800" dirty="0"/>
              <a:t>파일을 수정하거나 변경할 때 사용</a:t>
            </a:r>
            <a:endParaRPr lang="en-US" altLang="ko-KR" sz="1800" dirty="0"/>
          </a:p>
          <a:p>
            <a:r>
              <a:rPr lang="ko-KR" altLang="en-US" sz="1800" dirty="0"/>
              <a:t>파일명을 </a:t>
            </a:r>
            <a:r>
              <a:rPr lang="ko-KR" altLang="en-US" sz="1800" dirty="0" err="1"/>
              <a:t>적지않았을</a:t>
            </a:r>
            <a:r>
              <a:rPr lang="ko-KR" altLang="en-US" sz="1800" dirty="0"/>
              <a:t> 경우 오류</a:t>
            </a:r>
            <a:endParaRPr lang="en-US" altLang="ko-KR" sz="1800" dirty="0"/>
          </a:p>
          <a:p>
            <a:r>
              <a:rPr lang="ko-KR" altLang="en-US" sz="1800" dirty="0"/>
              <a:t>찾는 파일이 없을 경우 새로 생성</a:t>
            </a:r>
            <a:endParaRPr lang="en-US" altLang="ko-KR" sz="1800" dirty="0"/>
          </a:p>
          <a:p>
            <a:r>
              <a:rPr lang="en-US" sz="1800" dirty="0" err="1"/>
              <a:t>Assece</a:t>
            </a:r>
            <a:r>
              <a:rPr lang="en-US" sz="1800" dirty="0"/>
              <a:t> </a:t>
            </a:r>
            <a:r>
              <a:rPr lang="ko-KR" altLang="en-US" sz="1800" dirty="0"/>
              <a:t>함수를 사용하여 파일이 존재하는지 확인한다</a:t>
            </a:r>
            <a:endParaRPr lang="en-US" sz="1800" dirty="0"/>
          </a:p>
          <a:p>
            <a:r>
              <a:rPr lang="en-US" sz="1800" dirty="0" err="1"/>
              <a:t>Utime</a:t>
            </a:r>
            <a:r>
              <a:rPr lang="ko-KR" altLang="en-US" sz="1800" dirty="0"/>
              <a:t>함수를 이용하여 접근</a:t>
            </a:r>
            <a:r>
              <a:rPr lang="en-US" altLang="ko-KR" sz="1800" dirty="0"/>
              <a:t>,</a:t>
            </a:r>
            <a:r>
              <a:rPr lang="ko-KR" altLang="en-US" sz="1800" dirty="0"/>
              <a:t>수정 시간을 현재시간으로 바꾼다</a:t>
            </a:r>
            <a:endParaRPr lang="en-US" altLang="ko-KR" sz="1800" dirty="0"/>
          </a:p>
          <a:p>
            <a:r>
              <a:rPr lang="ko-KR" altLang="en-US" sz="1800" dirty="0"/>
              <a:t>파일이 </a:t>
            </a:r>
            <a:r>
              <a:rPr lang="ko-KR" altLang="en-US" sz="1800" dirty="0" err="1"/>
              <a:t>존재하지않는경우</a:t>
            </a:r>
            <a:r>
              <a:rPr lang="ko-KR" altLang="en-US" sz="1800" dirty="0"/>
              <a:t> </a:t>
            </a:r>
            <a:r>
              <a:rPr lang="en-US" altLang="ko-KR" sz="1800" dirty="0" err="1"/>
              <a:t>fopen</a:t>
            </a:r>
            <a:r>
              <a:rPr lang="ko-KR" altLang="en-US" sz="1800" dirty="0"/>
              <a:t>함수를 사용하여 파일을 생성한후 </a:t>
            </a:r>
            <a:r>
              <a:rPr lang="en-US" altLang="ko-KR" sz="1800" dirty="0" err="1"/>
              <a:t>fclose</a:t>
            </a:r>
            <a:r>
              <a:rPr lang="ko-KR" altLang="en-US" sz="1800" dirty="0"/>
              <a:t>함수를 사용하여 파일을 닫는다</a:t>
            </a:r>
            <a:endParaRPr lang="en-US" sz="1800" dirty="0"/>
          </a:p>
        </p:txBody>
      </p:sp>
      <p:pic>
        <p:nvPicPr>
          <p:cNvPr id="5" name="내용 개체 틀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E4631A5F-CE3C-0915-2CDF-B6F4B3AB8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45" y="2065869"/>
            <a:ext cx="4604303" cy="4073100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9713812-2304-1462-6205-EB9D23E76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401" y="3318831"/>
            <a:ext cx="4604306" cy="282013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443840-A796-4C43-8DC1-1B738EFEC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5193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876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024CD4-90A0-CECF-9B51-B7374A981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unlink</a:t>
            </a:r>
            <a:endParaRPr lang="ko-KR" altLang="en-US" sz="40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85A4404-27CB-E10A-61A2-175109562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unlink</a:t>
            </a:r>
            <a:r>
              <a:rPr lang="ko-KR" altLang="en-US" sz="2000" dirty="0"/>
              <a:t>함수는 주어진 파일을 삭제할 때 사용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unlink</a:t>
            </a:r>
            <a:r>
              <a:rPr lang="ko-KR" altLang="en-US" sz="2000" dirty="0"/>
              <a:t>함수는 파일 삭제에 성공하면 </a:t>
            </a:r>
            <a:r>
              <a:rPr lang="en-US" altLang="ko-KR" sz="2000" dirty="0"/>
              <a:t>0</a:t>
            </a:r>
            <a:r>
              <a:rPr lang="ko-KR" altLang="en-US" sz="2000" dirty="0"/>
              <a:t>을 반환 실패하면 </a:t>
            </a:r>
            <a:r>
              <a:rPr lang="en-US" altLang="ko-KR" sz="2000" dirty="0"/>
              <a:t>-1</a:t>
            </a:r>
            <a:r>
              <a:rPr lang="ko-KR" altLang="en-US" sz="2000" dirty="0"/>
              <a:t>을 반환한다</a:t>
            </a:r>
            <a:endParaRPr lang="en-US" altLang="ko-KR" sz="2000" dirty="0"/>
          </a:p>
          <a:p>
            <a:endParaRPr lang="en-US" sz="2000" dirty="0"/>
          </a:p>
        </p:txBody>
      </p:sp>
      <p:pic>
        <p:nvPicPr>
          <p:cNvPr id="5" name="내용 개체 틀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26683036-A586-EA36-2D2A-66A633A8C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58" y="2421924"/>
            <a:ext cx="5032064" cy="3711146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4FA6C7D-E06F-F6EB-EDDB-A1C7F5AF1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394" y="2733801"/>
            <a:ext cx="5167185" cy="308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85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3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CB5031-B3DF-C79E-2C95-E51894424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chemeClr val="tx2"/>
                </a:solidFill>
              </a:rPr>
              <a:t>yes</a:t>
            </a:r>
            <a:endParaRPr lang="ko-KR" altLang="en-US" sz="3600" dirty="0">
              <a:solidFill>
                <a:schemeClr val="tx2"/>
              </a:solidFill>
            </a:endParaRPr>
          </a:p>
        </p:txBody>
      </p:sp>
      <p:grpSp>
        <p:nvGrpSpPr>
          <p:cNvPr id="28" name="Group 17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9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0" name="Freeform: Shape 21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Content Placeholder 10">
            <a:extLst>
              <a:ext uri="{FF2B5EF4-FFF2-40B4-BE49-F238E27FC236}">
                <a16:creationId xmlns:a16="http://schemas.microsoft.com/office/drawing/2014/main" id="{D14F5D90-D338-C09B-45A0-C802196D1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8128" y="338328"/>
            <a:ext cx="5029200" cy="1773936"/>
          </a:xfrm>
        </p:spPr>
        <p:txBody>
          <a:bodyPr anchor="ctr">
            <a:normAutofit fontScale="92500"/>
          </a:bodyPr>
          <a:lstStyle/>
          <a:p>
            <a:r>
              <a:rPr lang="ko-KR" altLang="en-US" sz="1800" dirty="0">
                <a:solidFill>
                  <a:schemeClr val="tx2"/>
                </a:solidFill>
              </a:rPr>
              <a:t>무한루프를 이용하여 문자열을 출력하는 함수</a:t>
            </a:r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en-US" altLang="ko-KR" sz="1800" dirty="0">
                <a:solidFill>
                  <a:schemeClr val="tx2"/>
                </a:solidFill>
              </a:rPr>
              <a:t>While </a:t>
            </a:r>
            <a:r>
              <a:rPr lang="ko-KR" altLang="en-US" sz="1800" dirty="0">
                <a:solidFill>
                  <a:schemeClr val="tx2"/>
                </a:solidFill>
              </a:rPr>
              <a:t>문을 사용하여 입력 값이 없을 때</a:t>
            </a:r>
            <a:r>
              <a:rPr lang="en-US" altLang="ko-KR" sz="1800" dirty="0">
                <a:solidFill>
                  <a:schemeClr val="tx2"/>
                </a:solidFill>
              </a:rPr>
              <a:t>.y</a:t>
            </a:r>
            <a:r>
              <a:rPr lang="ko-KR" altLang="en-US" sz="1800" dirty="0">
                <a:solidFill>
                  <a:schemeClr val="tx2"/>
                </a:solidFill>
              </a:rPr>
              <a:t>를 무한으로 줄 바꿈 출력하고</a:t>
            </a:r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입력 값이 있을 때는 줄 바꿈 출력</a:t>
            </a:r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무한 반복이기 때문에 강제 </a:t>
            </a:r>
            <a:r>
              <a:rPr lang="ko-KR" altLang="en-US" sz="1800" dirty="0" err="1">
                <a:solidFill>
                  <a:schemeClr val="tx2"/>
                </a:solidFill>
              </a:rPr>
              <a:t>종료해야한다</a:t>
            </a: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7" name="그림 6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A8A78401-4BCD-7AD3-A204-F2144ED11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769" y="2903220"/>
            <a:ext cx="4525044" cy="3337220"/>
          </a:xfrm>
          <a:prstGeom prst="rect">
            <a:avLst/>
          </a:prstGeom>
        </p:spPr>
      </p:pic>
      <p:pic>
        <p:nvPicPr>
          <p:cNvPr id="5" name="내용 개체 틀 4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6AD8927C-9276-2315-B429-99B22382A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01" y="2884478"/>
            <a:ext cx="4525043" cy="333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01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D8EF3-5595-51DC-B019-CE1F2FEF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49EFC-25AA-508E-439D-9322B7799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603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D12DD9-0C54-1A1A-6B4B-CC42B949E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ko-KR" altLang="en-US" sz="5400"/>
              <a:t>목차</a:t>
            </a:r>
            <a:r>
              <a:rPr lang="en-US" altLang="ko-KR" sz="5400"/>
              <a:t>(12)</a:t>
            </a:r>
            <a:endParaRPr lang="ko-KR" altLang="en-US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D1C3E3F9-F4E3-5C39-FB24-AB3AA2EF42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48001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329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80C9EF-3CC6-4ECC-9C2D-9D0396C96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93C1CB-89F2-B9CF-0127-52B5FB92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altLang="ko-KR" sz="4800" dirty="0"/>
              <a:t>clear</a:t>
            </a:r>
            <a:endParaRPr lang="ko-KR" alt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C2CE6B14-8CBC-E31F-7305-8929BFC450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216"/>
          <a:stretch/>
        </p:blipFill>
        <p:spPr>
          <a:xfrm>
            <a:off x="635295" y="2524715"/>
            <a:ext cx="5150277" cy="371424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6F1A760-A7A2-9D53-32B8-9CB7B16E0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ANSI </a:t>
            </a:r>
            <a:r>
              <a:rPr lang="ko-KR" altLang="en-US" sz="2000" dirty="0"/>
              <a:t>이스케이프 시퀀스를 사용한다</a:t>
            </a:r>
            <a:r>
              <a:rPr lang="en-US" altLang="ko-KR" sz="2000" dirty="0"/>
              <a:t>.</a:t>
            </a:r>
            <a:endParaRPr lang="en-US" sz="2000" dirty="0"/>
          </a:p>
          <a:p>
            <a:r>
              <a:rPr lang="en-US" sz="2000" dirty="0"/>
              <a:t>\33: </a:t>
            </a:r>
            <a:r>
              <a:rPr lang="ko-KR" altLang="en-US" sz="2000" dirty="0"/>
              <a:t>이스케이프 문자를 나타냄</a:t>
            </a:r>
            <a:endParaRPr lang="en-US" altLang="ko-KR" sz="2000" dirty="0"/>
          </a:p>
          <a:p>
            <a:r>
              <a:rPr lang="en-US" sz="2000" dirty="0"/>
              <a:t>[H : </a:t>
            </a:r>
            <a:r>
              <a:rPr lang="ko-KR" altLang="en-US" sz="2000" dirty="0"/>
              <a:t>커서를</a:t>
            </a:r>
            <a:r>
              <a:rPr lang="en-US" sz="2000" dirty="0"/>
              <a:t> </a:t>
            </a:r>
            <a:r>
              <a:rPr lang="ko-KR" altLang="en-US" sz="2000" dirty="0"/>
              <a:t>화면 상단 왼쪽으로 이동</a:t>
            </a:r>
            <a:endParaRPr lang="en-US" altLang="ko-KR" sz="2000" dirty="0"/>
          </a:p>
          <a:p>
            <a:r>
              <a:rPr lang="en-US" sz="2000" dirty="0"/>
              <a:t>\33[J : </a:t>
            </a:r>
            <a:r>
              <a:rPr lang="ko-KR" altLang="en-US" sz="2000" dirty="0"/>
              <a:t>화면을 지움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1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8EAB43A-52B2-87DF-E2C8-58EE2B61C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date</a:t>
            </a:r>
            <a:endParaRPr lang="ko-KR" altLang="en-US" sz="40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EEFFF7E-B059-1ED8-2523-DC4B705A3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1166380"/>
            <a:ext cx="5178960" cy="2881185"/>
          </a:xfrm>
        </p:spPr>
        <p:txBody>
          <a:bodyPr anchor="ctr">
            <a:normAutofit/>
          </a:bodyPr>
          <a:lstStyle/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time.h</a:t>
            </a:r>
            <a:r>
              <a:rPr lang="en-US" altLang="ko-KR" sz="2000" dirty="0"/>
              <a:t>&gt; 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r>
              <a:rPr lang="en-US" altLang="ko-KR" sz="2000" dirty="0" err="1"/>
              <a:t>tm_wday</a:t>
            </a:r>
            <a:r>
              <a:rPr lang="ko-KR" altLang="en-US" sz="2000" dirty="0"/>
              <a:t>는 </a:t>
            </a:r>
            <a:r>
              <a:rPr lang="en-US" altLang="ko-KR" sz="2000" dirty="0"/>
              <a:t>0~6</a:t>
            </a:r>
            <a:r>
              <a:rPr lang="ko-KR" altLang="en-US" sz="2000" dirty="0"/>
              <a:t>을 요일로 변환하여 출력한다</a:t>
            </a:r>
          </a:p>
          <a:p>
            <a:r>
              <a:rPr lang="en-US" altLang="ko-KR" sz="2000" dirty="0" err="1"/>
              <a:t>localtime</a:t>
            </a:r>
            <a:r>
              <a:rPr lang="en-US" altLang="ko-KR" sz="2000" dirty="0"/>
              <a:t>() </a:t>
            </a:r>
            <a:r>
              <a:rPr lang="ko-KR" altLang="en-US" sz="2000" dirty="0"/>
              <a:t>함수는 시간 값을 초 단위로 유형 </a:t>
            </a:r>
            <a:r>
              <a:rPr lang="en-US" altLang="ko-KR" sz="2000" dirty="0"/>
              <a:t>tm</a:t>
            </a:r>
            <a:r>
              <a:rPr lang="ko-KR" altLang="en-US" sz="2000" dirty="0"/>
              <a:t>의 구조로 변환한다</a:t>
            </a:r>
          </a:p>
          <a:p>
            <a:r>
              <a:rPr lang="en-US" altLang="ko-KR" sz="2000" dirty="0"/>
              <a:t>year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두자리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정수일경우</a:t>
            </a:r>
            <a:r>
              <a:rPr lang="ko-KR" altLang="en-US" sz="2000" dirty="0"/>
              <a:t> </a:t>
            </a:r>
            <a:r>
              <a:rPr lang="en-US" altLang="ko-KR" sz="2000" dirty="0"/>
              <a:t>1900</a:t>
            </a:r>
            <a:r>
              <a:rPr lang="ko-KR" altLang="en-US" sz="2000" dirty="0"/>
              <a:t>년도 기준이기 때문에 </a:t>
            </a:r>
            <a:r>
              <a:rPr lang="en-US" altLang="ko-KR" sz="2000" dirty="0"/>
              <a:t>+1900</a:t>
            </a:r>
            <a:r>
              <a:rPr lang="ko-KR" altLang="en-US" sz="2000" dirty="0"/>
              <a:t>을 해준다</a:t>
            </a:r>
            <a:r>
              <a:rPr lang="en-US" altLang="ko-KR" sz="2000" dirty="0"/>
              <a:t>.</a:t>
            </a:r>
          </a:p>
        </p:txBody>
      </p:sp>
      <p:pic>
        <p:nvPicPr>
          <p:cNvPr id="5" name="내용 개체 틀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CDEA49B8-520C-FC38-F791-B69BECA0F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58" y="2421924"/>
            <a:ext cx="5032064" cy="3711146"/>
          </a:xfrm>
          <a:prstGeom prst="rect">
            <a:avLst/>
          </a:prstGeom>
        </p:spPr>
      </p:pic>
      <p:pic>
        <p:nvPicPr>
          <p:cNvPr id="7" name="그림 6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7EC48B64-7936-FFF4-C0FC-3838F67FF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73" y="4629667"/>
            <a:ext cx="5167185" cy="141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84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7F23F-7638-E244-5DC2-0A393103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echo</a:t>
            </a:r>
            <a:endParaRPr lang="ko-KR" altLang="en-US" dirty="0"/>
          </a:p>
        </p:txBody>
      </p:sp>
      <p:pic>
        <p:nvPicPr>
          <p:cNvPr id="5" name="내용 개체 틀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C6BB9F70-7DB5-7610-6B0A-3B37E2055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8" y="1690688"/>
            <a:ext cx="5896131" cy="4351338"/>
          </a:xfrm>
        </p:spPr>
      </p:pic>
      <p:pic>
        <p:nvPicPr>
          <p:cNvPr id="7" name="그림 6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D6641CF8-29F1-BB55-5CD5-B92BE4D80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100" y="4944533"/>
            <a:ext cx="5318518" cy="1097493"/>
          </a:xfrm>
          <a:prstGeom prst="rect">
            <a:avLst/>
          </a:prstGeom>
        </p:spPr>
      </p:pic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237127D7-135E-68A6-2CCE-130CAAE0B7DF}"/>
              </a:ext>
            </a:extLst>
          </p:cNvPr>
          <p:cNvSpPr txBox="1">
            <a:spLocks/>
          </p:cNvSpPr>
          <p:nvPr/>
        </p:nvSpPr>
        <p:spPr>
          <a:xfrm>
            <a:off x="6910120" y="1027906"/>
            <a:ext cx="5178960" cy="2881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DEC3A7-8CCD-6ABD-AF06-D67341743530}"/>
              </a:ext>
            </a:extLst>
          </p:cNvPr>
          <p:cNvSpPr txBox="1"/>
          <p:nvPr/>
        </p:nvSpPr>
        <p:spPr>
          <a:xfrm>
            <a:off x="6681520" y="2199219"/>
            <a:ext cx="4762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문자열을 받아서  문자를 그대로 출력한다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printf</a:t>
            </a:r>
            <a:r>
              <a:rPr lang="en-US" altLang="ko-KR" dirty="0"/>
              <a:t>()</a:t>
            </a:r>
            <a:r>
              <a:rPr lang="ko-KR" altLang="en-US" dirty="0"/>
              <a:t>함수를 사용하여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727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B1BDB65-01F5-AEC7-48C4-8017D37AD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env</a:t>
            </a:r>
            <a:endParaRPr lang="ko-KR" altLang="en-US" sz="40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B88EBAC-F8B0-038E-D485-97C2B2EB9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environ </a:t>
            </a:r>
            <a:r>
              <a:rPr lang="ko-KR" altLang="en-US" sz="2000" dirty="0"/>
              <a:t>환경변수를 포함하는 변수</a:t>
            </a:r>
            <a:endParaRPr lang="en-US" altLang="ko-KR" sz="2000" dirty="0"/>
          </a:p>
          <a:p>
            <a:r>
              <a:rPr lang="en-US" sz="2000" dirty="0"/>
              <a:t>extern </a:t>
            </a:r>
            <a:r>
              <a:rPr lang="ko-KR" altLang="en-US" sz="2000" dirty="0"/>
              <a:t>외부 변수 </a:t>
            </a:r>
            <a:r>
              <a:rPr lang="en-US" altLang="ko-KR" sz="2000" dirty="0"/>
              <a:t>environ</a:t>
            </a:r>
            <a:r>
              <a:rPr lang="ko-KR" altLang="en-US" sz="2000" dirty="0"/>
              <a:t>을 참조</a:t>
            </a:r>
            <a:endParaRPr lang="en-US" altLang="ko-KR" sz="2000" dirty="0"/>
          </a:p>
          <a:p>
            <a:r>
              <a:rPr lang="ko-KR" altLang="en-US" sz="2000" dirty="0"/>
              <a:t>환경변수를 줄 바꿈 출력</a:t>
            </a:r>
            <a:endParaRPr lang="en-US" altLang="ko-KR" sz="2000" dirty="0"/>
          </a:p>
          <a:p>
            <a:r>
              <a:rPr lang="en-US" sz="2000" dirty="0"/>
              <a:t>Char **</a:t>
            </a:r>
            <a:r>
              <a:rPr lang="ko-KR" altLang="en-US" sz="2000" dirty="0"/>
              <a:t>타입은 문자열 배열에 대한 포인터</a:t>
            </a:r>
            <a:endParaRPr lang="en-US" altLang="ko-KR" sz="2000" dirty="0"/>
          </a:p>
          <a:p>
            <a:endParaRPr lang="en-US" sz="2000" dirty="0"/>
          </a:p>
        </p:txBody>
      </p:sp>
      <p:pic>
        <p:nvPicPr>
          <p:cNvPr id="5" name="내용 개체 틀 4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236342A3-F062-04DB-A156-DE82CABA3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58" y="2421924"/>
            <a:ext cx="5032064" cy="3711146"/>
          </a:xfrm>
          <a:prstGeom prst="rect">
            <a:avLst/>
          </a:prstGeom>
        </p:spPr>
      </p:pic>
      <p:pic>
        <p:nvPicPr>
          <p:cNvPr id="7" name="그림 6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9431020C-E796-4EB4-9058-93CB9ACEC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954" y="2421924"/>
            <a:ext cx="5032064" cy="371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01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187DAA-50E1-8461-7B00-73E9B987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>
            <a:normAutofit/>
          </a:bodyPr>
          <a:lstStyle/>
          <a:p>
            <a:r>
              <a:rPr lang="en-US" altLang="ko-KR" sz="3600">
                <a:solidFill>
                  <a:schemeClr val="tx2"/>
                </a:solidFill>
              </a:rPr>
              <a:t>false</a:t>
            </a:r>
            <a:endParaRPr lang="ko-KR" altLang="en-US" sz="36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25731E7-F865-6165-06AE-97775F715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41" y="338328"/>
            <a:ext cx="5029200" cy="1773936"/>
          </a:xfrm>
        </p:spPr>
        <p:txBody>
          <a:bodyPr anchor="ctr">
            <a:normAutofit/>
          </a:bodyPr>
          <a:lstStyle/>
          <a:p>
            <a:r>
              <a:rPr lang="ko-KR" altLang="en-US" sz="1800" dirty="0">
                <a:solidFill>
                  <a:schemeClr val="tx2"/>
                </a:solidFill>
              </a:rPr>
              <a:t>실패를 </a:t>
            </a:r>
            <a:r>
              <a:rPr lang="ko-KR" altLang="en-US" sz="1800" dirty="0" err="1">
                <a:solidFill>
                  <a:schemeClr val="tx2"/>
                </a:solidFill>
              </a:rPr>
              <a:t>리턴하기</a:t>
            </a:r>
            <a:r>
              <a:rPr lang="ko-KR" altLang="en-US" sz="1800" dirty="0">
                <a:solidFill>
                  <a:schemeClr val="tx2"/>
                </a:solidFill>
              </a:rPr>
              <a:t> 위해  </a:t>
            </a:r>
            <a:r>
              <a:rPr lang="en-US" altLang="ko-KR" sz="1800" dirty="0">
                <a:solidFill>
                  <a:schemeClr val="tx2"/>
                </a:solidFill>
              </a:rPr>
              <a:t>1</a:t>
            </a:r>
            <a:r>
              <a:rPr lang="ko-KR" altLang="en-US" sz="1800" dirty="0" err="1">
                <a:solidFill>
                  <a:schemeClr val="tx2"/>
                </a:solidFill>
              </a:rPr>
              <a:t>을리턴한다</a:t>
            </a: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5" name="내용 개체 틀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A795970B-E487-ABAA-D8CC-762750B60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19" y="2449980"/>
            <a:ext cx="4894501" cy="3609694"/>
          </a:xfrm>
          <a:prstGeom prst="rect">
            <a:avLst/>
          </a:prstGeom>
        </p:spPr>
      </p:pic>
      <p:pic>
        <p:nvPicPr>
          <p:cNvPr id="7" name="그림 6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4A31CF98-02CA-4D51-5578-46850D855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641" y="4149376"/>
            <a:ext cx="5166360" cy="143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0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AE12DA-59BC-E9F6-F3D1-5B11216BF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>
            <a:normAutofit/>
          </a:bodyPr>
          <a:lstStyle/>
          <a:p>
            <a:r>
              <a:rPr lang="en-US" altLang="ko-KR" sz="3600">
                <a:solidFill>
                  <a:schemeClr val="tx2"/>
                </a:solidFill>
              </a:rPr>
              <a:t>true</a:t>
            </a:r>
            <a:endParaRPr lang="ko-KR" altLang="en-US" sz="36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B519F36-C05E-665D-E9F5-A898D7CC8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41" y="338328"/>
            <a:ext cx="5029200" cy="1773936"/>
          </a:xfrm>
        </p:spPr>
        <p:txBody>
          <a:bodyPr anchor="ctr">
            <a:normAutofit/>
          </a:bodyPr>
          <a:lstStyle/>
          <a:p>
            <a:r>
              <a:rPr lang="ko-KR" altLang="en-US" sz="1800" dirty="0">
                <a:solidFill>
                  <a:schemeClr val="tx2"/>
                </a:solidFill>
              </a:rPr>
              <a:t>성공을 </a:t>
            </a:r>
            <a:r>
              <a:rPr lang="ko-KR" altLang="en-US" sz="1800" dirty="0" err="1">
                <a:solidFill>
                  <a:schemeClr val="tx2"/>
                </a:solidFill>
              </a:rPr>
              <a:t>리턴하기</a:t>
            </a:r>
            <a:r>
              <a:rPr lang="ko-KR" altLang="en-US" sz="1800" dirty="0">
                <a:solidFill>
                  <a:schemeClr val="tx2"/>
                </a:solidFill>
              </a:rPr>
              <a:t> 위해 </a:t>
            </a:r>
            <a:r>
              <a:rPr lang="en-US" altLang="ko-KR" sz="1800" dirty="0">
                <a:solidFill>
                  <a:schemeClr val="tx2"/>
                </a:solidFill>
              </a:rPr>
              <a:t>0</a:t>
            </a:r>
            <a:r>
              <a:rPr lang="ko-KR" altLang="en-US" sz="1800" dirty="0">
                <a:solidFill>
                  <a:schemeClr val="tx2"/>
                </a:solidFill>
              </a:rPr>
              <a:t>을 </a:t>
            </a:r>
            <a:r>
              <a:rPr lang="ko-KR" altLang="en-US" sz="1800" dirty="0" err="1">
                <a:solidFill>
                  <a:schemeClr val="tx2"/>
                </a:solidFill>
              </a:rPr>
              <a:t>리턴한다</a:t>
            </a:r>
            <a:r>
              <a:rPr lang="en-US" altLang="ko-KR" sz="1800" dirty="0">
                <a:solidFill>
                  <a:schemeClr val="tx2"/>
                </a:solidFill>
              </a:rPr>
              <a:t>.</a:t>
            </a: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5" name="내용 개체 틀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142EEBBE-9D2B-7071-7329-F7E620A22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19" y="2449980"/>
            <a:ext cx="4894501" cy="3609694"/>
          </a:xfrm>
          <a:prstGeom prst="rect">
            <a:avLst/>
          </a:prstGeom>
        </p:spPr>
      </p:pic>
      <p:pic>
        <p:nvPicPr>
          <p:cNvPr id="7" name="그림 6" descr="폰트, 텍스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038CBF51-95CD-C091-F297-704E2B9B5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481" y="4064000"/>
            <a:ext cx="5166360" cy="129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420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E3ED56-9014-3F52-D655-B626B44B2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>
            <a:normAutofit/>
          </a:bodyPr>
          <a:lstStyle/>
          <a:p>
            <a:r>
              <a:rPr lang="en-US" altLang="ko-KR" sz="3600">
                <a:solidFill>
                  <a:schemeClr val="tx2"/>
                </a:solidFill>
              </a:rPr>
              <a:t>hostname</a:t>
            </a:r>
            <a:endParaRPr lang="ko-KR" altLang="en-US" sz="36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15319E6-5A89-9C43-F134-11EE21D02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857" y="1220893"/>
            <a:ext cx="5029200" cy="1773936"/>
          </a:xfrm>
        </p:spPr>
        <p:txBody>
          <a:bodyPr anchor="ctr">
            <a:normAutofit/>
          </a:bodyPr>
          <a:lstStyle/>
          <a:p>
            <a:r>
              <a:rPr lang="ko-KR" altLang="en-US" sz="1800" dirty="0">
                <a:solidFill>
                  <a:schemeClr val="tx2"/>
                </a:solidFill>
              </a:rPr>
              <a:t>호스트명을 </a:t>
            </a:r>
            <a:r>
              <a:rPr lang="ko-KR" altLang="en-US" sz="1800" dirty="0" err="1">
                <a:solidFill>
                  <a:schemeClr val="tx2"/>
                </a:solidFill>
              </a:rPr>
              <a:t>가져오</a:t>
            </a:r>
            <a:r>
              <a:rPr lang="ko-KR" altLang="en-US" sz="1800" dirty="0">
                <a:solidFill>
                  <a:schemeClr val="tx2"/>
                </a:solidFill>
              </a:rPr>
              <a:t> 기위해서</a:t>
            </a:r>
            <a:r>
              <a:rPr lang="en-US" altLang="ko-KR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Unistd.h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ko-KR" altLang="en-US" sz="1800" dirty="0">
                <a:solidFill>
                  <a:schemeClr val="tx2"/>
                </a:solidFill>
              </a:rPr>
              <a:t>헤더파일 </a:t>
            </a:r>
            <a:r>
              <a:rPr lang="en-US" altLang="ko-KR" sz="1800" dirty="0" err="1">
                <a:solidFill>
                  <a:schemeClr val="tx2"/>
                </a:solidFill>
              </a:rPr>
              <a:t>gethostname</a:t>
            </a:r>
            <a:r>
              <a:rPr lang="en-US" altLang="ko-KR" sz="1800" dirty="0">
                <a:solidFill>
                  <a:schemeClr val="tx2"/>
                </a:solidFill>
              </a:rPr>
              <a:t>()</a:t>
            </a:r>
            <a:r>
              <a:rPr lang="ko-KR" altLang="en-US" sz="1800" dirty="0">
                <a:solidFill>
                  <a:schemeClr val="tx2"/>
                </a:solidFill>
              </a:rPr>
              <a:t>을 사용</a:t>
            </a:r>
            <a:endParaRPr lang="en-US" altLang="ko-KR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5" name="내용 개체 틀 4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21B9C7F1-B96F-08B5-5899-BA1897C3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51" y="2692400"/>
            <a:ext cx="4915730" cy="3367274"/>
          </a:xfrm>
          <a:prstGeom prst="rect">
            <a:avLst/>
          </a:prstGeom>
        </p:spPr>
      </p:pic>
      <p:pic>
        <p:nvPicPr>
          <p:cNvPr id="7" name="그림 6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061B324C-B351-BFAD-CEF0-2603F5732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641" y="4470400"/>
            <a:ext cx="5166360" cy="138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15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321</Words>
  <Application>Microsoft Office PowerPoint</Application>
  <PresentationFormat>와이드스크린</PresentationFormat>
  <Paragraphs>64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Arial Unicode MS</vt:lpstr>
      <vt:lpstr>Helvetica Neue Medium</vt:lpstr>
      <vt:lpstr>맑은 고딕</vt:lpstr>
      <vt:lpstr>Arial</vt:lpstr>
      <vt:lpstr>Office 테마</vt:lpstr>
      <vt:lpstr>시스템 프로그래밍</vt:lpstr>
      <vt:lpstr>목차(12)</vt:lpstr>
      <vt:lpstr>clear</vt:lpstr>
      <vt:lpstr>date</vt:lpstr>
      <vt:lpstr>echo</vt:lpstr>
      <vt:lpstr>env</vt:lpstr>
      <vt:lpstr>false</vt:lpstr>
      <vt:lpstr>true</vt:lpstr>
      <vt:lpstr>hostname</vt:lpstr>
      <vt:lpstr>pwd</vt:lpstr>
      <vt:lpstr>sleep</vt:lpstr>
      <vt:lpstr>touch</vt:lpstr>
      <vt:lpstr>unlink</vt:lpstr>
      <vt:lpstr>yes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 프로그래밍</dc:title>
  <dc:creator>오영석</dc:creator>
  <cp:lastModifiedBy>오영석</cp:lastModifiedBy>
  <cp:revision>1</cp:revision>
  <dcterms:created xsi:type="dcterms:W3CDTF">2023-06-12T09:35:55Z</dcterms:created>
  <dcterms:modified xsi:type="dcterms:W3CDTF">2023-06-12T19:28:35Z</dcterms:modified>
</cp:coreProperties>
</file>