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hD7vsxgmiouj/fD+//mOsfPkJS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1BE673A-5816-45B5-96C4-51788C024526}">
  <a:tblStyle styleId="{C1BE673A-5816-45B5-96C4-51788C02452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FF1"/>
          </a:solidFill>
        </a:fill>
      </a:tcStyle>
    </a:wholeTbl>
    <a:band1H>
      <a:tcTxStyle b="off" i="off"/>
      <a:tcStyle>
        <a:fill>
          <a:solidFill>
            <a:srgbClr val="CCDDE2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DDE2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/>
          <p:nvPr/>
        </p:nvSpPr>
        <p:spPr>
          <a:xfrm>
            <a:off x="0" y="1722426"/>
            <a:ext cx="12191999" cy="3635400"/>
          </a:xfrm>
          <a:prstGeom prst="rect">
            <a:avLst/>
          </a:prstGeom>
          <a:solidFill>
            <a:srgbClr val="D3ECF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4"/>
          <p:cNvSpPr/>
          <p:nvPr/>
        </p:nvSpPr>
        <p:spPr>
          <a:xfrm>
            <a:off x="0" y="1722426"/>
            <a:ext cx="1142965" cy="3635400"/>
          </a:xfrm>
          <a:prstGeom prst="rect">
            <a:avLst/>
          </a:prstGeom>
          <a:solidFill>
            <a:srgbClr val="0019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0" y="0"/>
            <a:ext cx="1142965" cy="1714488"/>
          </a:xfrm>
          <a:prstGeom prst="rect">
            <a:avLst/>
          </a:prstGeom>
          <a:solidFill>
            <a:srgbClr val="D3ECF1">
              <a:alpha val="3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0" y="4143380"/>
            <a:ext cx="1142965" cy="2714621"/>
          </a:xfrm>
          <a:prstGeom prst="rect">
            <a:avLst/>
          </a:prstGeom>
          <a:solidFill>
            <a:schemeClr val="dk2">
              <a:alpha val="3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4"/>
          <p:cNvSpPr txBox="1"/>
          <p:nvPr>
            <p:ph type="ctrTitle"/>
          </p:nvPr>
        </p:nvSpPr>
        <p:spPr>
          <a:xfrm>
            <a:off x="1451394" y="2857496"/>
            <a:ext cx="10363199" cy="1100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5660"/>
              </a:buClr>
              <a:buSzPts val="5400"/>
              <a:buFont typeface="Verdana"/>
              <a:buNone/>
              <a:defRPr sz="5400">
                <a:solidFill>
                  <a:srgbClr val="2056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subTitle"/>
          </p:nvPr>
        </p:nvSpPr>
        <p:spPr>
          <a:xfrm>
            <a:off x="2365794" y="4000504"/>
            <a:ext cx="8534399" cy="57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A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A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A8A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A8A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A8A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A8A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A8A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A8A"/>
                </a:solidFill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간지" showMasterSp="0" type="objOnly">
  <p:cSld name="OBJECT_ONLY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/>
          <p:nvPr/>
        </p:nvSpPr>
        <p:spPr>
          <a:xfrm>
            <a:off x="0" y="642918"/>
            <a:ext cx="12191999" cy="3714776"/>
          </a:xfrm>
          <a:prstGeom prst="rect">
            <a:avLst/>
          </a:prstGeom>
          <a:solidFill>
            <a:srgbClr val="D3ECF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23"/>
          <p:cNvGrpSpPr/>
          <p:nvPr/>
        </p:nvGrpSpPr>
        <p:grpSpPr>
          <a:xfrm>
            <a:off x="0" y="-2"/>
            <a:ext cx="12192007" cy="642919"/>
            <a:chOff x="0" y="4156762"/>
            <a:chExt cx="9144006" cy="357159"/>
          </a:xfrm>
        </p:grpSpPr>
        <p:sp>
          <p:nvSpPr>
            <p:cNvPr id="83" name="Google Shape;83;p23"/>
            <p:cNvSpPr/>
            <p:nvPr/>
          </p:nvSpPr>
          <p:spPr>
            <a:xfrm rot="-5400000">
              <a:off x="2464595" y="2692267"/>
              <a:ext cx="357158" cy="3286148"/>
            </a:xfrm>
            <a:prstGeom prst="rect">
              <a:avLst/>
            </a:prstGeom>
            <a:solidFill>
              <a:srgbClr val="001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3"/>
            <p:cNvSpPr/>
            <p:nvPr/>
          </p:nvSpPr>
          <p:spPr>
            <a:xfrm rot="-5400000">
              <a:off x="321471" y="3835291"/>
              <a:ext cx="357158" cy="1000100"/>
            </a:xfrm>
            <a:prstGeom prst="rect">
              <a:avLst/>
            </a:prstGeom>
            <a:solidFill>
              <a:srgbClr val="D3ECF1">
                <a:alpha val="3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3"/>
            <p:cNvSpPr/>
            <p:nvPr/>
          </p:nvSpPr>
          <p:spPr>
            <a:xfrm rot="-5400000">
              <a:off x="6143640" y="1513555"/>
              <a:ext cx="357158" cy="5643574"/>
            </a:xfrm>
            <a:prstGeom prst="rect">
              <a:avLst/>
            </a:prstGeom>
            <a:solidFill>
              <a:schemeClr val="dk2">
                <a:alpha val="3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23"/>
          <p:cNvSpPr txBox="1"/>
          <p:nvPr>
            <p:ph type="ctrTitle"/>
          </p:nvPr>
        </p:nvSpPr>
        <p:spPr>
          <a:xfrm>
            <a:off x="609599" y="2643182"/>
            <a:ext cx="10972799" cy="1444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5660"/>
              </a:buClr>
              <a:buSzPts val="4800"/>
              <a:buFont typeface="Verdana"/>
              <a:buNone/>
              <a:defRPr sz="4800">
                <a:solidFill>
                  <a:srgbClr val="2056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목차" showMasterSp="0" type="clipArtAndTx">
  <p:cSld name="CLIPART_AND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/>
          <p:nvPr/>
        </p:nvSpPr>
        <p:spPr>
          <a:xfrm>
            <a:off x="0" y="0"/>
            <a:ext cx="12191999" cy="214311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24"/>
          <p:cNvGrpSpPr/>
          <p:nvPr/>
        </p:nvGrpSpPr>
        <p:grpSpPr>
          <a:xfrm>
            <a:off x="0" y="0"/>
            <a:ext cx="12192007" cy="176347"/>
            <a:chOff x="0" y="4156762"/>
            <a:chExt cx="9144006" cy="357159"/>
          </a:xfrm>
        </p:grpSpPr>
        <p:sp>
          <p:nvSpPr>
            <p:cNvPr id="93" name="Google Shape;93;p24"/>
            <p:cNvSpPr/>
            <p:nvPr/>
          </p:nvSpPr>
          <p:spPr>
            <a:xfrm rot="-5400000">
              <a:off x="2464595" y="2692267"/>
              <a:ext cx="357158" cy="3286148"/>
            </a:xfrm>
            <a:prstGeom prst="rect">
              <a:avLst/>
            </a:prstGeom>
            <a:solidFill>
              <a:srgbClr val="001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4"/>
            <p:cNvSpPr/>
            <p:nvPr/>
          </p:nvSpPr>
          <p:spPr>
            <a:xfrm rot="-5400000">
              <a:off x="321471" y="3835291"/>
              <a:ext cx="357158" cy="1000100"/>
            </a:xfrm>
            <a:prstGeom prst="rect">
              <a:avLst/>
            </a:prstGeom>
            <a:solidFill>
              <a:srgbClr val="D3ECF1">
                <a:alpha val="3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4"/>
            <p:cNvSpPr/>
            <p:nvPr/>
          </p:nvSpPr>
          <p:spPr>
            <a:xfrm rot="-5400000">
              <a:off x="6143640" y="1513555"/>
              <a:ext cx="357158" cy="5643574"/>
            </a:xfrm>
            <a:prstGeom prst="rect">
              <a:avLst/>
            </a:prstGeom>
            <a:solidFill>
              <a:schemeClr val="dk2">
                <a:alpha val="3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24"/>
          <p:cNvSpPr txBox="1"/>
          <p:nvPr>
            <p:ph type="title"/>
          </p:nvPr>
        </p:nvSpPr>
        <p:spPr>
          <a:xfrm>
            <a:off x="1428717" y="928670"/>
            <a:ext cx="857255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1428717" y="2286000"/>
            <a:ext cx="8572499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🡺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본문" showMasterSp="0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/>
          <p:nvPr/>
        </p:nvSpPr>
        <p:spPr>
          <a:xfrm>
            <a:off x="9620274" y="0"/>
            <a:ext cx="2571725" cy="6858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25"/>
          <p:cNvGrpSpPr/>
          <p:nvPr/>
        </p:nvGrpSpPr>
        <p:grpSpPr>
          <a:xfrm>
            <a:off x="0" y="-1"/>
            <a:ext cx="285709" cy="6858001"/>
            <a:chOff x="0" y="-1"/>
            <a:chExt cx="214282" cy="6858001"/>
          </a:xfrm>
        </p:grpSpPr>
        <p:sp>
          <p:nvSpPr>
            <p:cNvPr id="104" name="Google Shape;104;p25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" name="Google Shape;105;p25"/>
            <p:cNvGrpSpPr/>
            <p:nvPr/>
          </p:nvGrpSpPr>
          <p:grpSpPr>
            <a:xfrm>
              <a:off x="0" y="-1"/>
              <a:ext cx="214282" cy="6858001"/>
              <a:chOff x="-714412" y="-1"/>
              <a:chExt cx="214282" cy="6858001"/>
            </a:xfrm>
          </p:grpSpPr>
          <p:sp>
            <p:nvSpPr>
              <p:cNvPr id="106" name="Google Shape;106;p25"/>
              <p:cNvSpPr/>
              <p:nvPr/>
            </p:nvSpPr>
            <p:spPr>
              <a:xfrm>
                <a:off x="-714412" y="1722425"/>
                <a:ext cx="214282" cy="3635400"/>
              </a:xfrm>
              <a:prstGeom prst="rect">
                <a:avLst/>
              </a:prstGeom>
              <a:solidFill>
                <a:srgbClr val="0019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5"/>
              <p:cNvSpPr/>
              <p:nvPr/>
            </p:nvSpPr>
            <p:spPr>
              <a:xfrm>
                <a:off x="-714412" y="-1"/>
                <a:ext cx="214282" cy="1714488"/>
              </a:xfrm>
              <a:prstGeom prst="rect">
                <a:avLst/>
              </a:prstGeom>
              <a:solidFill>
                <a:srgbClr val="D3ECF1">
                  <a:alpha val="3882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5"/>
              <p:cNvSpPr/>
              <p:nvPr/>
            </p:nvSpPr>
            <p:spPr>
              <a:xfrm>
                <a:off x="-714412" y="4143379"/>
                <a:ext cx="214282" cy="2714621"/>
              </a:xfrm>
              <a:prstGeom prst="rect">
                <a:avLst/>
              </a:prstGeom>
              <a:solidFill>
                <a:schemeClr val="dk2">
                  <a:alpha val="3882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9" name="Google Shape;109;p25"/>
          <p:cNvSpPr txBox="1"/>
          <p:nvPr>
            <p:ph type="title"/>
          </p:nvPr>
        </p:nvSpPr>
        <p:spPr>
          <a:xfrm rot="5400000">
            <a:off x="7646985" y="2190751"/>
            <a:ext cx="5851525" cy="201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 rot="5400000">
            <a:off x="2039936" y="-1155699"/>
            <a:ext cx="5851525" cy="871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🡺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showMasterSp="0" type="secHead">
  <p:cSld name="SECTION_HEADER"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>
            <a:off x="0" y="0"/>
            <a:ext cx="12191999" cy="4143380"/>
          </a:xfrm>
          <a:prstGeom prst="rect">
            <a:avLst/>
          </a:prstGeom>
          <a:solidFill>
            <a:srgbClr val="D3ECF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16"/>
          <p:cNvGrpSpPr/>
          <p:nvPr/>
        </p:nvGrpSpPr>
        <p:grpSpPr>
          <a:xfrm>
            <a:off x="0" y="4156762"/>
            <a:ext cx="12192007" cy="700998"/>
            <a:chOff x="0" y="4156762"/>
            <a:chExt cx="9144006" cy="357159"/>
          </a:xfrm>
        </p:grpSpPr>
        <p:sp>
          <p:nvSpPr>
            <p:cNvPr id="35" name="Google Shape;35;p16"/>
            <p:cNvSpPr/>
            <p:nvPr/>
          </p:nvSpPr>
          <p:spPr>
            <a:xfrm rot="-5400000">
              <a:off x="2464595" y="2692267"/>
              <a:ext cx="357158" cy="3286148"/>
            </a:xfrm>
            <a:prstGeom prst="rect">
              <a:avLst/>
            </a:prstGeom>
            <a:solidFill>
              <a:srgbClr val="001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6"/>
            <p:cNvSpPr/>
            <p:nvPr/>
          </p:nvSpPr>
          <p:spPr>
            <a:xfrm rot="-5400000">
              <a:off x="321471" y="3835291"/>
              <a:ext cx="357158" cy="1000100"/>
            </a:xfrm>
            <a:prstGeom prst="rect">
              <a:avLst/>
            </a:prstGeom>
            <a:solidFill>
              <a:srgbClr val="D3ECF1">
                <a:alpha val="3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rot="-5400000">
              <a:off x="6143640" y="1513555"/>
              <a:ext cx="357158" cy="5643574"/>
            </a:xfrm>
            <a:prstGeom prst="rect">
              <a:avLst/>
            </a:prstGeom>
            <a:solidFill>
              <a:schemeClr val="dk2">
                <a:alpha val="3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6"/>
          <p:cNvSpPr txBox="1"/>
          <p:nvPr>
            <p:ph type="title"/>
          </p:nvPr>
        </p:nvSpPr>
        <p:spPr>
          <a:xfrm>
            <a:off x="963083" y="2158766"/>
            <a:ext cx="10363199" cy="1076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5660"/>
              </a:buClr>
              <a:buSzPts val="4800"/>
              <a:buFont typeface="Verdana"/>
              <a:buNone/>
              <a:defRPr b="0" sz="4800" cap="none">
                <a:solidFill>
                  <a:srgbClr val="2056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963083" y="3263903"/>
            <a:ext cx="10363199" cy="665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A8A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A8A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A8A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A8A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A8A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A8A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A8A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A8A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A8A"/>
                </a:solidFill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내용 2개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609599" y="1294723"/>
            <a:ext cx="5384799" cy="4905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SzPts val="2200"/>
              <a:buChar char="🡺"/>
              <a:defRPr sz="22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«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6197599" y="1294723"/>
            <a:ext cx="5384799" cy="4905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SzPts val="2200"/>
              <a:buChar char="🡺"/>
              <a:defRPr sz="22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«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표" type="tbl">
  <p:cSld name="TAB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3" name="Google Shape;63;p20"/>
          <p:cNvSpPr txBox="1"/>
          <p:nvPr>
            <p:ph type="title"/>
          </p:nvPr>
        </p:nvSpPr>
        <p:spPr>
          <a:xfrm>
            <a:off x="609599" y="198438"/>
            <a:ext cx="10972799" cy="779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내용 4개" type="fourObj">
  <p:cSld name="FOUR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609599" y="1286190"/>
            <a:ext cx="5384799" cy="24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«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9pPr>
          </a:lstStyle>
          <a:p/>
        </p:txBody>
      </p:sp>
      <p:sp>
        <p:nvSpPr>
          <p:cNvPr id="67" name="Google Shape;67;p21"/>
          <p:cNvSpPr txBox="1"/>
          <p:nvPr>
            <p:ph idx="2" type="body"/>
          </p:nvPr>
        </p:nvSpPr>
        <p:spPr>
          <a:xfrm>
            <a:off x="6197599" y="1286190"/>
            <a:ext cx="5384799" cy="24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«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9pPr>
          </a:lstStyle>
          <a:p/>
        </p:txBody>
      </p:sp>
      <p:sp>
        <p:nvSpPr>
          <p:cNvPr id="68" name="Google Shape;68;p21"/>
          <p:cNvSpPr txBox="1"/>
          <p:nvPr>
            <p:ph idx="3" type="body"/>
          </p:nvPr>
        </p:nvSpPr>
        <p:spPr>
          <a:xfrm>
            <a:off x="608037" y="3790019"/>
            <a:ext cx="5384799" cy="24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«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9pPr>
          </a:lstStyle>
          <a:p/>
        </p:txBody>
      </p:sp>
      <p:sp>
        <p:nvSpPr>
          <p:cNvPr id="69" name="Google Shape;69;p21"/>
          <p:cNvSpPr txBox="1"/>
          <p:nvPr>
            <p:ph idx="4" type="body"/>
          </p:nvPr>
        </p:nvSpPr>
        <p:spPr>
          <a:xfrm>
            <a:off x="6196037" y="3790019"/>
            <a:ext cx="5384799" cy="24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🡺"/>
              <a:defRPr sz="2000"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«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«"/>
              <a:defRPr sz="1800"/>
            </a:lvl9pPr>
          </a:lstStyle>
          <a:p/>
        </p:txBody>
      </p:sp>
      <p:sp>
        <p:nvSpPr>
          <p:cNvPr id="70" name="Google Shape;70;p21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그림 및 설명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609599" y="185737"/>
            <a:ext cx="10991850" cy="804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/>
          <p:nvPr>
            <p:ph idx="2" type="pic"/>
          </p:nvPr>
        </p:nvSpPr>
        <p:spPr>
          <a:xfrm>
            <a:off x="1697567" y="1300163"/>
            <a:ext cx="8699498" cy="391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>
            <a:off x="1697567" y="5367338"/>
            <a:ext cx="8699498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0" y="0"/>
            <a:ext cx="12191999" cy="1000108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32" id="7" name="Google Shape;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214818"/>
            <a:ext cx="12191999" cy="26431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3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b="0" i="0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3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🡺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1D38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1D38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D38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D38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D38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D38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D38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D38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D38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D38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1D38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3" name="Google Shape;13;p13"/>
          <p:cNvGrpSpPr/>
          <p:nvPr/>
        </p:nvGrpSpPr>
        <p:grpSpPr>
          <a:xfrm>
            <a:off x="0" y="0"/>
            <a:ext cx="285709" cy="1000108"/>
            <a:chOff x="0" y="0"/>
            <a:chExt cx="357158" cy="1000108"/>
          </a:xfrm>
        </p:grpSpPr>
        <p:sp>
          <p:nvSpPr>
            <p:cNvPr id="14" name="Google Shape;14;p13"/>
            <p:cNvSpPr/>
            <p:nvPr/>
          </p:nvSpPr>
          <p:spPr>
            <a:xfrm>
              <a:off x="0" y="0"/>
              <a:ext cx="357158" cy="785794"/>
            </a:xfrm>
            <a:prstGeom prst="rect">
              <a:avLst/>
            </a:prstGeom>
            <a:solidFill>
              <a:srgbClr val="001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>
              <a:off x="0" y="631373"/>
              <a:ext cx="357158" cy="368735"/>
            </a:xfrm>
            <a:prstGeom prst="rect">
              <a:avLst/>
            </a:prstGeom>
            <a:solidFill>
              <a:schemeClr val="dk2">
                <a:alpha val="3882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>
            <p:ph type="ctrTitle"/>
          </p:nvPr>
        </p:nvSpPr>
        <p:spPr>
          <a:xfrm>
            <a:off x="6096000" y="783671"/>
            <a:ext cx="5343786" cy="927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5660"/>
              </a:buClr>
              <a:buSzPts val="5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1조기획발표문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1"/>
          <p:cNvSpPr txBox="1"/>
          <p:nvPr>
            <p:ph idx="1" type="subTitle"/>
          </p:nvPr>
        </p:nvSpPr>
        <p:spPr>
          <a:xfrm>
            <a:off x="8788574" y="2482798"/>
            <a:ext cx="3403426" cy="290840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solidFill>
                  <a:schemeClr val="dk1"/>
                </a:solidFill>
              </a:rPr>
              <a:t>팀장 - 최태환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ko-KR">
                <a:solidFill>
                  <a:schemeClr val="dk1"/>
                </a:solidFill>
              </a:rPr>
              <a:t>팀원 - 김택환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ko-KR">
                <a:solidFill>
                  <a:schemeClr val="dk1"/>
                </a:solidFill>
              </a:rPr>
              <a:t>	 안용찬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ko-KR">
                <a:solidFill>
                  <a:schemeClr val="dk1"/>
                </a:solidFill>
              </a:rPr>
              <a:t>	 장준석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ko-KR">
                <a:solidFill>
                  <a:schemeClr val="dk1"/>
                </a:solidFill>
              </a:rPr>
              <a:t>	 홍정우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2428874" y="2661707"/>
            <a:ext cx="6212417" cy="36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프로젝트명 - </a:t>
            </a:r>
            <a:r>
              <a:rPr lang="ko-KR" sz="1800">
                <a:solidFill>
                  <a:schemeClr val="dk1"/>
                </a:solidFill>
              </a:rPr>
              <a:t>동영상 업로드 홈페이지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998" y="1358421"/>
            <a:ext cx="6096000" cy="47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46206"/>
            <a:ext cx="12192000" cy="581179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0"/>
          <p:cNvSpPr txBox="1"/>
          <p:nvPr/>
        </p:nvSpPr>
        <p:spPr>
          <a:xfrm>
            <a:off x="355959" y="157428"/>
            <a:ext cx="41913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예상 동영상 재생화면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"/>
          <p:cNvSpPr txBox="1"/>
          <p:nvPr>
            <p:ph type="title"/>
          </p:nvPr>
        </p:nvSpPr>
        <p:spPr>
          <a:xfrm>
            <a:off x="838200" y="365125"/>
            <a:ext cx="4832758" cy="767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</a:pPr>
            <a:r>
              <a:rPr lang="ko-KR"/>
              <a:t>2.DB구성</a:t>
            </a:r>
            <a:endParaRPr/>
          </a:p>
        </p:txBody>
      </p:sp>
      <p:pic>
        <p:nvPicPr>
          <p:cNvPr id="342" name="Google Shape;342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4" y="1049337"/>
            <a:ext cx="10185400" cy="5571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/>
          <p:nvPr>
            <p:ph type="title"/>
          </p:nvPr>
        </p:nvSpPr>
        <p:spPr>
          <a:xfrm>
            <a:off x="963083" y="2158766"/>
            <a:ext cx="10363199" cy="1076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05660"/>
              </a:buClr>
              <a:buSzPts val="7200"/>
              <a:buFont typeface="Arial"/>
              <a:buNone/>
            </a:pPr>
            <a:r>
              <a:rPr lang="ko-KR" sz="7200"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7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type="title"/>
          </p:nvPr>
        </p:nvSpPr>
        <p:spPr>
          <a:xfrm>
            <a:off x="607540" y="167417"/>
            <a:ext cx="10515600" cy="951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126" name="Google Shape;126;p2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600"/>
              <a:buChar char="🡺"/>
            </a:pPr>
            <a:r>
              <a:rPr lang="ko-KR" sz="3600"/>
              <a:t> 홈페이지구성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SzPts val="3600"/>
              <a:buChar char="🡺"/>
            </a:pPr>
            <a:r>
              <a:rPr lang="ko-KR" sz="3600"/>
              <a:t> 페이지구성 </a:t>
            </a:r>
            <a:endParaRPr sz="3600"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SzPts val="3600"/>
              <a:buChar char="🡺"/>
            </a:pPr>
            <a:r>
              <a:rPr lang="ko-KR" sz="3600"/>
              <a:t> 예상 완성도</a:t>
            </a:r>
            <a:endParaRPr sz="3600"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SzPts val="3600"/>
              <a:buChar char="🡺"/>
            </a:pPr>
            <a:r>
              <a:rPr lang="ko-KR" sz="3600"/>
              <a:t> DB구성</a:t>
            </a:r>
            <a:endParaRPr/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/>
        </p:nvSpPr>
        <p:spPr>
          <a:xfrm>
            <a:off x="2092177" y="5937619"/>
            <a:ext cx="6711802" cy="366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10032999" y="1237776"/>
            <a:ext cx="2159001" cy="2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메뉴바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검색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네비게이션바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로그인/로그아웃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5. 로고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.영상 리스트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7. 페이징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355960" y="157428"/>
            <a:ext cx="30331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페이지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-2266" y="984808"/>
            <a:ext cx="9960000" cy="5843054"/>
            <a:chOff x="542487" y="155026"/>
            <a:chExt cx="11107025" cy="6505662"/>
          </a:xfrm>
        </p:grpSpPr>
        <p:grpSp>
          <p:nvGrpSpPr>
            <p:cNvPr id="135" name="Google Shape;135;p3"/>
            <p:cNvGrpSpPr/>
            <p:nvPr/>
          </p:nvGrpSpPr>
          <p:grpSpPr>
            <a:xfrm>
              <a:off x="542487" y="155026"/>
              <a:ext cx="11107025" cy="6505662"/>
              <a:chOff x="542487" y="142613"/>
              <a:chExt cx="11107025" cy="6505662"/>
            </a:xfrm>
          </p:grpSpPr>
          <p:grpSp>
            <p:nvGrpSpPr>
              <p:cNvPr id="136" name="Google Shape;136;p3"/>
              <p:cNvGrpSpPr/>
              <p:nvPr/>
            </p:nvGrpSpPr>
            <p:grpSpPr>
              <a:xfrm>
                <a:off x="542487" y="142613"/>
                <a:ext cx="11107024" cy="6505662"/>
                <a:chOff x="542487" y="142613"/>
                <a:chExt cx="11107024" cy="6505662"/>
              </a:xfrm>
            </p:grpSpPr>
            <p:sp>
              <p:nvSpPr>
                <p:cNvPr id="137" name="Google Shape;137;p3"/>
                <p:cNvSpPr/>
                <p:nvPr/>
              </p:nvSpPr>
              <p:spPr>
                <a:xfrm>
                  <a:off x="542487" y="142613"/>
                  <a:ext cx="11107024" cy="6505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rgbClr val="29707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3"/>
                <p:cNvSpPr txBox="1"/>
                <p:nvPr/>
              </p:nvSpPr>
              <p:spPr>
                <a:xfrm>
                  <a:off x="1132512" y="327171"/>
                  <a:ext cx="18288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로고</a:t>
                  </a:r>
                  <a:endParaRPr/>
                </a:p>
              </p:txBody>
            </p:sp>
          </p:grpSp>
          <p:sp>
            <p:nvSpPr>
              <p:cNvPr id="139" name="Google Shape;139;p3"/>
              <p:cNvSpPr txBox="1"/>
              <p:nvPr/>
            </p:nvSpPr>
            <p:spPr>
              <a:xfrm>
                <a:off x="9177556" y="142613"/>
                <a:ext cx="24719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로그인/로그아웃</a:t>
                </a:r>
                <a:endParaRPr/>
              </a:p>
            </p:txBody>
          </p:sp>
          <p:sp>
            <p:nvSpPr>
              <p:cNvPr id="140" name="Google Shape;140;p3"/>
              <p:cNvSpPr txBox="1"/>
              <p:nvPr/>
            </p:nvSpPr>
            <p:spPr>
              <a:xfrm>
                <a:off x="4169328" y="142613"/>
                <a:ext cx="290259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	main page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" name="Google Shape;141;p3"/>
            <p:cNvGrpSpPr/>
            <p:nvPr/>
          </p:nvGrpSpPr>
          <p:grpSpPr>
            <a:xfrm>
              <a:off x="1110360" y="764360"/>
              <a:ext cx="9021921" cy="5600802"/>
              <a:chOff x="1110360" y="764360"/>
              <a:chExt cx="9021921" cy="5600802"/>
            </a:xfrm>
          </p:grpSpPr>
          <p:grpSp>
            <p:nvGrpSpPr>
              <p:cNvPr id="142" name="Google Shape;142;p3"/>
              <p:cNvGrpSpPr/>
              <p:nvPr/>
            </p:nvGrpSpPr>
            <p:grpSpPr>
              <a:xfrm>
                <a:off x="1110360" y="1356193"/>
                <a:ext cx="9021921" cy="5008969"/>
                <a:chOff x="1110360" y="1356193"/>
                <a:chExt cx="9021921" cy="5008969"/>
              </a:xfrm>
            </p:grpSpPr>
            <p:pic>
              <p:nvPicPr>
                <p:cNvPr id="143" name="Google Shape;143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344207" y="1356193"/>
                  <a:ext cx="6833348" cy="43868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44" name="Google Shape;144;p3"/>
                <p:cNvGrpSpPr/>
                <p:nvPr/>
              </p:nvGrpSpPr>
              <p:grpSpPr>
                <a:xfrm>
                  <a:off x="1110360" y="1794874"/>
                  <a:ext cx="9021921" cy="4570288"/>
                  <a:chOff x="1110360" y="1794874"/>
                  <a:chExt cx="9021921" cy="4570288"/>
                </a:xfrm>
              </p:grpSpPr>
              <p:grpSp>
                <p:nvGrpSpPr>
                  <p:cNvPr id="145" name="Google Shape;145;p3"/>
                  <p:cNvGrpSpPr/>
                  <p:nvPr/>
                </p:nvGrpSpPr>
                <p:grpSpPr>
                  <a:xfrm>
                    <a:off x="1110360" y="1794874"/>
                    <a:ext cx="9021921" cy="4570288"/>
                    <a:chOff x="1110360" y="1794874"/>
                    <a:chExt cx="9021921" cy="4570288"/>
                  </a:xfrm>
                </p:grpSpPr>
                <p:sp>
                  <p:nvSpPr>
                    <p:cNvPr id="146" name="Google Shape;146;p3"/>
                    <p:cNvSpPr txBox="1"/>
                    <p:nvPr/>
                  </p:nvSpPr>
                  <p:spPr>
                    <a:xfrm>
                      <a:off x="2650920" y="1794874"/>
                      <a:ext cx="5939406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인기검색어 순위표 (href 링크이동가능)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47" name="Google Shape;147;p3"/>
                    <p:cNvGrpSpPr/>
                    <p:nvPr/>
                  </p:nvGrpSpPr>
                  <p:grpSpPr>
                    <a:xfrm>
                      <a:off x="1110360" y="2132461"/>
                      <a:ext cx="9021921" cy="4232701"/>
                      <a:chOff x="1110360" y="2132461"/>
                      <a:chExt cx="9021921" cy="4232701"/>
                    </a:xfrm>
                  </p:grpSpPr>
                  <p:sp>
                    <p:nvSpPr>
                      <p:cNvPr id="148" name="Google Shape;148;p3"/>
                      <p:cNvSpPr/>
                      <p:nvPr/>
                    </p:nvSpPr>
                    <p:spPr>
                      <a:xfrm>
                        <a:off x="1110360" y="2132461"/>
                        <a:ext cx="9021921" cy="4232701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cap="flat" cmpd="sng" w="19050">
                        <a:solidFill>
                          <a:srgbClr val="29707E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149" name="Google Shape;149;p3"/>
                      <p:cNvGrpSpPr/>
                      <p:nvPr/>
                    </p:nvGrpSpPr>
                    <p:grpSpPr>
                      <a:xfrm>
                        <a:off x="1625988" y="2490174"/>
                        <a:ext cx="7873094" cy="3242768"/>
                        <a:chOff x="1625988" y="2490174"/>
                        <a:chExt cx="7873094" cy="3242768"/>
                      </a:xfrm>
                    </p:grpSpPr>
                    <p:sp>
                      <p:nvSpPr>
                        <p:cNvPr id="150" name="Google Shape;150;p3"/>
                        <p:cNvSpPr txBox="1"/>
                        <p:nvPr/>
                      </p:nvSpPr>
                      <p:spPr>
                        <a:xfrm>
                          <a:off x="1625988" y="2490174"/>
                          <a:ext cx="2072081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ko-KR" sz="1800" u="none" cap="none" strike="noStrike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최신영상 리스트</a:t>
                          </a:r>
                          <a:endParaRPr/>
                        </a:p>
                      </p:txBody>
                    </p:sp>
                    <p:grpSp>
                      <p:nvGrpSpPr>
                        <p:cNvPr id="151" name="Google Shape;151;p3"/>
                        <p:cNvGrpSpPr/>
                        <p:nvPr/>
                      </p:nvGrpSpPr>
                      <p:grpSpPr>
                        <a:xfrm>
                          <a:off x="1627002" y="3143914"/>
                          <a:ext cx="7872080" cy="2589028"/>
                          <a:chOff x="1627002" y="3143914"/>
                          <a:chExt cx="7872080" cy="2589028"/>
                        </a:xfrm>
                      </p:grpSpPr>
                      <p:sp>
                        <p:nvSpPr>
                          <p:cNvPr id="152" name="Google Shape;152;p3"/>
                          <p:cNvSpPr/>
                          <p:nvPr/>
                        </p:nvSpPr>
                        <p:spPr>
                          <a:xfrm>
                            <a:off x="1627002" y="3168723"/>
                            <a:ext cx="2281569" cy="2525232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 cap="flat" cmpd="sng" w="19050">
                            <a:solidFill>
                              <a:srgbClr val="1B4A53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153" name="Google Shape;153;p3"/>
                          <p:cNvSpPr/>
                          <p:nvPr/>
                        </p:nvSpPr>
                        <p:spPr>
                          <a:xfrm>
                            <a:off x="7217513" y="3143914"/>
                            <a:ext cx="2281569" cy="2525232"/>
                          </a:xfrm>
                          <a:prstGeom prst="rect">
                            <a:avLst/>
                          </a:prstGeom>
                          <a:solidFill>
                            <a:srgbClr val="4472C4"/>
                          </a:solidFill>
                          <a:ln cap="flat" cmpd="sng" w="12700">
                            <a:solidFill>
                              <a:srgbClr val="21375E"/>
                            </a:solidFill>
                            <a:prstDash val="solid"/>
                            <a:miter lim="8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154" name="Google Shape;154;p3"/>
                          <p:cNvSpPr/>
                          <p:nvPr/>
                        </p:nvSpPr>
                        <p:spPr>
                          <a:xfrm>
                            <a:off x="4412733" y="3207710"/>
                            <a:ext cx="2281569" cy="2525232"/>
                          </a:xfrm>
                          <a:prstGeom prst="rect">
                            <a:avLst/>
                          </a:prstGeom>
                          <a:solidFill>
                            <a:srgbClr val="4472C4"/>
                          </a:solidFill>
                          <a:ln cap="flat" cmpd="sng" w="12700">
                            <a:solidFill>
                              <a:srgbClr val="21375E"/>
                            </a:solidFill>
                            <a:prstDash val="solid"/>
                            <a:miter lim="8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</p:grpSp>
              </p:grpSp>
              <p:pic>
                <p:nvPicPr>
                  <p:cNvPr id="155" name="Google Shape;155;p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467618" y="5876374"/>
                    <a:ext cx="6122708" cy="38742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pic>
            <p:nvPicPr>
              <p:cNvPr id="156" name="Google Shape;156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789593" y="764360"/>
                <a:ext cx="8060122" cy="4934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57" name="Google Shape;15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30080" y="2494848"/>
            <a:ext cx="1027652" cy="12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"/>
          <p:cNvSpPr/>
          <p:nvPr/>
        </p:nvSpPr>
        <p:spPr>
          <a:xfrm>
            <a:off x="1116050" y="1573548"/>
            <a:ext cx="7154739" cy="38521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6178377" y="1130015"/>
            <a:ext cx="39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1605151" y="2076066"/>
            <a:ext cx="6127666" cy="35090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3"/>
          <p:cNvCxnSpPr/>
          <p:nvPr/>
        </p:nvCxnSpPr>
        <p:spPr>
          <a:xfrm flipH="1">
            <a:off x="6079523" y="1416908"/>
            <a:ext cx="197708" cy="14840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3"/>
          <p:cNvCxnSpPr>
            <a:endCxn id="163" idx="3"/>
          </p:cNvCxnSpPr>
          <p:nvPr/>
        </p:nvCxnSpPr>
        <p:spPr>
          <a:xfrm rot="10800000">
            <a:off x="1116050" y="1346308"/>
            <a:ext cx="2307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3"/>
          <p:cNvSpPr txBox="1"/>
          <p:nvPr/>
        </p:nvSpPr>
        <p:spPr>
          <a:xfrm>
            <a:off x="7941272" y="2149970"/>
            <a:ext cx="39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8930080" y="2519301"/>
            <a:ext cx="1027652" cy="120727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3"/>
          <p:cNvCxnSpPr>
            <a:endCxn id="165" idx="0"/>
          </p:cNvCxnSpPr>
          <p:nvPr/>
        </p:nvCxnSpPr>
        <p:spPr>
          <a:xfrm>
            <a:off x="9443906" y="2334501"/>
            <a:ext cx="0" cy="184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3"/>
          <p:cNvSpPr txBox="1"/>
          <p:nvPr/>
        </p:nvSpPr>
        <p:spPr>
          <a:xfrm>
            <a:off x="9279149" y="2031208"/>
            <a:ext cx="39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7774006" y="1008604"/>
            <a:ext cx="1727565" cy="30607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8676729" y="1472912"/>
            <a:ext cx="39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598849" y="1193269"/>
            <a:ext cx="517201" cy="30607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1272545" y="1176313"/>
            <a:ext cx="39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860775" y="3060476"/>
            <a:ext cx="7410013" cy="306015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8804243" y="4397855"/>
            <a:ext cx="39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3"/>
          <p:cNvCxnSpPr/>
          <p:nvPr/>
        </p:nvCxnSpPr>
        <p:spPr>
          <a:xfrm>
            <a:off x="7741055" y="2359492"/>
            <a:ext cx="288323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3"/>
          <p:cNvCxnSpPr/>
          <p:nvPr/>
        </p:nvCxnSpPr>
        <p:spPr>
          <a:xfrm>
            <a:off x="8308863" y="4590554"/>
            <a:ext cx="540531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3"/>
          <p:cNvSpPr/>
          <p:nvPr/>
        </p:nvSpPr>
        <p:spPr>
          <a:xfrm>
            <a:off x="1427440" y="6120632"/>
            <a:ext cx="6127666" cy="35090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3"/>
          <p:cNvCxnSpPr/>
          <p:nvPr/>
        </p:nvCxnSpPr>
        <p:spPr>
          <a:xfrm>
            <a:off x="7544349" y="6303645"/>
            <a:ext cx="27026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3"/>
          <p:cNvSpPr txBox="1"/>
          <p:nvPr/>
        </p:nvSpPr>
        <p:spPr>
          <a:xfrm>
            <a:off x="7941271" y="6193104"/>
            <a:ext cx="39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3"/>
          <p:cNvCxnSpPr>
            <a:stCxn id="139" idx="2"/>
          </p:cNvCxnSpPr>
          <p:nvPr/>
        </p:nvCxnSpPr>
        <p:spPr>
          <a:xfrm>
            <a:off x="8849395" y="1316523"/>
            <a:ext cx="0" cy="2157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/>
          <p:nvPr/>
        </p:nvSpPr>
        <p:spPr>
          <a:xfrm>
            <a:off x="8321880" y="209725"/>
            <a:ext cx="2869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배경색:미정</a:t>
            </a:r>
            <a:endParaRPr/>
          </a:p>
        </p:txBody>
      </p:sp>
      <p:grpSp>
        <p:nvGrpSpPr>
          <p:cNvPr id="184" name="Google Shape;184;p4"/>
          <p:cNvGrpSpPr/>
          <p:nvPr/>
        </p:nvGrpSpPr>
        <p:grpSpPr>
          <a:xfrm>
            <a:off x="1304605" y="1439918"/>
            <a:ext cx="7333506" cy="4276190"/>
            <a:chOff x="1026174" y="1234424"/>
            <a:chExt cx="5142530" cy="3436215"/>
          </a:xfrm>
        </p:grpSpPr>
        <p:sp>
          <p:nvSpPr>
            <p:cNvPr id="185" name="Google Shape;185;p4"/>
            <p:cNvSpPr txBox="1"/>
            <p:nvPr/>
          </p:nvSpPr>
          <p:spPr>
            <a:xfrm>
              <a:off x="1026174" y="1234424"/>
              <a:ext cx="18288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로고</a:t>
              </a:r>
              <a:endParaRPr/>
            </a:p>
          </p:txBody>
        </p:sp>
        <p:grpSp>
          <p:nvGrpSpPr>
            <p:cNvPr id="186" name="Google Shape;186;p4"/>
            <p:cNvGrpSpPr/>
            <p:nvPr/>
          </p:nvGrpSpPr>
          <p:grpSpPr>
            <a:xfrm>
              <a:off x="2402050" y="2094636"/>
              <a:ext cx="3766654" cy="2576003"/>
              <a:chOff x="4253219" y="1359017"/>
              <a:chExt cx="3766654" cy="2576003"/>
            </a:xfrm>
          </p:grpSpPr>
          <p:sp>
            <p:nvSpPr>
              <p:cNvPr id="187" name="Google Shape;187;p4"/>
              <p:cNvSpPr txBox="1"/>
              <p:nvPr/>
            </p:nvSpPr>
            <p:spPr>
              <a:xfrm>
                <a:off x="4991448" y="1359017"/>
                <a:ext cx="30284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로그인화면</a:t>
                </a:r>
                <a:endParaRPr/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5486399" y="1988191"/>
                <a:ext cx="1652633" cy="385893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rgbClr val="29707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5486399" y="2633926"/>
                <a:ext cx="1652633" cy="385893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rgbClr val="29707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4253219" y="1988191"/>
                <a:ext cx="654341" cy="385893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rgbClr val="29707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ID</a:t>
                </a:r>
                <a:endParaRPr/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4253219" y="2642315"/>
                <a:ext cx="654341" cy="385893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rgbClr val="29707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PWD</a:t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4"/>
              <p:cNvSpPr txBox="1"/>
              <p:nvPr/>
            </p:nvSpPr>
            <p:spPr>
              <a:xfrm>
                <a:off x="5016617" y="2004752"/>
                <a:ext cx="3691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4"/>
              <p:cNvSpPr txBox="1"/>
              <p:nvPr/>
            </p:nvSpPr>
            <p:spPr>
              <a:xfrm>
                <a:off x="5012421" y="2633926"/>
                <a:ext cx="3691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4"/>
              <p:cNvSpPr txBox="1"/>
              <p:nvPr/>
            </p:nvSpPr>
            <p:spPr>
              <a:xfrm>
                <a:off x="4342005" y="3550958"/>
                <a:ext cx="9395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로그인</a:t>
                </a:r>
                <a:endParaRPr/>
              </a:p>
            </p:txBody>
          </p:sp>
          <p:sp>
            <p:nvSpPr>
              <p:cNvPr id="195" name="Google Shape;195;p4"/>
              <p:cNvSpPr txBox="1"/>
              <p:nvPr/>
            </p:nvSpPr>
            <p:spPr>
              <a:xfrm>
                <a:off x="5348398" y="3567443"/>
                <a:ext cx="1495204" cy="3675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회원가입</a:t>
                </a:r>
                <a:endParaRPr/>
              </a:p>
            </p:txBody>
          </p:sp>
        </p:grpSp>
      </p:grpSp>
      <p:sp>
        <p:nvSpPr>
          <p:cNvPr id="196" name="Google Shape;196;p4"/>
          <p:cNvSpPr txBox="1"/>
          <p:nvPr/>
        </p:nvSpPr>
        <p:spPr>
          <a:xfrm>
            <a:off x="9466792" y="1732435"/>
            <a:ext cx="23283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ID&amp;PW 입력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로그인버튼 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회원가입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 txBox="1"/>
          <p:nvPr/>
        </p:nvSpPr>
        <p:spPr>
          <a:xfrm>
            <a:off x="355960" y="157428"/>
            <a:ext cx="30331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화면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3138617" y="3146853"/>
            <a:ext cx="4243372" cy="155695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4828453" y="5225904"/>
            <a:ext cx="992888" cy="39669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3326537" y="5222058"/>
            <a:ext cx="992888" cy="39669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"/>
          <p:cNvSpPr txBox="1"/>
          <p:nvPr/>
        </p:nvSpPr>
        <p:spPr>
          <a:xfrm>
            <a:off x="6178376" y="5249419"/>
            <a:ext cx="39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 txBox="1"/>
          <p:nvPr/>
        </p:nvSpPr>
        <p:spPr>
          <a:xfrm>
            <a:off x="2685533" y="5249419"/>
            <a:ext cx="39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7901749" y="3912299"/>
            <a:ext cx="39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4"/>
          <p:cNvCxnSpPr>
            <a:endCxn id="203" idx="1"/>
          </p:cNvCxnSpPr>
          <p:nvPr/>
        </p:nvCxnSpPr>
        <p:spPr>
          <a:xfrm flipH="1" rot="10800000">
            <a:off x="7381849" y="4096965"/>
            <a:ext cx="519900" cy="105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4"/>
          <p:cNvCxnSpPr/>
          <p:nvPr/>
        </p:nvCxnSpPr>
        <p:spPr>
          <a:xfrm>
            <a:off x="5844930" y="5424250"/>
            <a:ext cx="327264" cy="616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4"/>
          <p:cNvCxnSpPr/>
          <p:nvPr/>
        </p:nvCxnSpPr>
        <p:spPr>
          <a:xfrm>
            <a:off x="2974985" y="5434085"/>
            <a:ext cx="327264" cy="616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/>
        </p:nvSpPr>
        <p:spPr>
          <a:xfrm>
            <a:off x="2092177" y="5937619"/>
            <a:ext cx="6711802" cy="366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"/>
          <p:cNvSpPr txBox="1"/>
          <p:nvPr/>
        </p:nvSpPr>
        <p:spPr>
          <a:xfrm>
            <a:off x="9974073" y="1544604"/>
            <a:ext cx="21272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동영상 재생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동영상 기본정보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태그란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댓글 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5"/>
          <p:cNvGrpSpPr/>
          <p:nvPr/>
        </p:nvGrpSpPr>
        <p:grpSpPr>
          <a:xfrm>
            <a:off x="15897" y="1032364"/>
            <a:ext cx="9960000" cy="5843054"/>
            <a:chOff x="14075" y="1014946"/>
            <a:chExt cx="9960000" cy="5843054"/>
          </a:xfrm>
        </p:grpSpPr>
        <p:grpSp>
          <p:nvGrpSpPr>
            <p:cNvPr id="214" name="Google Shape;214;p5"/>
            <p:cNvGrpSpPr/>
            <p:nvPr/>
          </p:nvGrpSpPr>
          <p:grpSpPr>
            <a:xfrm>
              <a:off x="14075" y="1014946"/>
              <a:ext cx="9960000" cy="5843054"/>
              <a:chOff x="542487" y="155026"/>
              <a:chExt cx="11107025" cy="6505662"/>
            </a:xfrm>
          </p:grpSpPr>
          <p:grpSp>
            <p:nvGrpSpPr>
              <p:cNvPr id="215" name="Google Shape;215;p5"/>
              <p:cNvGrpSpPr/>
              <p:nvPr/>
            </p:nvGrpSpPr>
            <p:grpSpPr>
              <a:xfrm>
                <a:off x="542487" y="155026"/>
                <a:ext cx="11107025" cy="6505662"/>
                <a:chOff x="542487" y="142613"/>
                <a:chExt cx="11107025" cy="6505662"/>
              </a:xfrm>
            </p:grpSpPr>
            <p:grpSp>
              <p:nvGrpSpPr>
                <p:cNvPr id="216" name="Google Shape;216;p5"/>
                <p:cNvGrpSpPr/>
                <p:nvPr/>
              </p:nvGrpSpPr>
              <p:grpSpPr>
                <a:xfrm>
                  <a:off x="542487" y="142613"/>
                  <a:ext cx="11107024" cy="6505662"/>
                  <a:chOff x="542487" y="142613"/>
                  <a:chExt cx="11107024" cy="6505662"/>
                </a:xfrm>
              </p:grpSpPr>
              <p:sp>
                <p:nvSpPr>
                  <p:cNvPr id="217" name="Google Shape;217;p5"/>
                  <p:cNvSpPr/>
                  <p:nvPr/>
                </p:nvSpPr>
                <p:spPr>
                  <a:xfrm>
                    <a:off x="542487" y="142613"/>
                    <a:ext cx="11107024" cy="6505662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19050">
                    <a:solidFill>
                      <a:srgbClr val="29707E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8" name="Google Shape;218;p5"/>
                  <p:cNvSpPr txBox="1"/>
                  <p:nvPr/>
                </p:nvSpPr>
                <p:spPr>
                  <a:xfrm>
                    <a:off x="1132512" y="327171"/>
                    <a:ext cx="182880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로고</a:t>
                    </a:r>
                    <a:endParaRPr/>
                  </a:p>
                </p:txBody>
              </p:sp>
            </p:grpSp>
            <p:sp>
              <p:nvSpPr>
                <p:cNvPr id="219" name="Google Shape;219;p5"/>
                <p:cNvSpPr txBox="1"/>
                <p:nvPr/>
              </p:nvSpPr>
              <p:spPr>
                <a:xfrm>
                  <a:off x="9177556" y="142613"/>
                  <a:ext cx="247195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로그인/로그아웃</a:t>
                  </a:r>
                  <a:endParaRPr/>
                </a:p>
              </p:txBody>
            </p:sp>
            <p:sp>
              <p:nvSpPr>
                <p:cNvPr id="220" name="Google Shape;220;p5"/>
                <p:cNvSpPr txBox="1"/>
                <p:nvPr/>
              </p:nvSpPr>
              <p:spPr>
                <a:xfrm>
                  <a:off x="4169328" y="142613"/>
                  <a:ext cx="2902591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	main page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1" name="Google Shape;221;p5"/>
              <p:cNvGrpSpPr/>
              <p:nvPr/>
            </p:nvGrpSpPr>
            <p:grpSpPr>
              <a:xfrm>
                <a:off x="1625988" y="764360"/>
                <a:ext cx="8223727" cy="2095146"/>
                <a:chOff x="1625988" y="764360"/>
                <a:chExt cx="8223727" cy="2095146"/>
              </a:xfrm>
            </p:grpSpPr>
            <p:grpSp>
              <p:nvGrpSpPr>
                <p:cNvPr id="222" name="Google Shape;222;p5"/>
                <p:cNvGrpSpPr/>
                <p:nvPr/>
              </p:nvGrpSpPr>
              <p:grpSpPr>
                <a:xfrm>
                  <a:off x="1625988" y="1356193"/>
                  <a:ext cx="7551567" cy="1503313"/>
                  <a:chOff x="1625988" y="1356193"/>
                  <a:chExt cx="7551567" cy="1503313"/>
                </a:xfrm>
              </p:grpSpPr>
              <p:pic>
                <p:nvPicPr>
                  <p:cNvPr id="223" name="Google Shape;223;p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2344207" y="1356193"/>
                    <a:ext cx="6833348" cy="43868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24" name="Google Shape;224;p5"/>
                  <p:cNvSpPr txBox="1"/>
                  <p:nvPr/>
                </p:nvSpPr>
                <p:spPr>
                  <a:xfrm>
                    <a:off x="1625988" y="2490174"/>
                    <a:ext cx="207208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최신영상 리스트</a:t>
                    </a:r>
                    <a:endParaRPr/>
                  </a:p>
                </p:txBody>
              </p:sp>
            </p:grpSp>
            <p:pic>
              <p:nvPicPr>
                <p:cNvPr id="225" name="Google Shape;225;p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789593" y="764360"/>
                  <a:ext cx="8060122" cy="49341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226" name="Google Shape;226;p5"/>
            <p:cNvGrpSpPr/>
            <p:nvPr/>
          </p:nvGrpSpPr>
          <p:grpSpPr>
            <a:xfrm>
              <a:off x="722793" y="2764773"/>
              <a:ext cx="7781968" cy="3590298"/>
              <a:chOff x="1901247" y="2129642"/>
              <a:chExt cx="7781968" cy="4545780"/>
            </a:xfrm>
          </p:grpSpPr>
          <p:sp>
            <p:nvSpPr>
              <p:cNvPr id="227" name="Google Shape;227;p5"/>
              <p:cNvSpPr txBox="1"/>
              <p:nvPr/>
            </p:nvSpPr>
            <p:spPr>
              <a:xfrm>
                <a:off x="3437457" y="6207800"/>
                <a:ext cx="4681052" cy="467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		댓글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8" name="Google Shape;228;p5"/>
              <p:cNvGrpSpPr/>
              <p:nvPr/>
            </p:nvGrpSpPr>
            <p:grpSpPr>
              <a:xfrm>
                <a:off x="1901247" y="2129642"/>
                <a:ext cx="7781968" cy="3969154"/>
                <a:chOff x="1901247" y="2129642"/>
                <a:chExt cx="7781968" cy="3969154"/>
              </a:xfrm>
            </p:grpSpPr>
            <p:sp>
              <p:nvSpPr>
                <p:cNvPr id="229" name="Google Shape;229;p5"/>
                <p:cNvSpPr/>
                <p:nvPr/>
              </p:nvSpPr>
              <p:spPr>
                <a:xfrm>
                  <a:off x="1923398" y="2129642"/>
                  <a:ext cx="7759817" cy="3305262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5"/>
                <p:cNvSpPr/>
                <p:nvPr/>
              </p:nvSpPr>
              <p:spPr>
                <a:xfrm>
                  <a:off x="1901247" y="4957894"/>
                  <a:ext cx="7759817" cy="511728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제목 , 업로드날짜, 좋아요, 작성자 </a:t>
                  </a:r>
                  <a:endParaRPr/>
                </a:p>
              </p:txBody>
            </p:sp>
            <p:sp>
              <p:nvSpPr>
                <p:cNvPr id="231" name="Google Shape;231;p5"/>
                <p:cNvSpPr/>
                <p:nvPr/>
              </p:nvSpPr>
              <p:spPr>
                <a:xfrm>
                  <a:off x="1901247" y="5469622"/>
                  <a:ext cx="7759817" cy="629174"/>
                </a:xfrm>
                <a:prstGeom prst="rect">
                  <a:avLst/>
                </a:prstGeom>
                <a:solidFill>
                  <a:srgbClr val="4472C4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#</a:t>
                  </a:r>
                  <a:r>
                    <a:rPr lang="ko-KR" sz="18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태그</a:t>
                  </a:r>
                  <a:r>
                    <a:rPr b="0" i="0" lang="ko-KR" sz="18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5"/>
                <p:cNvSpPr txBox="1"/>
                <p:nvPr/>
              </p:nvSpPr>
              <p:spPr>
                <a:xfrm>
                  <a:off x="4451275" y="3235177"/>
                  <a:ext cx="1717115" cy="3633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선택 영상 재생</a:t>
                  </a:r>
                  <a:endParaRPr/>
                </a:p>
              </p:txBody>
            </p:sp>
          </p:grpSp>
        </p:grpSp>
      </p:grpSp>
      <p:sp>
        <p:nvSpPr>
          <p:cNvPr id="233" name="Google Shape;233;p5"/>
          <p:cNvSpPr/>
          <p:nvPr/>
        </p:nvSpPr>
        <p:spPr>
          <a:xfrm>
            <a:off x="722793" y="2744926"/>
            <a:ext cx="7781968" cy="225362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722793" y="4998550"/>
            <a:ext cx="7759817" cy="40416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722793" y="5899647"/>
            <a:ext cx="7759817" cy="46820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5"/>
          <p:cNvCxnSpPr/>
          <p:nvPr/>
        </p:nvCxnSpPr>
        <p:spPr>
          <a:xfrm>
            <a:off x="8515656" y="3649643"/>
            <a:ext cx="288323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5"/>
          <p:cNvCxnSpPr/>
          <p:nvPr/>
        </p:nvCxnSpPr>
        <p:spPr>
          <a:xfrm>
            <a:off x="8482610" y="5200635"/>
            <a:ext cx="288323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5"/>
          <p:cNvCxnSpPr/>
          <p:nvPr/>
        </p:nvCxnSpPr>
        <p:spPr>
          <a:xfrm>
            <a:off x="8504761" y="5651183"/>
            <a:ext cx="288323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5"/>
          <p:cNvCxnSpPr/>
          <p:nvPr/>
        </p:nvCxnSpPr>
        <p:spPr>
          <a:xfrm>
            <a:off x="8504761" y="6120632"/>
            <a:ext cx="288323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5"/>
          <p:cNvSpPr/>
          <p:nvPr/>
        </p:nvSpPr>
        <p:spPr>
          <a:xfrm>
            <a:off x="720834" y="5425059"/>
            <a:ext cx="7759817" cy="46820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"/>
          <p:cNvSpPr txBox="1"/>
          <p:nvPr/>
        </p:nvSpPr>
        <p:spPr>
          <a:xfrm>
            <a:off x="8812216" y="3496960"/>
            <a:ext cx="39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"/>
          <p:cNvSpPr txBox="1"/>
          <p:nvPr/>
        </p:nvSpPr>
        <p:spPr>
          <a:xfrm>
            <a:off x="8727515" y="5015968"/>
            <a:ext cx="39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"/>
          <p:cNvSpPr txBox="1"/>
          <p:nvPr/>
        </p:nvSpPr>
        <p:spPr>
          <a:xfrm>
            <a:off x="8743991" y="5475697"/>
            <a:ext cx="39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"/>
          <p:cNvSpPr txBox="1"/>
          <p:nvPr/>
        </p:nvSpPr>
        <p:spPr>
          <a:xfrm>
            <a:off x="8764111" y="5917837"/>
            <a:ext cx="39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"/>
          <p:cNvSpPr txBox="1"/>
          <p:nvPr/>
        </p:nvSpPr>
        <p:spPr>
          <a:xfrm>
            <a:off x="355960" y="157428"/>
            <a:ext cx="33922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동영상 재생화면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6"/>
          <p:cNvGrpSpPr/>
          <p:nvPr/>
        </p:nvGrpSpPr>
        <p:grpSpPr>
          <a:xfrm>
            <a:off x="-2267" y="1014946"/>
            <a:ext cx="9960000" cy="5843054"/>
            <a:chOff x="542487" y="155026"/>
            <a:chExt cx="11107025" cy="6505662"/>
          </a:xfrm>
        </p:grpSpPr>
        <p:grpSp>
          <p:nvGrpSpPr>
            <p:cNvPr id="251" name="Google Shape;251;p6"/>
            <p:cNvGrpSpPr/>
            <p:nvPr/>
          </p:nvGrpSpPr>
          <p:grpSpPr>
            <a:xfrm>
              <a:off x="542487" y="155026"/>
              <a:ext cx="11107025" cy="6505662"/>
              <a:chOff x="542487" y="142613"/>
              <a:chExt cx="11107025" cy="6505662"/>
            </a:xfrm>
          </p:grpSpPr>
          <p:grpSp>
            <p:nvGrpSpPr>
              <p:cNvPr id="252" name="Google Shape;252;p6"/>
              <p:cNvGrpSpPr/>
              <p:nvPr/>
            </p:nvGrpSpPr>
            <p:grpSpPr>
              <a:xfrm>
                <a:off x="542487" y="142613"/>
                <a:ext cx="11107024" cy="6505662"/>
                <a:chOff x="542487" y="142613"/>
                <a:chExt cx="11107024" cy="6505662"/>
              </a:xfrm>
            </p:grpSpPr>
            <p:sp>
              <p:nvSpPr>
                <p:cNvPr id="253" name="Google Shape;253;p6"/>
                <p:cNvSpPr/>
                <p:nvPr/>
              </p:nvSpPr>
              <p:spPr>
                <a:xfrm>
                  <a:off x="542487" y="142613"/>
                  <a:ext cx="11107024" cy="6505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rgbClr val="29707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6"/>
                <p:cNvSpPr txBox="1"/>
                <p:nvPr/>
              </p:nvSpPr>
              <p:spPr>
                <a:xfrm>
                  <a:off x="1132512" y="327171"/>
                  <a:ext cx="18288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로고</a:t>
                  </a:r>
                  <a:endParaRPr/>
                </a:p>
              </p:txBody>
            </p:sp>
          </p:grpSp>
          <p:sp>
            <p:nvSpPr>
              <p:cNvPr id="255" name="Google Shape;255;p6"/>
              <p:cNvSpPr txBox="1"/>
              <p:nvPr/>
            </p:nvSpPr>
            <p:spPr>
              <a:xfrm>
                <a:off x="9177556" y="142613"/>
                <a:ext cx="24719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로그인/로그아웃</a:t>
                </a:r>
                <a:endParaRPr/>
              </a:p>
            </p:txBody>
          </p:sp>
          <p:sp>
            <p:nvSpPr>
              <p:cNvPr id="256" name="Google Shape;256;p6"/>
              <p:cNvSpPr txBox="1"/>
              <p:nvPr/>
            </p:nvSpPr>
            <p:spPr>
              <a:xfrm>
                <a:off x="4169328" y="142613"/>
                <a:ext cx="290259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	main page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7" name="Google Shape;257;p6"/>
            <p:cNvGrpSpPr/>
            <p:nvPr/>
          </p:nvGrpSpPr>
          <p:grpSpPr>
            <a:xfrm>
              <a:off x="1789593" y="764360"/>
              <a:ext cx="8060122" cy="1030514"/>
              <a:chOff x="1789593" y="764360"/>
              <a:chExt cx="8060122" cy="1030514"/>
            </a:xfrm>
          </p:grpSpPr>
          <p:pic>
            <p:nvPicPr>
              <p:cNvPr id="258" name="Google Shape;258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344207" y="1356193"/>
                <a:ext cx="6833348" cy="4386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" name="Google Shape;259;p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789593" y="764360"/>
                <a:ext cx="8060122" cy="4934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60" name="Google Shape;260;p6"/>
          <p:cNvSpPr txBox="1"/>
          <p:nvPr/>
        </p:nvSpPr>
        <p:spPr>
          <a:xfrm>
            <a:off x="2092177" y="5937619"/>
            <a:ext cx="6711802" cy="366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1" name="Google Shape;261;p6"/>
          <p:cNvGraphicFramePr/>
          <p:nvPr/>
        </p:nvGraphicFramePr>
        <p:xfrm>
          <a:off x="850649" y="26442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{C1BE673A-5816-45B5-96C4-51788C024526}</a:tableStyleId>
              </a:tblPr>
              <a:tblGrid>
                <a:gridCol w="522550"/>
                <a:gridCol w="2577325"/>
                <a:gridCol w="779400"/>
                <a:gridCol w="1293100"/>
                <a:gridCol w="1293100"/>
                <a:gridCol w="1293100"/>
              </a:tblGrid>
              <a:tr h="33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제목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작성날짜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좋아요수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조회수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0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70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70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70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2" name="Google Shape;262;p6"/>
          <p:cNvGraphicFramePr/>
          <p:nvPr/>
        </p:nvGraphicFramePr>
        <p:xfrm>
          <a:off x="6924535" y="60758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{C1BE673A-5816-45B5-96C4-51788C024526}</a:tableStyleId>
              </a:tblPr>
              <a:tblGrid>
                <a:gridCol w="1169150"/>
                <a:gridCol w="463900"/>
              </a:tblGrid>
              <a:tr h="16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검색목록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3" name="Google Shape;263;p6"/>
          <p:cNvGraphicFramePr/>
          <p:nvPr/>
        </p:nvGraphicFramePr>
        <p:xfrm>
          <a:off x="2569092" y="60750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{C1BE673A-5816-45B5-96C4-51788C024526}</a:tableStyleId>
              </a:tblPr>
              <a:tblGrid>
                <a:gridCol w="482575"/>
                <a:gridCol w="306700"/>
                <a:gridCol w="401950"/>
                <a:gridCol w="394275"/>
                <a:gridCol w="394275"/>
                <a:gridCol w="401950"/>
                <a:gridCol w="394275"/>
                <a:gridCol w="394275"/>
                <a:gridCol w="268600"/>
                <a:gridCol w="525775"/>
              </a:tblGrid>
              <a:tr h="27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다음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4" name="Google Shape;264;p6"/>
          <p:cNvSpPr txBox="1"/>
          <p:nvPr/>
        </p:nvSpPr>
        <p:spPr>
          <a:xfrm>
            <a:off x="10065437" y="1524762"/>
            <a:ext cx="177233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1.게시판 리스트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2.검색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3.페이징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4.글쓰기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5.좋아요수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6.조회수 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"/>
          <p:cNvSpPr txBox="1"/>
          <p:nvPr/>
        </p:nvSpPr>
        <p:spPr>
          <a:xfrm>
            <a:off x="944629" y="6042025"/>
            <a:ext cx="804334" cy="26162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1B4A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글쓰기</a:t>
            </a:r>
            <a:endParaRPr/>
          </a:p>
        </p:txBody>
      </p:sp>
      <p:sp>
        <p:nvSpPr>
          <p:cNvPr id="266" name="Google Shape;266;p6"/>
          <p:cNvSpPr txBox="1"/>
          <p:nvPr/>
        </p:nvSpPr>
        <p:spPr>
          <a:xfrm>
            <a:off x="355960" y="157428"/>
            <a:ext cx="33922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게시판 화면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50352" y="2643615"/>
            <a:ext cx="7766426" cy="314758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"/>
          <p:cNvSpPr/>
          <p:nvPr/>
        </p:nvSpPr>
        <p:spPr>
          <a:xfrm>
            <a:off x="6003834" y="2643616"/>
            <a:ext cx="1319604" cy="33024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"/>
          <p:cNvSpPr/>
          <p:nvPr/>
        </p:nvSpPr>
        <p:spPr>
          <a:xfrm>
            <a:off x="944629" y="6042025"/>
            <a:ext cx="804334" cy="26162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"/>
          <p:cNvSpPr/>
          <p:nvPr/>
        </p:nvSpPr>
        <p:spPr>
          <a:xfrm>
            <a:off x="2585130" y="6105298"/>
            <a:ext cx="3939237" cy="19834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"/>
          <p:cNvSpPr/>
          <p:nvPr/>
        </p:nvSpPr>
        <p:spPr>
          <a:xfrm>
            <a:off x="6926472" y="6105298"/>
            <a:ext cx="1616166" cy="19834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6"/>
          <p:cNvCxnSpPr/>
          <p:nvPr/>
        </p:nvCxnSpPr>
        <p:spPr>
          <a:xfrm>
            <a:off x="8616778" y="3911556"/>
            <a:ext cx="348973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6"/>
          <p:cNvCxnSpPr/>
          <p:nvPr/>
        </p:nvCxnSpPr>
        <p:spPr>
          <a:xfrm flipH="1" rot="10800000">
            <a:off x="7179281" y="2383220"/>
            <a:ext cx="697947" cy="26660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Google Shape;274;p6"/>
          <p:cNvSpPr/>
          <p:nvPr/>
        </p:nvSpPr>
        <p:spPr>
          <a:xfrm>
            <a:off x="7321860" y="2649827"/>
            <a:ext cx="1294918" cy="32403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6"/>
          <p:cNvCxnSpPr/>
          <p:nvPr/>
        </p:nvCxnSpPr>
        <p:spPr>
          <a:xfrm>
            <a:off x="8608541" y="2865351"/>
            <a:ext cx="348973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6"/>
          <p:cNvCxnSpPr/>
          <p:nvPr/>
        </p:nvCxnSpPr>
        <p:spPr>
          <a:xfrm>
            <a:off x="8542638" y="6212627"/>
            <a:ext cx="348973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6"/>
          <p:cNvCxnSpPr/>
          <p:nvPr/>
        </p:nvCxnSpPr>
        <p:spPr>
          <a:xfrm>
            <a:off x="5593492" y="6367849"/>
            <a:ext cx="259377" cy="15922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6"/>
          <p:cNvCxnSpPr/>
          <p:nvPr/>
        </p:nvCxnSpPr>
        <p:spPr>
          <a:xfrm>
            <a:off x="1703115" y="6303645"/>
            <a:ext cx="348973" cy="22342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6"/>
          <p:cNvSpPr txBox="1"/>
          <p:nvPr/>
        </p:nvSpPr>
        <p:spPr>
          <a:xfrm>
            <a:off x="8975652" y="3727633"/>
            <a:ext cx="39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"/>
          <p:cNvSpPr txBox="1"/>
          <p:nvPr/>
        </p:nvSpPr>
        <p:spPr>
          <a:xfrm>
            <a:off x="8891611" y="6027961"/>
            <a:ext cx="39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"/>
          <p:cNvSpPr txBox="1"/>
          <p:nvPr/>
        </p:nvSpPr>
        <p:spPr>
          <a:xfrm>
            <a:off x="5924668" y="6397293"/>
            <a:ext cx="39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"/>
          <p:cNvSpPr txBox="1"/>
          <p:nvPr/>
        </p:nvSpPr>
        <p:spPr>
          <a:xfrm>
            <a:off x="2053751" y="6367849"/>
            <a:ext cx="39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7901749" y="2217259"/>
            <a:ext cx="39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"/>
          <p:cNvSpPr txBox="1"/>
          <p:nvPr/>
        </p:nvSpPr>
        <p:spPr>
          <a:xfrm>
            <a:off x="8977315" y="2680685"/>
            <a:ext cx="39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"/>
          <p:cNvSpPr txBox="1"/>
          <p:nvPr/>
        </p:nvSpPr>
        <p:spPr>
          <a:xfrm>
            <a:off x="2092177" y="5937619"/>
            <a:ext cx="6711802" cy="366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7"/>
          <p:cNvSpPr txBox="1"/>
          <p:nvPr/>
        </p:nvSpPr>
        <p:spPr>
          <a:xfrm>
            <a:off x="10020730" y="2343859"/>
            <a:ext cx="1386416" cy="35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1.구독영상</a:t>
            </a:r>
            <a:endParaRPr/>
          </a:p>
        </p:txBody>
      </p:sp>
      <p:grpSp>
        <p:nvGrpSpPr>
          <p:cNvPr id="291" name="Google Shape;291;p7"/>
          <p:cNvGrpSpPr/>
          <p:nvPr/>
        </p:nvGrpSpPr>
        <p:grpSpPr>
          <a:xfrm>
            <a:off x="-2266" y="984808"/>
            <a:ext cx="9960000" cy="5843054"/>
            <a:chOff x="542487" y="155026"/>
            <a:chExt cx="11107025" cy="6505662"/>
          </a:xfrm>
        </p:grpSpPr>
        <p:grpSp>
          <p:nvGrpSpPr>
            <p:cNvPr id="292" name="Google Shape;292;p7"/>
            <p:cNvGrpSpPr/>
            <p:nvPr/>
          </p:nvGrpSpPr>
          <p:grpSpPr>
            <a:xfrm>
              <a:off x="542487" y="155026"/>
              <a:ext cx="11107025" cy="6505662"/>
              <a:chOff x="542487" y="142613"/>
              <a:chExt cx="11107025" cy="6505662"/>
            </a:xfrm>
          </p:grpSpPr>
          <p:grpSp>
            <p:nvGrpSpPr>
              <p:cNvPr id="293" name="Google Shape;293;p7"/>
              <p:cNvGrpSpPr/>
              <p:nvPr/>
            </p:nvGrpSpPr>
            <p:grpSpPr>
              <a:xfrm>
                <a:off x="542487" y="142613"/>
                <a:ext cx="11107024" cy="6505662"/>
                <a:chOff x="542487" y="142613"/>
                <a:chExt cx="11107024" cy="6505662"/>
              </a:xfrm>
            </p:grpSpPr>
            <p:sp>
              <p:nvSpPr>
                <p:cNvPr id="294" name="Google Shape;294;p7"/>
                <p:cNvSpPr/>
                <p:nvPr/>
              </p:nvSpPr>
              <p:spPr>
                <a:xfrm>
                  <a:off x="542487" y="142613"/>
                  <a:ext cx="11107024" cy="650566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9050">
                  <a:solidFill>
                    <a:srgbClr val="29707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p7"/>
                <p:cNvSpPr txBox="1"/>
                <p:nvPr/>
              </p:nvSpPr>
              <p:spPr>
                <a:xfrm>
                  <a:off x="1132512" y="327171"/>
                  <a:ext cx="18288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로고</a:t>
                  </a:r>
                  <a:endParaRPr/>
                </a:p>
              </p:txBody>
            </p:sp>
          </p:grpSp>
          <p:sp>
            <p:nvSpPr>
              <p:cNvPr id="296" name="Google Shape;296;p7"/>
              <p:cNvSpPr txBox="1"/>
              <p:nvPr/>
            </p:nvSpPr>
            <p:spPr>
              <a:xfrm>
                <a:off x="9177556" y="142613"/>
                <a:ext cx="24719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로그인/로그아웃</a:t>
                </a:r>
                <a:endParaRPr/>
              </a:p>
            </p:txBody>
          </p:sp>
          <p:sp>
            <p:nvSpPr>
              <p:cNvPr id="297" name="Google Shape;297;p7"/>
              <p:cNvSpPr txBox="1"/>
              <p:nvPr/>
            </p:nvSpPr>
            <p:spPr>
              <a:xfrm>
                <a:off x="4169328" y="142613"/>
                <a:ext cx="290259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	main page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8" name="Google Shape;298;p7"/>
            <p:cNvGrpSpPr/>
            <p:nvPr/>
          </p:nvGrpSpPr>
          <p:grpSpPr>
            <a:xfrm>
              <a:off x="1110360" y="764360"/>
              <a:ext cx="9021921" cy="5600802"/>
              <a:chOff x="1110360" y="764360"/>
              <a:chExt cx="9021921" cy="5600802"/>
            </a:xfrm>
          </p:grpSpPr>
          <p:grpSp>
            <p:nvGrpSpPr>
              <p:cNvPr id="299" name="Google Shape;299;p7"/>
              <p:cNvGrpSpPr/>
              <p:nvPr/>
            </p:nvGrpSpPr>
            <p:grpSpPr>
              <a:xfrm>
                <a:off x="1110360" y="1356193"/>
                <a:ext cx="9021921" cy="5008969"/>
                <a:chOff x="1110360" y="1356193"/>
                <a:chExt cx="9021921" cy="5008969"/>
              </a:xfrm>
            </p:grpSpPr>
            <p:pic>
              <p:nvPicPr>
                <p:cNvPr id="300" name="Google Shape;300;p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344207" y="1356193"/>
                  <a:ext cx="6833348" cy="43868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01" name="Google Shape;301;p7"/>
                <p:cNvGrpSpPr/>
                <p:nvPr/>
              </p:nvGrpSpPr>
              <p:grpSpPr>
                <a:xfrm>
                  <a:off x="1110360" y="1794874"/>
                  <a:ext cx="9021921" cy="4570288"/>
                  <a:chOff x="1110360" y="1794874"/>
                  <a:chExt cx="9021921" cy="4570288"/>
                </a:xfrm>
              </p:grpSpPr>
              <p:grpSp>
                <p:nvGrpSpPr>
                  <p:cNvPr id="302" name="Google Shape;302;p7"/>
                  <p:cNvGrpSpPr/>
                  <p:nvPr/>
                </p:nvGrpSpPr>
                <p:grpSpPr>
                  <a:xfrm>
                    <a:off x="1110360" y="1794874"/>
                    <a:ext cx="9021921" cy="4570288"/>
                    <a:chOff x="1110360" y="1794874"/>
                    <a:chExt cx="9021921" cy="4570288"/>
                  </a:xfrm>
                </p:grpSpPr>
                <p:sp>
                  <p:nvSpPr>
                    <p:cNvPr id="303" name="Google Shape;303;p7"/>
                    <p:cNvSpPr txBox="1"/>
                    <p:nvPr/>
                  </p:nvSpPr>
                  <p:spPr>
                    <a:xfrm>
                      <a:off x="2650920" y="1794874"/>
                      <a:ext cx="5939406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인기검색어 순위표 (href 링크이동가능)</a:t>
                      </a:r>
                      <a:endParaRPr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304" name="Google Shape;304;p7"/>
                    <p:cNvGrpSpPr/>
                    <p:nvPr/>
                  </p:nvGrpSpPr>
                  <p:grpSpPr>
                    <a:xfrm>
                      <a:off x="1110360" y="2132461"/>
                      <a:ext cx="9021921" cy="4232701"/>
                      <a:chOff x="1110360" y="2132461"/>
                      <a:chExt cx="9021921" cy="4232701"/>
                    </a:xfrm>
                  </p:grpSpPr>
                  <p:sp>
                    <p:nvSpPr>
                      <p:cNvPr id="305" name="Google Shape;305;p7"/>
                      <p:cNvSpPr/>
                      <p:nvPr/>
                    </p:nvSpPr>
                    <p:spPr>
                      <a:xfrm>
                        <a:off x="1110360" y="2132461"/>
                        <a:ext cx="9021921" cy="4232701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cap="flat" cmpd="sng" w="19050">
                        <a:solidFill>
                          <a:srgbClr val="29707E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306" name="Google Shape;306;p7"/>
                      <p:cNvGrpSpPr/>
                      <p:nvPr/>
                    </p:nvGrpSpPr>
                    <p:grpSpPr>
                      <a:xfrm>
                        <a:off x="1625988" y="2490174"/>
                        <a:ext cx="7873094" cy="3242768"/>
                        <a:chOff x="1625988" y="2490174"/>
                        <a:chExt cx="7873094" cy="3242768"/>
                      </a:xfrm>
                    </p:grpSpPr>
                    <p:sp>
                      <p:nvSpPr>
                        <p:cNvPr id="307" name="Google Shape;307;p7"/>
                        <p:cNvSpPr txBox="1"/>
                        <p:nvPr/>
                      </p:nvSpPr>
                      <p:spPr>
                        <a:xfrm>
                          <a:off x="1625988" y="2490174"/>
                          <a:ext cx="2072082" cy="411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ko-KR" sz="18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구독영상 리스트</a:t>
                          </a:r>
                          <a:endParaRPr/>
                        </a:p>
                      </p:txBody>
                    </p:sp>
                    <p:grpSp>
                      <p:nvGrpSpPr>
                        <p:cNvPr id="308" name="Google Shape;308;p7"/>
                        <p:cNvGrpSpPr/>
                        <p:nvPr/>
                      </p:nvGrpSpPr>
                      <p:grpSpPr>
                        <a:xfrm>
                          <a:off x="1627002" y="3143914"/>
                          <a:ext cx="7872080" cy="2589028"/>
                          <a:chOff x="1627002" y="3143914"/>
                          <a:chExt cx="7872080" cy="2589028"/>
                        </a:xfrm>
                      </p:grpSpPr>
                      <p:sp>
                        <p:nvSpPr>
                          <p:cNvPr id="309" name="Google Shape;309;p7"/>
                          <p:cNvSpPr/>
                          <p:nvPr/>
                        </p:nvSpPr>
                        <p:spPr>
                          <a:xfrm>
                            <a:off x="1627002" y="3168723"/>
                            <a:ext cx="2281569" cy="2525232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 cap="flat" cmpd="sng" w="19050">
                            <a:solidFill>
                              <a:srgbClr val="1B4A53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lt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310" name="Google Shape;310;p7"/>
                          <p:cNvSpPr/>
                          <p:nvPr/>
                        </p:nvSpPr>
                        <p:spPr>
                          <a:xfrm>
                            <a:off x="7217513" y="3143914"/>
                            <a:ext cx="2281569" cy="2525232"/>
                          </a:xfrm>
                          <a:prstGeom prst="rect">
                            <a:avLst/>
                          </a:prstGeom>
                          <a:solidFill>
                            <a:srgbClr val="4472C4"/>
                          </a:solidFill>
                          <a:ln cap="flat" cmpd="sng" w="12700">
                            <a:solidFill>
                              <a:srgbClr val="21375E"/>
                            </a:solidFill>
                            <a:prstDash val="solid"/>
                            <a:miter lim="8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311" name="Google Shape;311;p7"/>
                          <p:cNvSpPr/>
                          <p:nvPr/>
                        </p:nvSpPr>
                        <p:spPr>
                          <a:xfrm>
                            <a:off x="4412733" y="3207710"/>
                            <a:ext cx="2281569" cy="2525232"/>
                          </a:xfrm>
                          <a:prstGeom prst="rect">
                            <a:avLst/>
                          </a:prstGeom>
                          <a:solidFill>
                            <a:srgbClr val="4472C4"/>
                          </a:solidFill>
                          <a:ln cap="flat" cmpd="sng" w="12700">
                            <a:solidFill>
                              <a:srgbClr val="21375E"/>
                            </a:solidFill>
                            <a:prstDash val="solid"/>
                            <a:miter lim="8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</p:grpSp>
              </p:grpSp>
              <p:pic>
                <p:nvPicPr>
                  <p:cNvPr id="312" name="Google Shape;312;p7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2467618" y="5876374"/>
                    <a:ext cx="6122708" cy="38742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pic>
            <p:nvPicPr>
              <p:cNvPr id="313" name="Google Shape;313;p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789593" y="764360"/>
                <a:ext cx="8060122" cy="4934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4" name="Google Shape;314;p7"/>
          <p:cNvSpPr txBox="1"/>
          <p:nvPr/>
        </p:nvSpPr>
        <p:spPr>
          <a:xfrm>
            <a:off x="355960" y="157428"/>
            <a:ext cx="33922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구독페이지 화면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7"/>
          <p:cNvSpPr/>
          <p:nvPr/>
        </p:nvSpPr>
        <p:spPr>
          <a:xfrm>
            <a:off x="894518" y="3082119"/>
            <a:ext cx="7211514" cy="304131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7"/>
          <p:cNvCxnSpPr/>
          <p:nvPr/>
        </p:nvCxnSpPr>
        <p:spPr>
          <a:xfrm>
            <a:off x="8106032" y="3451451"/>
            <a:ext cx="697947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" name="Google Shape;317;p7"/>
          <p:cNvSpPr txBox="1"/>
          <p:nvPr/>
        </p:nvSpPr>
        <p:spPr>
          <a:xfrm>
            <a:off x="8762788" y="3246392"/>
            <a:ext cx="39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58278"/>
            <a:ext cx="12192000" cy="579972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8"/>
          <p:cNvSpPr txBox="1"/>
          <p:nvPr/>
        </p:nvSpPr>
        <p:spPr>
          <a:xfrm>
            <a:off x="355960" y="157428"/>
            <a:ext cx="33922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예상 메인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48952"/>
            <a:ext cx="12192000" cy="580904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9"/>
          <p:cNvSpPr txBox="1"/>
          <p:nvPr/>
        </p:nvSpPr>
        <p:spPr>
          <a:xfrm>
            <a:off x="355960" y="157428"/>
            <a:ext cx="643201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예상 동영상 리스트 화면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조각">
  <a:themeElements>
    <a:clrScheme name="조각">
      <a:dk1>
        <a:srgbClr val="101F24"/>
      </a:dk1>
      <a:lt1>
        <a:srgbClr val="FFFFFF"/>
      </a:lt1>
      <a:dk2>
        <a:srgbClr val="3366CC"/>
      </a:dk2>
      <a:lt2>
        <a:srgbClr val="0099CC"/>
      </a:lt2>
      <a:accent1>
        <a:srgbClr val="399AAD"/>
      </a:accent1>
      <a:accent2>
        <a:srgbClr val="2B7381"/>
      </a:accent2>
      <a:accent3>
        <a:srgbClr val="003366"/>
      </a:accent3>
      <a:accent4>
        <a:srgbClr val="003399"/>
      </a:accent4>
      <a:accent5>
        <a:srgbClr val="009999"/>
      </a:accent5>
      <a:accent6>
        <a:srgbClr val="83BB71"/>
      </a:accent6>
      <a:hlink>
        <a:srgbClr val="00FFFF"/>
      </a:hlink>
      <a:folHlink>
        <a:srgbClr val="33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2019-08-07T14:20:55Z</dcterms:created>
  <dc:creator>장준석</dc:creator>
</cp:coreProperties>
</file>