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sldIdLst>
    <p:sldId id="256" r:id="rId2"/>
    <p:sldId id="257" r:id="rId3"/>
    <p:sldId id="299" r:id="rId4"/>
    <p:sldId id="272" r:id="rId5"/>
    <p:sldId id="270" r:id="rId6"/>
    <p:sldId id="300" r:id="rId7"/>
    <p:sldId id="271" r:id="rId8"/>
    <p:sldId id="273" r:id="rId9"/>
    <p:sldId id="264" r:id="rId10"/>
    <p:sldId id="265" r:id="rId11"/>
    <p:sldId id="266" r:id="rId12"/>
    <p:sldId id="267" r:id="rId13"/>
    <p:sldId id="274" r:id="rId14"/>
    <p:sldId id="302" r:id="rId15"/>
    <p:sldId id="294" r:id="rId16"/>
    <p:sldId id="297" r:id="rId17"/>
    <p:sldId id="303" r:id="rId18"/>
    <p:sldId id="295" r:id="rId19"/>
    <p:sldId id="306" r:id="rId20"/>
    <p:sldId id="296" r:id="rId21"/>
    <p:sldId id="275" r:id="rId22"/>
    <p:sldId id="280" r:id="rId23"/>
    <p:sldId id="279" r:id="rId24"/>
    <p:sldId id="283" r:id="rId25"/>
    <p:sldId id="282" r:id="rId26"/>
    <p:sldId id="281" r:id="rId27"/>
    <p:sldId id="276" r:id="rId28"/>
    <p:sldId id="277" r:id="rId29"/>
    <p:sldId id="293" r:id="rId30"/>
    <p:sldId id="285" r:id="rId31"/>
    <p:sldId id="286" r:id="rId32"/>
    <p:sldId id="305" r:id="rId33"/>
    <p:sldId id="304" r:id="rId34"/>
    <p:sldId id="287" r:id="rId35"/>
    <p:sldId id="289" r:id="rId36"/>
    <p:sldId id="284" r:id="rId37"/>
    <p:sldId id="278" r:id="rId38"/>
    <p:sldId id="298" r:id="rId39"/>
    <p:sldId id="301" r:id="rId40"/>
    <p:sldId id="26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1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86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8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4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4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3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 smtClean="0"/>
              <a:pPr>
                <a:defRPr lang="ko-KR" altLang="en-US"/>
              </a:pPr>
              <a:t>2019-08-27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53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ko/image/277162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AA%A8%EC%9E%84-%ED%9A%8C%EC%9D%98-%EC%98%81%EC%97%85-%EB%B9%84%EC%A6%88%EB%8B%88%EC%8A%A4-%ED%98%91%EC%9D%98-%EC%9E%90%EB%A3%8C-%ED%94%84%EB%A6%AC%EC%A0%A0%ED%85%8C%EC%9D%B4%EC%85%98-118489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52239" y="4820456"/>
            <a:ext cx="5343786" cy="9271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>
                <a:latin typeface="휴먼둥근헤드라인"/>
                <a:ea typeface="휴먼둥근헤드라인"/>
              </a:rPr>
              <a:t>1</a:t>
            </a:r>
            <a:r>
              <a:rPr lang="ko-KR" altLang="en-US" sz="3600" dirty="0">
                <a:latin typeface="휴먼둥근헤드라인"/>
                <a:ea typeface="휴먼둥근헤드라인"/>
              </a:rPr>
              <a:t>조결과발표문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E7C6A-F1B1-4F47-91A3-FCDBA4C7965F}"/>
              </a:ext>
            </a:extLst>
          </p:cNvPr>
          <p:cNvSpPr txBox="1"/>
          <p:nvPr/>
        </p:nvSpPr>
        <p:spPr>
          <a:xfrm>
            <a:off x="7009320" y="5789424"/>
            <a:ext cx="5343786" cy="9848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 </a:t>
            </a:r>
            <a:r>
              <a:rPr lang="en-US" altLang="ko-KR" sz="4000" dirty="0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4000" dirty="0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집에 </a:t>
            </a:r>
            <a:r>
              <a:rPr lang="ko-KR" altLang="en-US" sz="4000" dirty="0" err="1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가고싶조</a:t>
            </a:r>
            <a:r>
              <a:rPr lang="en-US" altLang="ko-KR" sz="4000" dirty="0">
                <a:solidFill>
                  <a:srgbClr val="DADADA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025ABD-CF24-486B-9D1C-4CAAEA6A6CAD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E424A7-B954-45B1-9962-F642B9B3D939}"/>
              </a:ext>
            </a:extLst>
          </p:cNvPr>
          <p:cNvSpPr txBox="1"/>
          <p:nvPr/>
        </p:nvSpPr>
        <p:spPr>
          <a:xfrm>
            <a:off x="3933092" y="2543589"/>
            <a:ext cx="47654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PROJECT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5DAEB-E677-44B0-BB67-0DF3FDAEBE1A}"/>
              </a:ext>
            </a:extLst>
          </p:cNvPr>
          <p:cNvSpPr txBox="1"/>
          <p:nvPr/>
        </p:nvSpPr>
        <p:spPr>
          <a:xfrm>
            <a:off x="3933092" y="3737014"/>
            <a:ext cx="4393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	</a:t>
            </a:r>
            <a:r>
              <a:rPr lang="en-US" altLang="ko-KR" sz="8000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REPORT</a:t>
            </a:r>
            <a:endParaRPr lang="ko-KR" altLang="en-US" sz="8000" dirty="0">
              <a:solidFill>
                <a:schemeClr val="tx1">
                  <a:lumMod val="9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2D4D-E54F-4869-B2C8-385FF4099EC2}"/>
              </a:ext>
            </a:extLst>
          </p:cNvPr>
          <p:cNvSpPr txBox="1"/>
          <p:nvPr/>
        </p:nvSpPr>
        <p:spPr>
          <a:xfrm>
            <a:off x="4312499" y="1517384"/>
            <a:ext cx="35670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	</a:t>
            </a:r>
            <a:r>
              <a:rPr lang="en-US" altLang="ko-KR" sz="8000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 </a:t>
            </a:r>
          </a:p>
          <a:p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4DF619-981C-43C2-B1B1-59F7CE4BCF92}"/>
              </a:ext>
            </a:extLst>
          </p:cNvPr>
          <p:cNvCxnSpPr>
            <a:cxnSpLocks/>
          </p:cNvCxnSpPr>
          <p:nvPr/>
        </p:nvCxnSpPr>
        <p:spPr>
          <a:xfrm>
            <a:off x="-243254" y="578942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80729" y="983400"/>
            <a:ext cx="10031767" cy="5179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960" y="157428"/>
            <a:ext cx="6432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예상 동영상 리스트 화면</a:t>
            </a:r>
            <a:endParaRPr lang="en-US" altLang="ko-KR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B4940-1A2D-484B-AEB4-96B71CE5413F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E54D38-1053-4D2C-A4F4-43EF8760974F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496785" y="1731963"/>
            <a:ext cx="5188904" cy="40592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5011" y="893836"/>
            <a:ext cx="10332452" cy="5392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959" y="157428"/>
            <a:ext cx="4191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예상 동영상 재생화면</a:t>
            </a:r>
            <a:endParaRPr lang="en-US" altLang="ko-KR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5AC05-7F74-4319-8D6F-2FE145F21D79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989ACB-07BA-4154-A1F4-62105630F897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45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67319" y="52075"/>
            <a:ext cx="4832758" cy="76738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DB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02F25F-4D75-4977-9A4D-354193701A35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2730A0-3BAA-4586-A87B-592511C1151B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A2A4914-46C3-464E-A552-0D985E84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60" y="1135392"/>
            <a:ext cx="9087674" cy="45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169264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영상 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리스트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4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3121CA-72FC-419D-A4B5-1CD5A51C8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75241"/>
            <a:ext cx="7333037" cy="339674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782FF7D-0EDC-4CC1-AA2E-30BA36552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80" y="1175241"/>
            <a:ext cx="4668863" cy="48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169264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영상 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테마 변경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sz="4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F8C53-1660-4A74-A928-216BAEA90A6E}"/>
              </a:ext>
            </a:extLst>
          </p:cNvPr>
          <p:cNvSpPr txBox="1"/>
          <p:nvPr/>
        </p:nvSpPr>
        <p:spPr>
          <a:xfrm>
            <a:off x="8301944" y="1074197"/>
            <a:ext cx="259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테마 변경 가능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7E3020D-119B-4BE0-B17F-2EA0D479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94" y="2409204"/>
            <a:ext cx="4372585" cy="3772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3726B3-5A72-4E54-B324-BA7DE3A2B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34" y="4809839"/>
            <a:ext cx="5449060" cy="1371791"/>
          </a:xfrm>
          <a:prstGeom prst="rect">
            <a:avLst/>
          </a:prstGeom>
        </p:spPr>
      </p:pic>
      <p:pic>
        <p:nvPicPr>
          <p:cNvPr id="3" name="그림 2" descr="스크린샷, 모니터, 화면, 실내이(가) 표시된 사진&#10;&#10;자동 생성된 설명">
            <a:extLst>
              <a:ext uri="{FF2B5EF4-FFF2-40B4-BE49-F238E27FC236}">
                <a16:creationId xmlns:a16="http://schemas.microsoft.com/office/drawing/2014/main" id="{E9A804C7-CF5D-4C1E-873D-8BFFA9D4B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1" y="998135"/>
            <a:ext cx="7421732" cy="34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2774968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테마 변경 </a:t>
            </a:r>
            <a:r>
              <a:rPr lang="en-US" altLang="ko-KR" sz="4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jquery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1131105-E1BC-4943-BC21-7229DE817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96" y="1515897"/>
            <a:ext cx="6089608" cy="4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상세보기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826F96F-4D16-4C87-999E-4584746C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0" y="1114829"/>
            <a:ext cx="6738366" cy="393935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0983895-D350-460D-9F31-95878161F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54" y="3883130"/>
            <a:ext cx="5964547" cy="233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7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10379380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영상 업로드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4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추천수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A8EB27-45FA-4A5E-8768-EB9F9C29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84" y="3976247"/>
            <a:ext cx="8849847" cy="187609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898EC99-EBB1-4DD1-983D-B67557BD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19" y="1328852"/>
            <a:ext cx="3771762" cy="24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수정페이지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2666911-314E-4AB8-8B1F-F76177DD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6" y="1118865"/>
            <a:ext cx="10126488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수정페이지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0E4B51-A68D-4162-8253-0F41205C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1428471"/>
            <a:ext cx="110505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5906" y="0"/>
            <a:ext cx="10515600" cy="9519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336" y="982130"/>
            <a:ext cx="11287328" cy="5211292"/>
          </a:xfrm>
        </p:spPr>
        <p:txBody>
          <a:bodyPr>
            <a:normAutofit/>
          </a:bodyPr>
          <a:lstStyle/>
          <a:p>
            <a:pPr marL="779850" lvl="0" indent="-742950">
              <a:buFont typeface="+mj-lt"/>
              <a:buAutoNum type="arabicParenR"/>
              <a:defRPr/>
            </a:pP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팀원구성 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동기 및 의도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개발과정 및 스케쥴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개발환경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페이지 예상 구성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6900" lvl="0" indent="0">
              <a:buNone/>
              <a:defRPr/>
            </a:pPr>
            <a:endParaRPr lang="ko-KR" altLang="en-US" sz="3600" dirty="0"/>
          </a:p>
          <a:p>
            <a:pPr lvl="0">
              <a:defRPr/>
            </a:pPr>
            <a:endParaRPr lang="en-US" altLang="ko-KR" sz="3600" dirty="0"/>
          </a:p>
          <a:p>
            <a:pPr lvl="0">
              <a:defRPr/>
            </a:pPr>
            <a:endParaRPr lang="ko-KR" altLang="en-US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7585E7B-36D7-4CAD-A66F-3EF9960F6695}"/>
              </a:ext>
            </a:extLst>
          </p:cNvPr>
          <p:cNvCxnSpPr>
            <a:cxnSpLocks/>
          </p:cNvCxnSpPr>
          <p:nvPr/>
        </p:nvCxnSpPr>
        <p:spPr>
          <a:xfrm>
            <a:off x="0" y="88225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8D655A-0602-4DE8-A18F-E49E7A1298AB}"/>
              </a:ext>
            </a:extLst>
          </p:cNvPr>
          <p:cNvCxnSpPr>
            <a:cxnSpLocks/>
          </p:cNvCxnSpPr>
          <p:nvPr/>
        </p:nvCxnSpPr>
        <p:spPr>
          <a:xfrm>
            <a:off x="0" y="58421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122571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페이지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댓글 창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F4856-9AC1-471D-84AB-60DF8D96D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5" y="2090550"/>
            <a:ext cx="993596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5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로그아웃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EEFFA62-1ECE-4E1A-907B-6DEFF2D6A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1" y="1294037"/>
            <a:ext cx="4858428" cy="4591691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1548A72-2EB9-4C22-95B5-6232725F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81" y="1294037"/>
            <a:ext cx="5953956" cy="3972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31E4B-D51F-404F-BA77-87B3822A152C}"/>
              </a:ext>
            </a:extLst>
          </p:cNvPr>
          <p:cNvSpPr txBox="1"/>
          <p:nvPr/>
        </p:nvSpPr>
        <p:spPr>
          <a:xfrm>
            <a:off x="6177064" y="5457217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세션을통해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로그인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로그아웃을 구현</a:t>
            </a:r>
          </a:p>
        </p:txBody>
      </p:sp>
    </p:spTree>
    <p:extLst>
      <p:ext uri="{BB962C8B-B14F-4D97-AF65-F5344CB8AC3E}">
        <p14:creationId xmlns:p14="http://schemas.microsoft.com/office/powerpoint/2010/main" val="7270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로그아웃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8CD126C-86FA-466A-ADFE-C061514C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8" y="1353216"/>
            <a:ext cx="5401429" cy="346758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F088A2E-ACD1-4778-9287-8F707C92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64" y="1353216"/>
            <a:ext cx="5258534" cy="3600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D6E014-B729-483A-B163-79A9AB632233}"/>
              </a:ext>
            </a:extLst>
          </p:cNvPr>
          <p:cNvSpPr txBox="1"/>
          <p:nvPr/>
        </p:nvSpPr>
        <p:spPr>
          <a:xfrm>
            <a:off x="911158" y="5014883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If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문을 통해 비밀번호 맞지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않을시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alert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창을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74C1C-7BA6-475D-B0E8-0F0A54D69ED1}"/>
              </a:ext>
            </a:extLst>
          </p:cNvPr>
          <p:cNvSpPr txBox="1"/>
          <p:nvPr/>
        </p:nvSpPr>
        <p:spPr>
          <a:xfrm>
            <a:off x="6096000" y="5014883"/>
            <a:ext cx="518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If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문을 통해 비밀번호 맞지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않을시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alert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창을 출력</a:t>
            </a:r>
          </a:p>
        </p:txBody>
      </p:sp>
    </p:spTree>
    <p:extLst>
      <p:ext uri="{BB962C8B-B14F-4D97-AF65-F5344CB8AC3E}">
        <p14:creationId xmlns:p14="http://schemas.microsoft.com/office/powerpoint/2010/main" val="169668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44BFF93-6AF0-43A3-8306-1FE3C2B9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" y="994563"/>
            <a:ext cx="6125722" cy="364936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9725E30-728E-420B-B2F9-EE6DCA73A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91" y="4062573"/>
            <a:ext cx="3818971" cy="199331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D1B39A1-17A6-4CD3-9173-C54AAE7A9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18" y="994563"/>
            <a:ext cx="3818971" cy="490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7574C-4498-43DF-BABF-6511B78E3693}"/>
              </a:ext>
            </a:extLst>
          </p:cNvPr>
          <p:cNvSpPr txBox="1"/>
          <p:nvPr/>
        </p:nvSpPr>
        <p:spPr>
          <a:xfrm>
            <a:off x="5466945" y="3588409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 주소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API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242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44BFF93-6AF0-43A3-8306-1FE3C2B9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38" y="994562"/>
            <a:ext cx="6125722" cy="3649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7574C-4498-43DF-BABF-6511B78E3693}"/>
              </a:ext>
            </a:extLst>
          </p:cNvPr>
          <p:cNvSpPr txBox="1"/>
          <p:nvPr/>
        </p:nvSpPr>
        <p:spPr>
          <a:xfrm>
            <a:off x="6095999" y="4274596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 </a:t>
            </a:r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정규식</a:t>
            </a:r>
            <a:endParaRPr lang="ko-KR" altLang="en-US" dirty="0"/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6089DE1F-A525-4317-9C78-8BF2F42D3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4851708"/>
            <a:ext cx="945964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5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68094" y="120291"/>
            <a:ext cx="11896928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필요부분 미 </a:t>
            </a:r>
            <a:r>
              <a:rPr lang="ko-KR" altLang="en-US" sz="4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입력시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779EBC2-511E-47C2-BC09-B0ED8482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38" y="1418944"/>
            <a:ext cx="627785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8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68094" y="120291"/>
            <a:ext cx="11896928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-2(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회원가입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필요부분 미 입력 시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스크린샷, 모니터, 검은색, 화면이(가) 표시된 사진&#10;&#10;자동 생성된 설명">
            <a:extLst>
              <a:ext uri="{FF2B5EF4-FFF2-40B4-BE49-F238E27FC236}">
                <a16:creationId xmlns:a16="http://schemas.microsoft.com/office/drawing/2014/main" id="{5991D8FD-69FC-4ADF-B7B5-0F14C272C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43" y="3559384"/>
            <a:ext cx="3347568" cy="2435809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DD80B8BA-DB6C-4489-A69A-2808210B8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69" y="3632646"/>
            <a:ext cx="3312208" cy="2362553"/>
          </a:xfrm>
          <a:prstGeom prst="rect">
            <a:avLst/>
          </a:prstGeom>
        </p:spPr>
      </p:pic>
      <p:pic>
        <p:nvPicPr>
          <p:cNvPr id="14" name="그림 13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02D009A9-A89C-4558-96B7-12F482C1F0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69" y="1085844"/>
            <a:ext cx="3312208" cy="2473555"/>
          </a:xfrm>
          <a:prstGeom prst="rect">
            <a:avLst/>
          </a:prstGeom>
        </p:spPr>
      </p:pic>
      <p:pic>
        <p:nvPicPr>
          <p:cNvPr id="16" name="그림 15" descr="스크린샷, 모니터, 벽, 화면이(가) 표시된 사진&#10;&#10;자동 생성된 설명">
            <a:extLst>
              <a:ext uri="{FF2B5EF4-FFF2-40B4-BE49-F238E27FC236}">
                <a16:creationId xmlns:a16="http://schemas.microsoft.com/office/drawing/2014/main" id="{4B98A570-DCB7-4499-A8A1-D4115B852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55" y="1085843"/>
            <a:ext cx="3672235" cy="24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4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-1(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회원관리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D0ED47-FE13-46B2-80D4-60ACEF7C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7" y="1068748"/>
            <a:ext cx="6277851" cy="402011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3015EB5-7609-488B-B6D7-CE8B53806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797" y="1068748"/>
            <a:ext cx="452846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리스트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8BF5F408-0800-490B-AC48-70E2819E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978361"/>
            <a:ext cx="761153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리스트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07E393D-0BCF-4BAC-93FD-1325CE3D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1233181"/>
            <a:ext cx="1054564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566889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4AF440CA-2A3C-4A45-8667-61E845AF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06" y="0"/>
            <a:ext cx="10515600" cy="9519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7A24D0B-5F9F-4809-97B9-99C36695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36" y="982130"/>
            <a:ext cx="11287328" cy="5211292"/>
          </a:xfrm>
        </p:spPr>
        <p:txBody>
          <a:bodyPr>
            <a:normAutofit/>
          </a:bodyPr>
          <a:lstStyle/>
          <a:p>
            <a:pPr marL="779850" indent="-742950">
              <a:buFont typeface="+mj-lt"/>
              <a:buAutoNum type="arabicParenR" startAt="6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페이지구성</a:t>
            </a:r>
            <a:r>
              <a:rPr lang="en-US" altLang="ko-KR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DB</a:t>
            </a: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indent="-742950">
              <a:buFont typeface="+mj-lt"/>
              <a:buAutoNum type="arabicParenR" startAt="6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코드구성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 startAt="6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아쉬웠던 점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lvl="0" indent="-742950">
              <a:buFont typeface="+mj-lt"/>
              <a:buAutoNum type="arabicParenR" startAt="6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779850" indent="-742950">
              <a:buFont typeface="+mj-lt"/>
              <a:buAutoNum type="arabicParenR" startAt="6"/>
              <a:defRPr/>
            </a:pPr>
            <a:r>
              <a:rPr lang="ko-KR" altLang="en-US" sz="4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기능발표 시연</a:t>
            </a: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36900" lvl="0" indent="0">
              <a:buNone/>
              <a:defRPr/>
            </a:pPr>
            <a:endParaRPr lang="en-US" altLang="ko-KR" sz="4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lvl="0">
              <a:defRPr/>
            </a:pPr>
            <a:endParaRPr lang="ko-KR" altLang="en-US" sz="3600" dirty="0"/>
          </a:p>
          <a:p>
            <a:pPr lvl="0">
              <a:defRPr/>
            </a:pPr>
            <a:endParaRPr lang="en-US" altLang="ko-KR" sz="3600" dirty="0"/>
          </a:p>
          <a:p>
            <a:pPr lvl="0">
              <a:defRPr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1742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상세보기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F8EBB65-C5F5-44C6-AF46-C40DABFA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" y="1721532"/>
            <a:ext cx="6583692" cy="341493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8624558-8A72-41CF-BEF9-6713F94F7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26" y="1661354"/>
            <a:ext cx="5000533" cy="35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36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수정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252D9A-EEF1-45EB-8E27-0A790FF37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055799"/>
            <a:ext cx="785922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좋아요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F0731BA-50F0-45E1-8DDF-7BFA4C5D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27" y="991559"/>
            <a:ext cx="7181736" cy="50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0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좋아요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79B5377-30FD-4A46-88D4-1ACA908B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8" y="1037413"/>
            <a:ext cx="9388620" cy="47831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036D3A-C221-4710-80A4-79604927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388" y="1037413"/>
            <a:ext cx="643027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3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1926111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-ajax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이용한 댓글처리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A5EEC8D-559E-465A-9EE2-55AA465F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86" y="3751972"/>
            <a:ext cx="9850225" cy="214342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AAE8B819-E4E6-4579-8B8E-2CA06361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7" y="1125297"/>
            <a:ext cx="767822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81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-1" y="120290"/>
            <a:ext cx="11926111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기능구현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-3(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-ajax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이용한 댓글처리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3B6CF-B702-4B7F-8D8F-791D02B75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32" y="862801"/>
            <a:ext cx="3403443" cy="53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41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아쉬었던점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AB40F-B988-42AC-B2FB-E37E881EC7EC}"/>
              </a:ext>
            </a:extLst>
          </p:cNvPr>
          <p:cNvSpPr txBox="1"/>
          <p:nvPr/>
        </p:nvSpPr>
        <p:spPr>
          <a:xfrm>
            <a:off x="536154" y="1351508"/>
            <a:ext cx="114591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AJAX </a:t>
            </a: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이용한 댓글처리가 어려워서 구현하는데 많은 시간 이 걸렸습니다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비디오 파일 구현 하는데 시간이 많이 걸렸습니다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자신감에 의해 시간을 허비 한 게 너무 아쉽습니다</a:t>
            </a:r>
            <a:r>
              <a:rPr lang="en-US" altLang="ko-KR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12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개인소감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B6D55-D97E-4082-92D8-557024808C74}"/>
              </a:ext>
            </a:extLst>
          </p:cNvPr>
          <p:cNvSpPr txBox="1"/>
          <p:nvPr/>
        </p:nvSpPr>
        <p:spPr>
          <a:xfrm>
            <a:off x="1190017" y="1652367"/>
            <a:ext cx="1056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최태환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	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좀더 성장하는 계기가 되었습니다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FB6FB-B870-43EA-B830-B647D2233C80}"/>
              </a:ext>
            </a:extLst>
          </p:cNvPr>
          <p:cNvSpPr txBox="1"/>
          <p:nvPr/>
        </p:nvSpPr>
        <p:spPr>
          <a:xfrm>
            <a:off x="1180288" y="3179083"/>
            <a:ext cx="994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김택환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	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평소에 공부를 </a:t>
            </a:r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못한게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아쉽습니다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C2AE-04D6-4A3F-8A30-E246D3C0BD0E}"/>
              </a:ext>
            </a:extLst>
          </p:cNvPr>
          <p:cNvSpPr txBox="1"/>
          <p:nvPr/>
        </p:nvSpPr>
        <p:spPr>
          <a:xfrm>
            <a:off x="1180289" y="2378510"/>
            <a:ext cx="863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홍정우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	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많은 도움 이 못되어 아쉽습니다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35C6-3129-431B-B4C7-41ED667F1126}"/>
              </a:ext>
            </a:extLst>
          </p:cNvPr>
          <p:cNvSpPr txBox="1"/>
          <p:nvPr/>
        </p:nvSpPr>
        <p:spPr>
          <a:xfrm>
            <a:off x="1180289" y="3985037"/>
            <a:ext cx="1091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장준석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	</a:t>
            </a:r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아쉬웠던점도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많고 </a:t>
            </a:r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배울점도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많았습니다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64AAE-A322-493B-A43E-9B7CC6C31D5F}"/>
              </a:ext>
            </a:extLst>
          </p:cNvPr>
          <p:cNvSpPr txBox="1"/>
          <p:nvPr/>
        </p:nvSpPr>
        <p:spPr>
          <a:xfrm>
            <a:off x="1180289" y="4848947"/>
            <a:ext cx="105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안용찬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   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시간이 없어 </a:t>
            </a:r>
            <a:r>
              <a:rPr lang="ko-KR" altLang="en-US" sz="3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더많은걸</a:t>
            </a:r>
            <a:r>
              <a:rPr lang="ko-KR" altLang="en-US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못해서 아쉽습니다</a:t>
            </a:r>
            <a:r>
              <a:rPr lang="en-US" altLang="ko-KR" sz="3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3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84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2606965" y="2658858"/>
            <a:ext cx="6978069" cy="1862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기능 시연</a:t>
            </a:r>
            <a:endParaRPr lang="ko-KR" altLang="en-US" sz="54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550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EF1AF5-1047-45F0-8F89-A5E16FAFF542}"/>
              </a:ext>
            </a:extLst>
          </p:cNvPr>
          <p:cNvSpPr txBox="1"/>
          <p:nvPr/>
        </p:nvSpPr>
        <p:spPr>
          <a:xfrm>
            <a:off x="2596718" y="2105561"/>
            <a:ext cx="79398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Q  &amp;  A</a:t>
            </a:r>
            <a:endParaRPr lang="ko-KR" altLang="en-US" sz="16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1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025ABD-CF24-486B-9D1C-4CAAEA6A6CAD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25DAEB-E677-44B0-BB67-0DF3FDAEBE1A}"/>
              </a:ext>
            </a:extLst>
          </p:cNvPr>
          <p:cNvSpPr txBox="1"/>
          <p:nvPr/>
        </p:nvSpPr>
        <p:spPr>
          <a:xfrm>
            <a:off x="-164123" y="93045"/>
            <a:ext cx="4613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	</a:t>
            </a:r>
            <a:r>
              <a:rPr lang="ko-KR" altLang="en-US" sz="4800" dirty="0">
                <a:solidFill>
                  <a:schemeClr val="tx1">
                    <a:lumMod val="9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팀원 구성</a:t>
            </a:r>
            <a:endParaRPr lang="ko-KR" altLang="en-US" sz="48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4DF619-981C-43C2-B1B1-59F7CE4BCF92}"/>
              </a:ext>
            </a:extLst>
          </p:cNvPr>
          <p:cNvCxnSpPr>
            <a:cxnSpLocks/>
          </p:cNvCxnSpPr>
          <p:nvPr/>
        </p:nvCxnSpPr>
        <p:spPr>
          <a:xfrm>
            <a:off x="0" y="622391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>
            <a:extLst>
              <a:ext uri="{FF2B5EF4-FFF2-40B4-BE49-F238E27FC236}">
                <a16:creationId xmlns:a16="http://schemas.microsoft.com/office/drawing/2014/main" id="{4A01A7EB-40F4-45F2-944B-4F4437EBE8B8}"/>
              </a:ext>
            </a:extLst>
          </p:cNvPr>
          <p:cNvSpPr/>
          <p:nvPr/>
        </p:nvSpPr>
        <p:spPr>
          <a:xfrm>
            <a:off x="1439565" y="1358995"/>
            <a:ext cx="2451742" cy="2054119"/>
          </a:xfrm>
          <a:prstGeom prst="frame">
            <a:avLst>
              <a:gd name="adj1" fmla="val 26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64DA7-2189-4A1B-A920-D74846FB478B}"/>
              </a:ext>
            </a:extLst>
          </p:cNvPr>
          <p:cNvSpPr txBox="1"/>
          <p:nvPr/>
        </p:nvSpPr>
        <p:spPr>
          <a:xfrm>
            <a:off x="1485003" y="1864639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팀장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최태환</a:t>
            </a: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09638C21-D102-4C8A-A9B2-9BE70F681640}"/>
              </a:ext>
            </a:extLst>
          </p:cNvPr>
          <p:cNvSpPr/>
          <p:nvPr/>
        </p:nvSpPr>
        <p:spPr>
          <a:xfrm>
            <a:off x="4910836" y="1358706"/>
            <a:ext cx="2451742" cy="2054119"/>
          </a:xfrm>
          <a:prstGeom prst="frame">
            <a:avLst>
              <a:gd name="adj1" fmla="val 26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41133F-6BB6-468B-A0CD-145601D51C54}"/>
              </a:ext>
            </a:extLst>
          </p:cNvPr>
          <p:cNvSpPr txBox="1"/>
          <p:nvPr/>
        </p:nvSpPr>
        <p:spPr>
          <a:xfrm>
            <a:off x="4910836" y="1423296"/>
            <a:ext cx="2451742" cy="192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6D0D83B2-87C6-47BC-AF69-EDB5616C1547}"/>
              </a:ext>
            </a:extLst>
          </p:cNvPr>
          <p:cNvSpPr/>
          <p:nvPr/>
        </p:nvSpPr>
        <p:spPr>
          <a:xfrm>
            <a:off x="8382107" y="1352570"/>
            <a:ext cx="2451742" cy="2054119"/>
          </a:xfrm>
          <a:prstGeom prst="frame">
            <a:avLst>
              <a:gd name="adj1" fmla="val 26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3A00C-C771-4BB7-AE92-7B7FA690E9CD}"/>
              </a:ext>
            </a:extLst>
          </p:cNvPr>
          <p:cNvSpPr txBox="1"/>
          <p:nvPr/>
        </p:nvSpPr>
        <p:spPr>
          <a:xfrm>
            <a:off x="8382107" y="1417160"/>
            <a:ext cx="2451742" cy="192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D054B7-3DE6-4044-B626-A8C0765D4B2B}"/>
              </a:ext>
            </a:extLst>
          </p:cNvPr>
          <p:cNvSpPr/>
          <p:nvPr/>
        </p:nvSpPr>
        <p:spPr>
          <a:xfrm>
            <a:off x="3051560" y="3818347"/>
            <a:ext cx="2451742" cy="2054119"/>
          </a:xfrm>
          <a:prstGeom prst="frame">
            <a:avLst>
              <a:gd name="adj1" fmla="val 26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0038DB-28D4-4AB9-8C53-E3871CFB43BD}"/>
              </a:ext>
            </a:extLst>
          </p:cNvPr>
          <p:cNvSpPr txBox="1"/>
          <p:nvPr/>
        </p:nvSpPr>
        <p:spPr>
          <a:xfrm>
            <a:off x="3051560" y="3882937"/>
            <a:ext cx="2451742" cy="192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B1AFD792-142A-4CDF-8A0A-9693449526ED}"/>
              </a:ext>
            </a:extLst>
          </p:cNvPr>
          <p:cNvSpPr/>
          <p:nvPr/>
        </p:nvSpPr>
        <p:spPr>
          <a:xfrm>
            <a:off x="6730241" y="3818347"/>
            <a:ext cx="2451742" cy="2054119"/>
          </a:xfrm>
          <a:prstGeom prst="frame">
            <a:avLst>
              <a:gd name="adj1" fmla="val 26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F6D7F8-E6EE-4D6B-8393-291D893880F4}"/>
              </a:ext>
            </a:extLst>
          </p:cNvPr>
          <p:cNvSpPr txBox="1"/>
          <p:nvPr/>
        </p:nvSpPr>
        <p:spPr>
          <a:xfrm>
            <a:off x="6730241" y="3882937"/>
            <a:ext cx="2451742" cy="192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0CAFDC-A582-45BA-BA6F-C5E4AC83CB22}"/>
              </a:ext>
            </a:extLst>
          </p:cNvPr>
          <p:cNvSpPr txBox="1"/>
          <p:nvPr/>
        </p:nvSpPr>
        <p:spPr>
          <a:xfrm>
            <a:off x="1462284" y="1515885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죄송합니다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........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FDB32B-4D4C-4077-8092-F436B3F0EB4E}"/>
              </a:ext>
            </a:extLst>
          </p:cNvPr>
          <p:cNvSpPr txBox="1"/>
          <p:nvPr/>
        </p:nvSpPr>
        <p:spPr>
          <a:xfrm>
            <a:off x="1485003" y="2385766"/>
            <a:ext cx="231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좋아요 구현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</a:t>
            </a:r>
            <a:r>
              <a:rPr lang="ko-KR" altLang="en-US" sz="16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페이징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전체 </a:t>
            </a: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CSS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수정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77A859-8131-4BA2-A96E-5B7FBD4B8A10}"/>
              </a:ext>
            </a:extLst>
          </p:cNvPr>
          <p:cNvSpPr txBox="1"/>
          <p:nvPr/>
        </p:nvSpPr>
        <p:spPr>
          <a:xfrm>
            <a:off x="4956274" y="1515884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집에보내주세요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........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E23EB-0034-46F3-B89E-C8508876D846}"/>
              </a:ext>
            </a:extLst>
          </p:cNvPr>
          <p:cNvSpPr txBox="1"/>
          <p:nvPr/>
        </p:nvSpPr>
        <p:spPr>
          <a:xfrm>
            <a:off x="4967634" y="1864638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홍정우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311636-A238-4B92-A839-24840EC1C16B}"/>
              </a:ext>
            </a:extLst>
          </p:cNvPr>
          <p:cNvSpPr txBox="1"/>
          <p:nvPr/>
        </p:nvSpPr>
        <p:spPr>
          <a:xfrm>
            <a:off x="8447322" y="1858214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김택환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045F26-D3D4-4A50-B45C-61EBA733D667}"/>
              </a:ext>
            </a:extLst>
          </p:cNvPr>
          <p:cNvSpPr txBox="1"/>
          <p:nvPr/>
        </p:nvSpPr>
        <p:spPr>
          <a:xfrm>
            <a:off x="8424603" y="1513866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자고싶어요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........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E88B4C-DC43-4D3A-9070-07DB5C783FB9}"/>
              </a:ext>
            </a:extLst>
          </p:cNvPr>
          <p:cNvSpPr txBox="1"/>
          <p:nvPr/>
        </p:nvSpPr>
        <p:spPr>
          <a:xfrm>
            <a:off x="3099513" y="4241842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장준석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C4FC90-7CE4-40C5-987B-7B0D9C8A2DDB}"/>
              </a:ext>
            </a:extLst>
          </p:cNvPr>
          <p:cNvSpPr txBox="1"/>
          <p:nvPr/>
        </p:nvSpPr>
        <p:spPr>
          <a:xfrm>
            <a:off x="6773645" y="4241842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안용찬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C8E201-B632-4B57-8E3B-AF2F15C4BC7F}"/>
              </a:ext>
            </a:extLst>
          </p:cNvPr>
          <p:cNvSpPr txBox="1"/>
          <p:nvPr/>
        </p:nvSpPr>
        <p:spPr>
          <a:xfrm>
            <a:off x="6750926" y="3897494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할말이 없네요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...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DBB11D-5053-4E0D-855A-A6D6B5DB4353}"/>
              </a:ext>
            </a:extLst>
          </p:cNvPr>
          <p:cNvSpPr txBox="1"/>
          <p:nvPr/>
        </p:nvSpPr>
        <p:spPr>
          <a:xfrm>
            <a:off x="8424603" y="2379341"/>
            <a:ext cx="23361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로그인</a:t>
            </a:r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로그아웃구현</a:t>
            </a:r>
            <a:endParaRPr lang="en-US" altLang="ko-KR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회원관리</a:t>
            </a:r>
            <a:endParaRPr lang="en-US" altLang="ko-KR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CSS</a:t>
            </a: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A084E6-E453-49BB-A671-C8BED68D5EF5}"/>
              </a:ext>
            </a:extLst>
          </p:cNvPr>
          <p:cNvSpPr txBox="1"/>
          <p:nvPr/>
        </p:nvSpPr>
        <p:spPr>
          <a:xfrm>
            <a:off x="4936103" y="2423503"/>
            <a:ext cx="2313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댓글 구현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DB </a:t>
            </a: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수집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EEEB7A-C851-4BFB-94C0-1B2C610AFB29}"/>
              </a:ext>
            </a:extLst>
          </p:cNvPr>
          <p:cNvSpPr txBox="1"/>
          <p:nvPr/>
        </p:nvSpPr>
        <p:spPr>
          <a:xfrm>
            <a:off x="3118760" y="4844576"/>
            <a:ext cx="2313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기능 구현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페이지 댓글 구현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게시판 조회수 구현</a:t>
            </a: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F0AF40-CB02-41E9-8496-9AFE8FB88C72}"/>
              </a:ext>
            </a:extLst>
          </p:cNvPr>
          <p:cNvSpPr txBox="1"/>
          <p:nvPr/>
        </p:nvSpPr>
        <p:spPr>
          <a:xfrm>
            <a:off x="6807887" y="4844576"/>
            <a:ext cx="23740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메인페이지</a:t>
            </a: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기능 구현</a:t>
            </a:r>
            <a:endParaRPr lang="en-US" altLang="ko-KR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테마 기능 구현</a:t>
            </a:r>
            <a:endParaRPr lang="en-US" altLang="ko-KR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파일 업로드 기능</a:t>
            </a:r>
            <a:endParaRPr lang="en-US" altLang="ko-KR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FA1BDF-2B4A-48CA-82FA-6AF7B698EC5D}"/>
              </a:ext>
            </a:extLst>
          </p:cNvPr>
          <p:cNvSpPr txBox="1"/>
          <p:nvPr/>
        </p:nvSpPr>
        <p:spPr>
          <a:xfrm>
            <a:off x="3072245" y="3897494"/>
            <a:ext cx="245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헤헷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..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미드라인 갑니다</a:t>
            </a:r>
          </a:p>
        </p:txBody>
      </p:sp>
    </p:spTree>
    <p:extLst>
      <p:ext uri="{BB962C8B-B14F-4D97-AF65-F5344CB8AC3E}">
        <p14:creationId xmlns:p14="http://schemas.microsoft.com/office/powerpoint/2010/main" val="249877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0725" y="1903110"/>
            <a:ext cx="9590550" cy="1828813"/>
          </a:xfrm>
        </p:spPr>
        <p:txBody>
          <a:bodyPr/>
          <a:lstStyle/>
          <a:p>
            <a:r>
              <a:rPr lang="ko-KR" altLang="en-US" sz="7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31038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76BCFB-8213-412C-B9BE-3A0967CEE787}"/>
              </a:ext>
            </a:extLst>
          </p:cNvPr>
          <p:cNvSpPr txBox="1"/>
          <p:nvPr/>
        </p:nvSpPr>
        <p:spPr>
          <a:xfrm>
            <a:off x="568669" y="2122994"/>
            <a:ext cx="1077057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콘텐츠 웹 호스팅</a:t>
            </a:r>
            <a:r>
              <a:rPr lang="en-US" altLang="ko-KR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(content web hosting)</a:t>
            </a:r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을</a:t>
            </a:r>
            <a:r>
              <a:rPr lang="en-US" altLang="ko-KR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구축</a:t>
            </a:r>
            <a:endParaRPr lang="en-US" altLang="ko-KR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다자간의 컨텐츠 공유가 가능한 </a:t>
            </a:r>
            <a:r>
              <a:rPr lang="en-US" altLang="ko-KR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</a:t>
            </a:r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들의 </a:t>
            </a:r>
            <a:r>
              <a:rPr lang="en-US" altLang="ko-KR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Social Play Ground </a:t>
            </a:r>
            <a:r>
              <a:rPr lang="ko-KR" altLang="en-US" sz="28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제공 </a:t>
            </a:r>
            <a:endParaRPr lang="en-US" altLang="ko-KR" sz="28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0E1E-1835-455A-AAB4-87FEB487E2AE}"/>
              </a:ext>
            </a:extLst>
          </p:cNvPr>
          <p:cNvSpPr txBox="1"/>
          <p:nvPr/>
        </p:nvSpPr>
        <p:spPr>
          <a:xfrm>
            <a:off x="0" y="120290"/>
            <a:ext cx="649807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동기</a:t>
            </a:r>
            <a:endParaRPr lang="en-US" altLang="ko-KR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FD9DBE-C572-4D7A-8E2D-D9C415476361}"/>
              </a:ext>
            </a:extLst>
          </p:cNvPr>
          <p:cNvSpPr/>
          <p:nvPr/>
        </p:nvSpPr>
        <p:spPr>
          <a:xfrm>
            <a:off x="568669" y="1538219"/>
            <a:ext cx="7673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각회원들의 </a:t>
            </a:r>
            <a:r>
              <a:rPr lang="en-US" altLang="ko-KR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Social Play Ground </a:t>
            </a:r>
            <a:r>
              <a:rPr lang="ko-KR" altLang="en-US" sz="3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제공하는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BF1000-8D90-428E-BBB5-00DBCC780266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AD0A0B-4C99-4265-8D83-DCB2E59FF8ED}"/>
              </a:ext>
            </a:extLst>
          </p:cNvPr>
          <p:cNvCxnSpPr>
            <a:cxnSpLocks/>
          </p:cNvCxnSpPr>
          <p:nvPr/>
        </p:nvCxnSpPr>
        <p:spPr>
          <a:xfrm>
            <a:off x="20513" y="599164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ED529921-3AD9-41CF-BC00-D7AB19E96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06679" y="3196725"/>
            <a:ext cx="4296077" cy="26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F90E1E-1835-455A-AAB4-87FEB487E2AE}"/>
              </a:ext>
            </a:extLst>
          </p:cNvPr>
          <p:cNvSpPr txBox="1"/>
          <p:nvPr/>
        </p:nvSpPr>
        <p:spPr>
          <a:xfrm>
            <a:off x="0" y="120290"/>
            <a:ext cx="649807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 의도</a:t>
            </a:r>
            <a:endParaRPr lang="en-US" altLang="ko-KR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BF1000-8D90-428E-BBB5-00DBCC780266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AD0A0B-4C99-4265-8D83-DCB2E59FF8ED}"/>
              </a:ext>
            </a:extLst>
          </p:cNvPr>
          <p:cNvCxnSpPr>
            <a:cxnSpLocks/>
          </p:cNvCxnSpPr>
          <p:nvPr/>
        </p:nvCxnSpPr>
        <p:spPr>
          <a:xfrm>
            <a:off x="20513" y="599164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벡터그래픽이(가) 표시된 사진&#10;&#10;자동 생성된 설명">
            <a:extLst>
              <a:ext uri="{FF2B5EF4-FFF2-40B4-BE49-F238E27FC236}">
                <a16:creationId xmlns:a16="http://schemas.microsoft.com/office/drawing/2014/main" id="{7A23ECE9-2CCC-47FD-A924-807CB0709D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9349" y="2776934"/>
            <a:ext cx="3362503" cy="2614473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B81D608A-C69E-4861-87AC-02C2B92B8DFD}"/>
              </a:ext>
            </a:extLst>
          </p:cNvPr>
          <p:cNvSpPr/>
          <p:nvPr/>
        </p:nvSpPr>
        <p:spPr>
          <a:xfrm>
            <a:off x="7883371" y="1190067"/>
            <a:ext cx="3630138" cy="1491438"/>
          </a:xfrm>
          <a:prstGeom prst="wedgeRectCallout">
            <a:avLst>
              <a:gd name="adj1" fmla="val -48223"/>
              <a:gd name="adj2" fmla="val 732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자신이 좋아하는 동영상을 올리고 게시판에 글도 쓰고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!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49E50B00-4272-4BC9-B640-EB187E6B19AA}"/>
              </a:ext>
            </a:extLst>
          </p:cNvPr>
          <p:cNvSpPr/>
          <p:nvPr/>
        </p:nvSpPr>
        <p:spPr>
          <a:xfrm>
            <a:off x="471996" y="1190067"/>
            <a:ext cx="3630138" cy="1491438"/>
          </a:xfrm>
          <a:prstGeom prst="wedgeRectCallout">
            <a:avLst>
              <a:gd name="adj1" fmla="val 48865"/>
              <a:gd name="adj2" fmla="val 821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우리 모임 사람들끼리 동영상 올리고 누구든지 와서 볼 수 있는 페이지를 만들면 어떨까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??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31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87985FC-1B1B-4A1C-B296-6426393C8F7B}"/>
              </a:ext>
            </a:extLst>
          </p:cNvPr>
          <p:cNvSpPr txBox="1">
            <a:spLocks/>
          </p:cNvSpPr>
          <p:nvPr/>
        </p:nvSpPr>
        <p:spPr>
          <a:xfrm>
            <a:off x="761999" y="3412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1"/>
            <a:ext cx="5460023" cy="1046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개발과정 및 스케쥴</a:t>
            </a:r>
            <a:endParaRPr lang="en-US" altLang="ko-KR" sz="4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683FD5-8B61-409F-9B06-2DFEF4F5C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92996"/>
              </p:ext>
            </p:extLst>
          </p:nvPr>
        </p:nvGraphicFramePr>
        <p:xfrm>
          <a:off x="190894" y="1384313"/>
          <a:ext cx="11887200" cy="4197083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427377196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97982069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6749573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4603938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8260946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2638389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65960916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60922051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9487216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99266373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57499628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50826555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65853806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44692408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80975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955623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6875852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46679647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96297829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12658309"/>
                    </a:ext>
                  </a:extLst>
                </a:gridCol>
              </a:tblGrid>
              <a:tr h="3374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16653"/>
                  </a:ext>
                </a:extLst>
              </a:tr>
              <a:tr h="77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68443"/>
                  </a:ext>
                </a:extLst>
              </a:tr>
              <a:tr h="77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64065"/>
                  </a:ext>
                </a:extLst>
              </a:tr>
              <a:tr h="77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39903"/>
                  </a:ext>
                </a:extLst>
              </a:tr>
              <a:tr h="77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43128"/>
                  </a:ext>
                </a:extLst>
              </a:tr>
              <a:tr h="77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387461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283D433-DC96-4F8D-BD3E-28C92BB7F38C}"/>
              </a:ext>
            </a:extLst>
          </p:cNvPr>
          <p:cNvSpPr/>
          <p:nvPr/>
        </p:nvSpPr>
        <p:spPr>
          <a:xfrm>
            <a:off x="190894" y="1767213"/>
            <a:ext cx="3550596" cy="69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기획 의도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AB0269D-91E7-4370-8AE5-4B8A2CBB0E3D}"/>
              </a:ext>
            </a:extLst>
          </p:cNvPr>
          <p:cNvSpPr/>
          <p:nvPr/>
        </p:nvSpPr>
        <p:spPr>
          <a:xfrm>
            <a:off x="3768615" y="2547330"/>
            <a:ext cx="7716092" cy="69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코딩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31E9C83-36BD-41DB-ACD7-52ED5B875783}"/>
              </a:ext>
            </a:extLst>
          </p:cNvPr>
          <p:cNvSpPr/>
          <p:nvPr/>
        </p:nvSpPr>
        <p:spPr>
          <a:xfrm>
            <a:off x="3164315" y="3326786"/>
            <a:ext cx="3550596" cy="69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DB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세팅 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BF6F68A-0B4A-4803-97A0-0BABBC986F97}"/>
              </a:ext>
            </a:extLst>
          </p:cNvPr>
          <p:cNvSpPr/>
          <p:nvPr/>
        </p:nvSpPr>
        <p:spPr>
          <a:xfrm>
            <a:off x="7934111" y="4886361"/>
            <a:ext cx="3550596" cy="69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DB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수집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A2E5D30-D6E8-4D1B-86C1-A1F04F8B9483}"/>
              </a:ext>
            </a:extLst>
          </p:cNvPr>
          <p:cNvSpPr/>
          <p:nvPr/>
        </p:nvSpPr>
        <p:spPr>
          <a:xfrm>
            <a:off x="6714911" y="4072987"/>
            <a:ext cx="1355298" cy="69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API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24381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F57EF7A-DE7B-4BB5-8347-F4576107F706}"/>
              </a:ext>
            </a:extLst>
          </p:cNvPr>
          <p:cNvSpPr/>
          <p:nvPr/>
        </p:nvSpPr>
        <p:spPr>
          <a:xfrm>
            <a:off x="315377" y="1314861"/>
            <a:ext cx="5719864" cy="2932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A99A57-B041-4180-9D25-E312799C6E37}"/>
              </a:ext>
            </a:extLst>
          </p:cNvPr>
          <p:cNvSpPr/>
          <p:nvPr/>
        </p:nvSpPr>
        <p:spPr>
          <a:xfrm>
            <a:off x="6147878" y="3142985"/>
            <a:ext cx="5719864" cy="2932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B8CB8D-5072-4082-B1B5-64EEED5054F2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3F10326-0916-4C1E-8B3B-0DFDADD1A91C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6C4449-2A5E-4247-934F-C859C8065EE6}"/>
              </a:ext>
            </a:extLst>
          </p:cNvPr>
          <p:cNvSpPr txBox="1"/>
          <p:nvPr/>
        </p:nvSpPr>
        <p:spPr>
          <a:xfrm>
            <a:off x="0" y="120290"/>
            <a:ext cx="8180962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4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개발환경 </a:t>
            </a:r>
            <a:r>
              <a:rPr lang="en-US" altLang="ko-KR" sz="44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window</a:t>
            </a:r>
            <a:r>
              <a:rPr lang="ko-KR" altLang="en-US" sz="44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4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1040628-2D2F-4737-9427-E2FF63336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97" y="1838391"/>
            <a:ext cx="1104727" cy="1104727"/>
          </a:xfrm>
          <a:prstGeom prst="rect">
            <a:avLst/>
          </a:prstGeom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36B31F82-6E94-4340-9C9E-2A27FD0B5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2" y="1797603"/>
            <a:ext cx="1104727" cy="110472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322A415-35C5-46FC-99D0-7EA3887B0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76" y="2084736"/>
            <a:ext cx="1395945" cy="530459"/>
          </a:xfrm>
          <a:prstGeom prst="rect">
            <a:avLst/>
          </a:prstGeom>
        </p:spPr>
      </p:pic>
      <p:pic>
        <p:nvPicPr>
          <p:cNvPr id="46" name="그림 45" descr="클립아트이(가) 표시된 사진&#10;&#10;자동 생성된 설명">
            <a:extLst>
              <a:ext uri="{FF2B5EF4-FFF2-40B4-BE49-F238E27FC236}">
                <a16:creationId xmlns:a16="http://schemas.microsoft.com/office/drawing/2014/main" id="{D9422B28-4A1C-40E9-AB74-C9F7B83D5D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" y="3089192"/>
            <a:ext cx="1627527" cy="54250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CEFF759-CB9E-4AE0-853F-DFF2D51B1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04" y="2780917"/>
            <a:ext cx="1104727" cy="1104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C62F770-32B7-424C-ADB5-FB584BDA0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54" y="2845124"/>
            <a:ext cx="1166812" cy="97631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A2B8AA1-E7D4-481D-929F-0BFB0A0C4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9" y="3922514"/>
            <a:ext cx="1583778" cy="66744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70BE92C-B1DD-42A4-B3A2-ED45BC1DFD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79" y="3955238"/>
            <a:ext cx="1545075" cy="864970"/>
          </a:xfrm>
          <a:prstGeom prst="rect">
            <a:avLst/>
          </a:prstGeom>
        </p:spPr>
      </p:pic>
      <p:pic>
        <p:nvPicPr>
          <p:cNvPr id="58" name="그림 57" descr="개체이(가) 표시된 사진&#10;&#10;자동 생성된 설명">
            <a:extLst>
              <a:ext uri="{FF2B5EF4-FFF2-40B4-BE49-F238E27FC236}">
                <a16:creationId xmlns:a16="http://schemas.microsoft.com/office/drawing/2014/main" id="{AD8040DA-D31E-4A18-8AC6-4A203F1F51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17" y="4820208"/>
            <a:ext cx="709288" cy="99899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71246DD-6571-433A-86E0-7C6CDF1DAE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95" y="5026855"/>
            <a:ext cx="1018984" cy="58514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B8EAA937-5F66-4352-9467-BAABFFFB48D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86" y="5048649"/>
            <a:ext cx="2304497" cy="541557"/>
          </a:xfrm>
          <a:prstGeom prst="rect">
            <a:avLst/>
          </a:prstGeom>
        </p:spPr>
      </p:pic>
      <p:pic>
        <p:nvPicPr>
          <p:cNvPr id="64" name="그림 63" descr="실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89EE970D-82C0-46D5-B302-3CB2D179DA4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35" y="4233805"/>
            <a:ext cx="1266337" cy="71231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75695B7-7A65-476E-8009-872B1628915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56" y="3343943"/>
            <a:ext cx="1104727" cy="1104727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9294DD-EE72-4026-A9E7-7950A56358BF}"/>
              </a:ext>
            </a:extLst>
          </p:cNvPr>
          <p:cNvSpPr/>
          <p:nvPr/>
        </p:nvSpPr>
        <p:spPr>
          <a:xfrm>
            <a:off x="554477" y="1070987"/>
            <a:ext cx="1721795" cy="544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OPEN API</a:t>
            </a:r>
            <a:endParaRPr lang="ko-KR" altLang="en-US" sz="2000" spc="3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4C6E5A-5B75-40D9-96A6-B55411818119}"/>
              </a:ext>
            </a:extLst>
          </p:cNvPr>
          <p:cNvSpPr/>
          <p:nvPr/>
        </p:nvSpPr>
        <p:spPr>
          <a:xfrm>
            <a:off x="6491710" y="2903264"/>
            <a:ext cx="1721795" cy="5447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3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개발언어</a:t>
            </a:r>
          </a:p>
        </p:txBody>
      </p:sp>
    </p:spTree>
    <p:extLst>
      <p:ext uri="{BB962C8B-B14F-4D97-AF65-F5344CB8AC3E}">
        <p14:creationId xmlns:p14="http://schemas.microsoft.com/office/powerpoint/2010/main" val="107774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39694" y="981953"/>
            <a:ext cx="9621883" cy="5149715"/>
          </a:xfrm>
        </p:spPr>
      </p:pic>
      <p:sp>
        <p:nvSpPr>
          <p:cNvPr id="3" name="TextBox 2"/>
          <p:cNvSpPr txBox="1"/>
          <p:nvPr/>
        </p:nvSpPr>
        <p:spPr>
          <a:xfrm>
            <a:off x="355960" y="157428"/>
            <a:ext cx="3392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예상 메인</a:t>
            </a:r>
            <a:endParaRPr lang="en-US" altLang="ko-KR" sz="32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7920F9D-5386-44A2-88CD-65FA6AC741ED}"/>
              </a:ext>
            </a:extLst>
          </p:cNvPr>
          <p:cNvCxnSpPr>
            <a:cxnSpLocks/>
          </p:cNvCxnSpPr>
          <p:nvPr/>
        </p:nvCxnSpPr>
        <p:spPr>
          <a:xfrm>
            <a:off x="0" y="8628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474EF-FCEF-4308-854F-2017A66B2442}"/>
              </a:ext>
            </a:extLst>
          </p:cNvPr>
          <p:cNvCxnSpPr>
            <a:cxnSpLocks/>
          </p:cNvCxnSpPr>
          <p:nvPr/>
        </p:nvCxnSpPr>
        <p:spPr>
          <a:xfrm>
            <a:off x="0" y="63169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3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584</TotalTime>
  <Words>471</Words>
  <Application>Microsoft Office PowerPoint</Application>
  <PresentationFormat>와이드스크린</PresentationFormat>
  <Paragraphs>129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Adobe 고딕 Std B</vt:lpstr>
      <vt:lpstr>휴먼둥근헤드라인</vt:lpstr>
      <vt:lpstr>Arial</vt:lpstr>
      <vt:lpstr>Calisto MT</vt:lpstr>
      <vt:lpstr>Wingdings 2</vt:lpstr>
      <vt:lpstr>슬레이트</vt:lpstr>
      <vt:lpstr>1조결과발표문</vt:lpstr>
      <vt:lpstr>목 차</vt:lpstr>
      <vt:lpstr>목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DB구성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배경화면</dc:title>
  <dc:creator>장준석</dc:creator>
  <cp:lastModifiedBy>안 용찬</cp:lastModifiedBy>
  <cp:revision>611</cp:revision>
  <dcterms:created xsi:type="dcterms:W3CDTF">2019-08-07T14:20:55Z</dcterms:created>
  <dcterms:modified xsi:type="dcterms:W3CDTF">2019-08-27T08:11:39Z</dcterms:modified>
  <cp:version/>
</cp:coreProperties>
</file>