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2" r:id="rId4"/>
    <p:sldId id="257" r:id="rId5"/>
    <p:sldId id="274" r:id="rId6"/>
    <p:sldId id="275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9" r:id="rId15"/>
    <p:sldId id="268" r:id="rId16"/>
    <p:sldId id="267" r:id="rId17"/>
    <p:sldId id="270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837BB-B8A5-187F-9CB6-5EA8F611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290695-D74F-1582-07AB-B41D2D645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2D602-CB8F-9BC8-FAE0-287F9140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FB1-8B09-4961-8B42-D531DB8AFAB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60B51-5C12-0A9D-3271-C0D63DB5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0CA22-6869-E8DF-13BA-6FDD5D09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1AD8-E0EF-4690-8A99-5E69B6D3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56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44EA9-68B6-9B36-CDEF-681A18F7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DDCE8-B474-3E77-C512-158C63025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D11EB-16AB-BD60-9195-D218A913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FB1-8B09-4961-8B42-D531DB8AFAB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CB762-CE2C-11E6-D882-2F722E68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12930-FF39-B1A0-937F-926136F2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1AD8-E0EF-4690-8A99-5E69B6D3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0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D6CC7-2209-DA19-EA6B-E33DFF33C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9BE74-21D1-4690-DFAB-C8B48137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F3C51-E6D7-78A6-9184-4DFFE57E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FB1-8B09-4961-8B42-D531DB8AFAB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374C5-AC60-13AC-0925-30C4858D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3DBB6-249A-2145-8A16-DDB50CF0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1AD8-E0EF-4690-8A99-5E69B6D3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0C9A4-4076-8E0A-556C-73F06D9C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9022E-189C-3B2F-6624-145B845A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45C8F-51FE-7F46-BD34-D0DA13C0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FB1-8B09-4961-8B42-D531DB8AFAB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49E2A-6250-4582-89BD-F0E17608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343A3-3D41-626A-7B72-92C2CC78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1AD8-E0EF-4690-8A99-5E69B6D3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0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E26D-0183-B81F-C908-B541AC01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4847B-651C-ABA6-D89E-DAAAAFDFE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4B018-2E03-E9A7-DA46-5A0ABD58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FB1-8B09-4961-8B42-D531DB8AFAB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85373-979B-4351-A718-58EC05D9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ED0F1-7A5D-FF30-2717-D1BE897A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1AD8-E0EF-4690-8A99-5E69B6D3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5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C0F91-0FB3-4EBF-AF48-0FB06C96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9819E-3712-C4B7-1AFD-396E44F80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E637FE-2DD9-6790-23E3-B91E20FC6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653572-E5AB-E7DB-C488-D3FF299A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FB1-8B09-4961-8B42-D531DB8AFAB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83801F-81DE-6AB3-88D8-392CB336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E5ABA-2578-76B2-B920-0B0D2160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1AD8-E0EF-4690-8A99-5E69B6D3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0699C-524F-EEEF-68F7-179E96E1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A5ABE-B69A-BA3C-1EA6-D0A24E94D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55E868-324E-8DF9-D5EB-1C2E97AA2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8887A0-8ADC-743F-7B9E-94C80CE8D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331AB6-F115-F373-2897-9381FADF2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55B57A-13DC-D87A-511A-6C13A19D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FB1-8B09-4961-8B42-D531DB8AFAB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0D164B-7C2F-4F5F-A7CA-99275E93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C411D3-CAB1-613A-51C4-AEAB1A5B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1AD8-E0EF-4690-8A99-5E69B6D3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53F4E-CA7E-82C7-A46C-3F8730EE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A51367-DEE3-7A3D-3D54-26B3A1CF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FB1-8B09-4961-8B42-D531DB8AFAB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A2F385-4412-8FAF-B9B3-4F4EB4C8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87498D-0556-2CC0-A5E7-7B9B5A9B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1AD8-E0EF-4690-8A99-5E69B6D3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7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CA72C2-68C0-C6DA-5993-AC2CF5E6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FB1-8B09-4961-8B42-D531DB8AFAB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EFC4DD-27DC-9E7F-528F-8E8AC7F3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DF5C7-E064-8EE1-7093-0FA90F3C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1AD8-E0EF-4690-8A99-5E69B6D3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5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2DBDB-DB59-E8F4-930F-8847FB02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D9055-A5B8-EDC0-6C8D-4817532E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620ABF-9AE7-139C-F54A-CA6316B2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532F6-8D4A-27AA-27B0-508CFC09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FB1-8B09-4961-8B42-D531DB8AFAB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FA267-3292-E47F-6BB8-D9E1DC9F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8669F-8D2B-D47B-C047-8D8EC67E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1AD8-E0EF-4690-8A99-5E69B6D3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73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90011-B67A-999E-63B5-A8072317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9A86E1-B79D-0DA9-D66E-46363A571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7FDD6B-1BA0-0196-8E8F-1A53B61B3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72AA0-FF0A-50F9-9E84-18C05DA2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DFB1-8B09-4961-8B42-D531DB8AFAB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B0DDF-377A-510C-4A0A-AF77FC6A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D99D7-951D-86FE-28E9-D8C06B46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1AD8-E0EF-4690-8A99-5E69B6D3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7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DAC86B-A670-F9CC-A0B6-F6163041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EFE51-8BF1-B050-74E8-5E503A29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B3553-5DF3-9F39-3413-42004D72F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8DFB1-8B09-4961-8B42-D531DB8AFAB1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CE9E5-5338-6836-72F6-671B1810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29024-E0A4-3176-253C-44CCC364A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1AD8-E0EF-4690-8A99-5E69B6D3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9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AD5CA-75E3-3CD2-9FA3-28A15891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0C175-89EA-DF4E-DF13-7AA63D7B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35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3E0E7AE2-CE56-53C2-BE5E-AD5BD5849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4" y="1707940"/>
            <a:ext cx="10587135" cy="301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2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>
            <a:extLst>
              <a:ext uri="{FF2B5EF4-FFF2-40B4-BE49-F238E27FC236}">
                <a16:creationId xmlns:a16="http://schemas.microsoft.com/office/drawing/2014/main" id="{DEC5AA62-9F5D-761C-2F12-80B8F1E49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8" y="519009"/>
            <a:ext cx="9750600" cy="633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7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E0C9A8-95B4-65F9-1EF9-888ECAF0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89" y="1262257"/>
            <a:ext cx="2410161" cy="358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9F140C-064D-62B8-DA9E-F272AC59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116" y="1262257"/>
            <a:ext cx="2057687" cy="35247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C583D2-B8E4-F1FC-28CA-6BAC296F90EE}"/>
              </a:ext>
            </a:extLst>
          </p:cNvPr>
          <p:cNvSpPr txBox="1"/>
          <p:nvPr/>
        </p:nvSpPr>
        <p:spPr>
          <a:xfrm>
            <a:off x="2466363" y="352338"/>
            <a:ext cx="598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나만의 변환기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0D409-CA3A-112D-21FE-181708EE5EBB}"/>
              </a:ext>
            </a:extLst>
          </p:cNvPr>
          <p:cNvSpPr txBox="1"/>
          <p:nvPr/>
        </p:nvSpPr>
        <p:spPr>
          <a:xfrm>
            <a:off x="7563834" y="4883958"/>
            <a:ext cx="25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Ordinal </a:t>
            </a:r>
            <a:r>
              <a:rPr lang="ko-KR" altLang="en-US" dirty="0"/>
              <a:t>인코더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84846-37A6-E02E-09C3-A9E3B44EC32F}"/>
              </a:ext>
            </a:extLst>
          </p:cNvPr>
          <p:cNvSpPr txBox="1"/>
          <p:nvPr/>
        </p:nvSpPr>
        <p:spPr>
          <a:xfrm>
            <a:off x="1930889" y="4868962"/>
            <a:ext cx="25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Onehot</a:t>
            </a:r>
            <a:r>
              <a:rPr lang="en-US" altLang="ko-KR" dirty="0"/>
              <a:t> </a:t>
            </a:r>
            <a:r>
              <a:rPr lang="ko-KR" altLang="en-US" dirty="0"/>
              <a:t>인코더 사용</a:t>
            </a:r>
          </a:p>
        </p:txBody>
      </p:sp>
    </p:spTree>
    <p:extLst>
      <p:ext uri="{BB962C8B-B14F-4D97-AF65-F5344CB8AC3E}">
        <p14:creationId xmlns:p14="http://schemas.microsoft.com/office/powerpoint/2010/main" val="118945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6E7BA6-72AE-D48C-96DC-14953B9C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71" y="1155466"/>
            <a:ext cx="2558449" cy="18144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3C9C52-C1C0-3C61-9ADC-6E03F298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103" y="1155466"/>
            <a:ext cx="2505425" cy="2419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33235C-2BFD-8798-0E5C-2F7F26D628A9}"/>
              </a:ext>
            </a:extLst>
          </p:cNvPr>
          <p:cNvSpPr txBox="1"/>
          <p:nvPr/>
        </p:nvSpPr>
        <p:spPr>
          <a:xfrm>
            <a:off x="727788" y="5517868"/>
            <a:ext cx="769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상위기준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err="1"/>
              <a:t>추합중</a:t>
            </a:r>
            <a:r>
              <a:rPr lang="ko-KR" altLang="en-US" dirty="0"/>
              <a:t> </a:t>
            </a:r>
            <a:r>
              <a:rPr lang="en-US" altLang="ko-KR" dirty="0"/>
              <a:t>SVC</a:t>
            </a:r>
            <a:r>
              <a:rPr lang="ko-KR" altLang="en-US" dirty="0"/>
              <a:t>는 러닝타임이 길어 제외</a:t>
            </a:r>
            <a:endParaRPr lang="en-US" altLang="ko-KR" dirty="0"/>
          </a:p>
          <a:p>
            <a:r>
              <a:rPr lang="en-US" altLang="ko-KR" dirty="0"/>
              <a:t>Logistics, Rf, GB </a:t>
            </a:r>
            <a:r>
              <a:rPr lang="ko-KR" altLang="en-US" dirty="0"/>
              <a:t>추가적으로 </a:t>
            </a:r>
            <a:r>
              <a:rPr lang="en-US" altLang="ko-KR" dirty="0"/>
              <a:t>SGB</a:t>
            </a:r>
            <a:r>
              <a:rPr lang="ko-KR" altLang="en-US" dirty="0"/>
              <a:t>는 궁금해서 학습</a:t>
            </a:r>
          </a:p>
        </p:txBody>
      </p:sp>
    </p:spTree>
    <p:extLst>
      <p:ext uri="{BB962C8B-B14F-4D97-AF65-F5344CB8AC3E}">
        <p14:creationId xmlns:p14="http://schemas.microsoft.com/office/powerpoint/2010/main" val="386269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77B563-A556-E5E7-97D8-54B691A2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73" y="858275"/>
            <a:ext cx="1619476" cy="342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22D0FF-B038-CDB9-E6C9-461CC1652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92" y="1669039"/>
            <a:ext cx="2848373" cy="10193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FE5DB1-2FEE-7ACD-E975-6399CD52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792" y="2760393"/>
            <a:ext cx="2991267" cy="1428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0C890B-EFF0-A629-1488-F74AE2047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712" y="3845878"/>
            <a:ext cx="3229426" cy="12003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E1D257-6686-8025-8CB6-B07ABF762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31" y="5138015"/>
            <a:ext cx="4096322" cy="181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DAF1BE-F5EC-B5C8-4493-BB6F14677E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151" y="1669039"/>
            <a:ext cx="2619741" cy="10574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3905DD9-F788-9FD2-BC81-BB6E33B853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5151" y="2831840"/>
            <a:ext cx="3105583" cy="16194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3D6FE3C-6A5A-6467-14F8-20F31B7CB4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8467" y="3655352"/>
            <a:ext cx="3000794" cy="13908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409820E-5361-8602-E617-E2D99A5081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5573" y="5069882"/>
            <a:ext cx="5963482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3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B23819-A6F9-DB84-4C20-0C2CDD97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84" y="1745450"/>
            <a:ext cx="7001852" cy="3572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0D6094-E18E-E228-F365-A6B3B05136C0}"/>
              </a:ext>
            </a:extLst>
          </p:cNvPr>
          <p:cNvSpPr txBox="1"/>
          <p:nvPr/>
        </p:nvSpPr>
        <p:spPr>
          <a:xfrm>
            <a:off x="2435290" y="5943600"/>
            <a:ext cx="62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결정 트리 시각화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5046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AF59160-F515-236B-3AA0-E40B9476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098" y="1729486"/>
            <a:ext cx="6380778" cy="354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D7FFD3-396A-CBB5-70EF-9D40C32390B0}"/>
              </a:ext>
            </a:extLst>
          </p:cNvPr>
          <p:cNvSpPr txBox="1"/>
          <p:nvPr/>
        </p:nvSpPr>
        <p:spPr>
          <a:xfrm>
            <a:off x="2435290" y="5943600"/>
            <a:ext cx="62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스플릿 후 </a:t>
            </a:r>
            <a:r>
              <a:rPr lang="ko-KR" altLang="en-US" dirty="0" err="1"/>
              <a:t>랜덤포레스트로</a:t>
            </a:r>
            <a:r>
              <a:rPr lang="ko-KR" altLang="en-US" dirty="0"/>
              <a:t> </a:t>
            </a:r>
            <a:r>
              <a:rPr lang="ko-KR" altLang="en-US" dirty="0" err="1"/>
              <a:t>컨퓨전</a:t>
            </a:r>
            <a:r>
              <a:rPr lang="ko-KR" altLang="en-US" dirty="0"/>
              <a:t> 매트릭스</a:t>
            </a:r>
          </a:p>
        </p:txBody>
      </p:sp>
    </p:spTree>
    <p:extLst>
      <p:ext uri="{BB962C8B-B14F-4D97-AF65-F5344CB8AC3E}">
        <p14:creationId xmlns:p14="http://schemas.microsoft.com/office/powerpoint/2010/main" val="419694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D4E393-ABBD-ADC6-0464-A907B781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92" y="3527090"/>
            <a:ext cx="6649378" cy="32428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7EABD6-D466-C55F-EB2A-5DDF15FAA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92" y="88083"/>
            <a:ext cx="6649378" cy="3439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A51E0D-6919-7D61-B289-BA3BE95DD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8158" y="1807585"/>
            <a:ext cx="1428949" cy="495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36A834-352F-BA45-710C-1F4E6C445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9705" y="4327691"/>
            <a:ext cx="100979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7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F2A65-F6B9-1C52-B2AA-612319EA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4492C-B2F0-6505-72EA-993B594B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01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5D916E-6225-D876-5E0B-9EFA3D9E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16" y="1380590"/>
            <a:ext cx="8154538" cy="1295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31EAE3-A415-4B74-C94F-D0198F60A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16" y="3097350"/>
            <a:ext cx="3200847" cy="2981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0F0501-FAD7-680D-16BD-8A5D8D34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612" y="3358612"/>
            <a:ext cx="568721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4DBB174-634F-0D5A-8B4D-F29013C61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3" y="681037"/>
            <a:ext cx="4793042" cy="553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50FD1AC-92CA-D7C3-8B79-BA7DB927695E}"/>
              </a:ext>
            </a:extLst>
          </p:cNvPr>
          <p:cNvSpPr/>
          <p:nvPr/>
        </p:nvSpPr>
        <p:spPr>
          <a:xfrm>
            <a:off x="3968934" y="783674"/>
            <a:ext cx="578840" cy="4687917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006F3-CA2C-4967-E067-C45B5A92F7A8}"/>
              </a:ext>
            </a:extLst>
          </p:cNvPr>
          <p:cNvSpPr txBox="1"/>
          <p:nvPr/>
        </p:nvSpPr>
        <p:spPr>
          <a:xfrm>
            <a:off x="6096000" y="541176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상관계수</a:t>
            </a:r>
          </a:p>
        </p:txBody>
      </p:sp>
    </p:spTree>
    <p:extLst>
      <p:ext uri="{BB962C8B-B14F-4D97-AF65-F5344CB8AC3E}">
        <p14:creationId xmlns:p14="http://schemas.microsoft.com/office/powerpoint/2010/main" val="277982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A8CF165F-42CB-BEFC-4D53-B0949260D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88" y="152097"/>
            <a:ext cx="5692102" cy="65538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2D37D3-8643-2DEE-4648-980D8AB3B593}"/>
              </a:ext>
            </a:extLst>
          </p:cNvPr>
          <p:cNvSpPr txBox="1"/>
          <p:nvPr/>
        </p:nvSpPr>
        <p:spPr>
          <a:xfrm>
            <a:off x="7128588" y="1315616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Hist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5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01D48-7787-AEF6-33A3-77B90A58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AA55C6-7E57-EBD8-C0EC-6D98B86E8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9" y="1534851"/>
            <a:ext cx="5222316" cy="329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650917B-26B8-323D-3F71-DC0564A8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23" y="1534851"/>
            <a:ext cx="5418477" cy="329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B2FCEB-6935-93F0-AFD7-240BC45B47FE}"/>
              </a:ext>
            </a:extLst>
          </p:cNvPr>
          <p:cNvSpPr txBox="1"/>
          <p:nvPr/>
        </p:nvSpPr>
        <p:spPr>
          <a:xfrm>
            <a:off x="1568741" y="4832192"/>
            <a:ext cx="239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countplot</a:t>
            </a:r>
            <a:endParaRPr lang="en-US" altLang="ko-KR" dirty="0"/>
          </a:p>
          <a:p>
            <a:r>
              <a:rPr lang="en-US" altLang="ko-KR" dirty="0"/>
              <a:t>X= </a:t>
            </a:r>
            <a:r>
              <a:rPr lang="ko-KR" altLang="en-US" dirty="0" err="1"/>
              <a:t>범주형데이터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15559-F8AF-95BE-E52D-1FB0E19D8642}"/>
              </a:ext>
            </a:extLst>
          </p:cNvPr>
          <p:cNvSpPr txBox="1"/>
          <p:nvPr/>
        </p:nvSpPr>
        <p:spPr>
          <a:xfrm>
            <a:off x="7685714" y="4832192"/>
            <a:ext cx="2390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barplot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X= </a:t>
            </a:r>
            <a:r>
              <a:rPr lang="ko-KR" altLang="en-US" dirty="0" err="1"/>
              <a:t>범주형데이터</a:t>
            </a:r>
            <a:endParaRPr lang="en-US" altLang="ko-KR" dirty="0"/>
          </a:p>
          <a:p>
            <a:r>
              <a:rPr lang="en-US" altLang="ko-KR" dirty="0"/>
              <a:t>Y= </a:t>
            </a:r>
            <a:r>
              <a:rPr lang="ko-KR" altLang="en-US" dirty="0"/>
              <a:t>생존</a:t>
            </a:r>
          </a:p>
        </p:txBody>
      </p:sp>
    </p:spTree>
    <p:extLst>
      <p:ext uri="{BB962C8B-B14F-4D97-AF65-F5344CB8AC3E}">
        <p14:creationId xmlns:p14="http://schemas.microsoft.com/office/powerpoint/2010/main" val="261512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99C04-E220-C30B-2375-683A2578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954"/>
          </a:xfrm>
        </p:spPr>
        <p:txBody>
          <a:bodyPr/>
          <a:lstStyle/>
          <a:p>
            <a:r>
              <a:rPr lang="en-US" altLang="ko-KR" dirty="0"/>
              <a:t>Count plot hue =‘</a:t>
            </a:r>
            <a:r>
              <a:rPr lang="ko-KR" altLang="en-US" dirty="0"/>
              <a:t>생존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27333B-2913-7180-6538-6AC411FA7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2" y="1163079"/>
            <a:ext cx="8584574" cy="540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75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8AE12B4D-F675-CE1A-BF7D-4ECA730E5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07" y="0"/>
            <a:ext cx="5438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34DC101-293D-F3B5-60E7-A914A1EDC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168" y="-90974"/>
            <a:ext cx="55245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A16F14CD-3AE7-426A-3796-0FBFD922F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303" y="3932852"/>
            <a:ext cx="4591731" cy="292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9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08FD6780-6FD4-815D-C33F-47D9166AD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96" y="857834"/>
            <a:ext cx="54387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17044EF4-7740-AC71-40F6-C55393D2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32" y="905459"/>
            <a:ext cx="55245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073E6C-7B38-8FA1-A307-7C2E73850BAA}"/>
              </a:ext>
            </a:extLst>
          </p:cNvPr>
          <p:cNvSpPr txBox="1"/>
          <p:nvPr/>
        </p:nvSpPr>
        <p:spPr>
          <a:xfrm>
            <a:off x="2872740" y="5219700"/>
            <a:ext cx="617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금액 사용에 따른 </a:t>
            </a:r>
            <a:r>
              <a:rPr lang="ko-KR" altLang="en-US" dirty="0" err="1"/>
              <a:t>생존률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95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0C34650D-06A6-1E93-6846-674B18A5E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9" y="1296955"/>
            <a:ext cx="55245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0ACEA54-7C25-09A3-DAE0-46304847E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90" y="1296955"/>
            <a:ext cx="5299010" cy="39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45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60</Words>
  <Application>Microsoft Office PowerPoint</Application>
  <PresentationFormat>와이드스크린</PresentationFormat>
  <Paragraphs>16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Count plot hue =‘생존’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SE</dc:creator>
  <cp:lastModifiedBy>Choi SE</cp:lastModifiedBy>
  <cp:revision>11</cp:revision>
  <dcterms:created xsi:type="dcterms:W3CDTF">2022-12-09T01:09:45Z</dcterms:created>
  <dcterms:modified xsi:type="dcterms:W3CDTF">2022-12-09T02:42:19Z</dcterms:modified>
</cp:coreProperties>
</file>