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572" r:id="rId2"/>
    <p:sldId id="590" r:id="rId3"/>
    <p:sldId id="586" r:id="rId4"/>
    <p:sldId id="585" r:id="rId5"/>
    <p:sldId id="582" r:id="rId6"/>
    <p:sldId id="591" r:id="rId7"/>
    <p:sldId id="628" r:id="rId8"/>
    <p:sldId id="622" r:id="rId9"/>
    <p:sldId id="604" r:id="rId10"/>
    <p:sldId id="603" r:id="rId11"/>
    <p:sldId id="606" r:id="rId12"/>
    <p:sldId id="620" r:id="rId13"/>
    <p:sldId id="621" r:id="rId14"/>
    <p:sldId id="632" r:id="rId15"/>
    <p:sldId id="629" r:id="rId16"/>
    <p:sldId id="617" r:id="rId17"/>
    <p:sldId id="631" r:id="rId18"/>
  </p:sldIdLst>
  <p:sldSz cx="9144000" cy="6858000" type="screen4x3"/>
  <p:notesSz cx="6797675" cy="9928225"/>
  <p:defaultTextStyle>
    <a:defPPr>
      <a:defRPr lang="ko-KR"/>
    </a:defPPr>
    <a:lvl1pPr marL="0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1pPr>
    <a:lvl2pPr marL="427922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2pPr>
    <a:lvl3pPr marL="855844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3pPr>
    <a:lvl4pPr marL="1283766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4pPr>
    <a:lvl5pPr marL="1711688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5pPr>
    <a:lvl6pPr marL="2139611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6pPr>
    <a:lvl7pPr marL="2567532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7pPr>
    <a:lvl8pPr marL="2995454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8pPr>
    <a:lvl9pPr marL="3423377" algn="l" defTabSz="855844" rtl="0" eaLnBrk="1" latinLnBrk="1" hangingPunct="1">
      <a:defRPr sz="16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5ABA27-4F4E-179E-A469-052E8B20C828}" name="김석영[ 대학원석·박사통합과정재학 / 반도체시스템공학과 ]" initials="김대/반]" userId="S::tjrdud5136@korea.edu::9c93e47e-3186-46da-8033-b2447aeb128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  <a:srgbClr val="7030A0"/>
    <a:srgbClr val="FFE181"/>
    <a:srgbClr val="997300"/>
    <a:srgbClr val="808080"/>
    <a:srgbClr val="0070C0"/>
    <a:srgbClr val="2DA2BF"/>
    <a:srgbClr val="5B9BD5"/>
    <a:srgbClr val="FFC000"/>
    <a:srgbClr val="56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6279" autoAdjust="0"/>
  </p:normalViewPr>
  <p:slideViewPr>
    <p:cSldViewPr snapToGrid="0">
      <p:cViewPr>
        <p:scale>
          <a:sx n="400" d="100"/>
          <a:sy n="400" d="100"/>
        </p:scale>
        <p:origin x="960" y="-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yeong%20Il%20Min\Downloads\performanc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.shortcut-targets-by-id\1yDah_SucoJH7y8en3Bf23VFUaEa_ezQP\&#50672;&#44396;&#49892;%20&#46300;&#46972;&#51060;&#48652;\User\jwlee\Profiling%20&#45436;&#47928;\three_device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.shortcut-targets-by-id\1yDah_SucoJH7y8en3Bf23VFUaEa_ezQP\&#50672;&#44396;&#49892;%20&#46300;&#46972;&#51060;&#48652;\User\jwlee\Profiling%20&#45436;&#47928;\three_device_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H:\.shortcut-targets-by-id\1yDah_SucoJH7y8en3Bf23VFUaEa_ezQP\&#50672;&#44396;&#49892;%20&#46300;&#46972;&#51060;&#48652;\User\jwlee\Profiling%20&#45436;&#47928;\three_device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H:\.shortcut-targets-by-id\1yDah_SucoJH7y8en3Bf23VFUaEa_ezQP\&#50672;&#44396;&#49892;%20&#46300;&#46972;&#51060;&#48652;\User\jwlee\Profiling%20&#45436;&#47928;\three_device_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H:\.shortcut-targets-by-id\1yDah_SucoJH7y8en3Bf23VFUaEa_ezQP\&#50672;&#44396;&#49892;%20&#46300;&#46972;&#51060;&#48652;\User\jwlee\Profiling%20&#45436;&#47928;\three_device_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I:\.shortcut-targets-by-id\1yDah_SucoJH7y8en3Bf23VFUaEa_ezQP\&#50672;&#44396;&#49892;%20&#46300;&#46972;&#51060;&#48652;\User\jwlee\Profiling%20&#45436;&#47928;\three_device_resul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I:\.shortcut-targets-by-id\1yDah_SucoJH7y8en3Bf23VFUaEa_ezQP\&#50672;&#44396;&#49892;%20&#46300;&#46972;&#51060;&#48652;\User\jwlee\Profiling%20&#45436;&#47928;\three_device_resul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I:\.shortcut-targets-by-id\1yDah_SucoJH7y8en3Bf23VFUaEa_ezQP\&#50672;&#44396;&#49892;%20&#46300;&#46972;&#51060;&#48652;\User\jwlee\Profiling%20&#45436;&#47928;\three_device_resul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'Fig. 2.3. Data transfer'!$C$19</c:f>
              <c:strCache>
                <c:ptCount val="1"/>
                <c:pt idx="0">
                  <c:v>DMA transfer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'Fig. 2.3. Data transfer'!$D$17:$M$18</c:f>
              <c:multiLvlStrCache>
                <c:ptCount val="10"/>
                <c:lvl>
                  <c:pt idx="0">
                    <c:v>CPU-to-PIM</c:v>
                  </c:pt>
                  <c:pt idx="1">
                    <c:v>PIM-to-CPU</c:v>
                  </c:pt>
                  <c:pt idx="2">
                    <c:v>CPU-to-PIM</c:v>
                  </c:pt>
                  <c:pt idx="3">
                    <c:v>PIM-to-CPU</c:v>
                  </c:pt>
                  <c:pt idx="4">
                    <c:v>CPU-to-PIM</c:v>
                  </c:pt>
                  <c:pt idx="5">
                    <c:v>PIM-to-CPU</c:v>
                  </c:pt>
                  <c:pt idx="6">
                    <c:v>CPU-to-PIM</c:v>
                  </c:pt>
                  <c:pt idx="7">
                    <c:v>PIM-to-CPU</c:v>
                  </c:pt>
                  <c:pt idx="8">
                    <c:v>CPU-to-PIM</c:v>
                  </c:pt>
                  <c:pt idx="9">
                    <c:v>PIM-to-CPU</c:v>
                  </c:pt>
                </c:lvl>
                <c:lvl>
                  <c:pt idx="0">
                    <c:v>8K</c:v>
                  </c:pt>
                  <c:pt idx="2">
                    <c:v>16K</c:v>
                  </c:pt>
                  <c:pt idx="4">
                    <c:v>32K</c:v>
                  </c:pt>
                  <c:pt idx="6">
                    <c:v>64K</c:v>
                  </c:pt>
                  <c:pt idx="8">
                    <c:v>128K</c:v>
                  </c:pt>
                </c:lvl>
              </c:multiLvlStrCache>
            </c:multiLvlStrRef>
          </c:cat>
          <c:val>
            <c:numRef>
              <c:f>'Fig. 2.3. Data transfer'!$D$19:$M$19</c:f>
              <c:numCache>
                <c:formatCode>General</c:formatCode>
                <c:ptCount val="10"/>
                <c:pt idx="0">
                  <c:v>21.821020000000004</c:v>
                </c:pt>
                <c:pt idx="1">
                  <c:v>129.33668</c:v>
                </c:pt>
                <c:pt idx="2">
                  <c:v>32.132719999999999</c:v>
                </c:pt>
                <c:pt idx="3">
                  <c:v>250.33140000000003</c:v>
                </c:pt>
                <c:pt idx="4">
                  <c:v>61.086020000000019</c:v>
                </c:pt>
                <c:pt idx="5">
                  <c:v>494.56980000000004</c:v>
                </c:pt>
                <c:pt idx="6">
                  <c:v>115.76278000000003</c:v>
                </c:pt>
                <c:pt idx="7">
                  <c:v>979.36941999999988</c:v>
                </c:pt>
                <c:pt idx="8">
                  <c:v>227.22108000000009</c:v>
                </c:pt>
                <c:pt idx="9">
                  <c:v>1961.97522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0-4D08-8762-388036356964}"/>
            </c:ext>
          </c:extLst>
        </c:ser>
        <c:ser>
          <c:idx val="1"/>
          <c:order val="1"/>
          <c:tx>
            <c:strRef>
              <c:f>'Fig. 2.3. Data transfer'!$C$20</c:f>
              <c:strCache>
                <c:ptCount val="1"/>
                <c:pt idx="0">
                  <c:v>Type conversion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'Fig. 2.3. Data transfer'!$D$17:$M$18</c:f>
              <c:multiLvlStrCache>
                <c:ptCount val="10"/>
                <c:lvl>
                  <c:pt idx="0">
                    <c:v>CPU-to-PIM</c:v>
                  </c:pt>
                  <c:pt idx="1">
                    <c:v>PIM-to-CPU</c:v>
                  </c:pt>
                  <c:pt idx="2">
                    <c:v>CPU-to-PIM</c:v>
                  </c:pt>
                  <c:pt idx="3">
                    <c:v>PIM-to-CPU</c:v>
                  </c:pt>
                  <c:pt idx="4">
                    <c:v>CPU-to-PIM</c:v>
                  </c:pt>
                  <c:pt idx="5">
                    <c:v>PIM-to-CPU</c:v>
                  </c:pt>
                  <c:pt idx="6">
                    <c:v>CPU-to-PIM</c:v>
                  </c:pt>
                  <c:pt idx="7">
                    <c:v>PIM-to-CPU</c:v>
                  </c:pt>
                  <c:pt idx="8">
                    <c:v>CPU-to-PIM</c:v>
                  </c:pt>
                  <c:pt idx="9">
                    <c:v>PIM-to-CPU</c:v>
                  </c:pt>
                </c:lvl>
                <c:lvl>
                  <c:pt idx="0">
                    <c:v>8K</c:v>
                  </c:pt>
                  <c:pt idx="2">
                    <c:v>16K</c:v>
                  </c:pt>
                  <c:pt idx="4">
                    <c:v>32K</c:v>
                  </c:pt>
                  <c:pt idx="6">
                    <c:v>64K</c:v>
                  </c:pt>
                  <c:pt idx="8">
                    <c:v>128K</c:v>
                  </c:pt>
                </c:lvl>
              </c:multiLvlStrCache>
            </c:multiLvlStrRef>
          </c:cat>
          <c:val>
            <c:numRef>
              <c:f>'Fig. 2.3. Data transfer'!$D$20:$M$20</c:f>
              <c:numCache>
                <c:formatCode>General</c:formatCode>
                <c:ptCount val="10"/>
                <c:pt idx="0">
                  <c:v>111.44208</c:v>
                </c:pt>
                <c:pt idx="1">
                  <c:v>134.17223999999999</c:v>
                </c:pt>
                <c:pt idx="2">
                  <c:v>225.14079999999998</c:v>
                </c:pt>
                <c:pt idx="3">
                  <c:v>270.86367999999999</c:v>
                </c:pt>
                <c:pt idx="4">
                  <c:v>444.60268000000002</c:v>
                </c:pt>
                <c:pt idx="5">
                  <c:v>536.44147999999996</c:v>
                </c:pt>
                <c:pt idx="6">
                  <c:v>894.39350000000002</c:v>
                </c:pt>
                <c:pt idx="7">
                  <c:v>1041.1808000000001</c:v>
                </c:pt>
                <c:pt idx="8">
                  <c:v>1830.05728</c:v>
                </c:pt>
                <c:pt idx="9">
                  <c:v>2092.3516599999998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70-4D08-8762-388036356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6785032"/>
        <c:axId val="656786016"/>
      </c:barChart>
      <c:catAx>
        <c:axId val="65678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656786016"/>
        <c:crosses val="autoZero"/>
        <c:auto val="1"/>
        <c:lblAlgn val="ctr"/>
        <c:lblOffset val="100"/>
        <c:noMultiLvlLbl val="0"/>
      </c:catAx>
      <c:valAx>
        <c:axId val="65678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(us)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656785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Sheet4!$G$2</c:f>
              <c:strCache>
                <c:ptCount val="1"/>
                <c:pt idx="0">
                  <c:v>CPU_S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Sheet4!$H$1:$K$1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Sheet4!$H$2:$K$2</c:f>
              <c:numCache>
                <c:formatCode>General</c:formatCode>
                <c:ptCount val="4"/>
                <c:pt idx="0">
                  <c:v>4.12</c:v>
                </c:pt>
                <c:pt idx="1">
                  <c:v>5.84</c:v>
                </c:pt>
                <c:pt idx="2">
                  <c:v>9.2530000000000001</c:v>
                </c:pt>
                <c:pt idx="3">
                  <c:v>16.067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C-4CE4-B47E-ED6660EEFA4F}"/>
            </c:ext>
          </c:extLst>
        </c:ser>
        <c:ser>
          <c:idx val="1"/>
          <c:order val="1"/>
          <c:tx>
            <c:strRef>
              <c:f>Sheet4!$G$3</c:f>
              <c:strCache>
                <c:ptCount val="1"/>
                <c:pt idx="0">
                  <c:v>CPU_P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Sheet4!$H$1:$K$1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Sheet4!$H$3:$K$3</c:f>
              <c:numCache>
                <c:formatCode>General</c:formatCode>
                <c:ptCount val="4"/>
                <c:pt idx="0">
                  <c:v>1.244</c:v>
                </c:pt>
                <c:pt idx="1">
                  <c:v>1.631</c:v>
                </c:pt>
                <c:pt idx="2">
                  <c:v>2.589</c:v>
                </c:pt>
                <c:pt idx="3">
                  <c:v>4.3760000000000003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1C-4CE4-B47E-ED6660EEFA4F}"/>
            </c:ext>
          </c:extLst>
        </c:ser>
        <c:ser>
          <c:idx val="2"/>
          <c:order val="2"/>
          <c:tx>
            <c:strRef>
              <c:f>Sheet4!$G$4</c:f>
              <c:strCache>
                <c:ptCount val="1"/>
                <c:pt idx="0">
                  <c:v>PIM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Sheet4!$H$1:$K$1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Sheet4!$H$4:$K$4</c:f>
              <c:numCache>
                <c:formatCode>General</c:formatCode>
                <c:ptCount val="4"/>
                <c:pt idx="0">
                  <c:v>0.39600000000000002</c:v>
                </c:pt>
                <c:pt idx="1">
                  <c:v>0.75600000000000001</c:v>
                </c:pt>
                <c:pt idx="2">
                  <c:v>1.4790000000000001</c:v>
                </c:pt>
                <c:pt idx="3">
                  <c:v>2.88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1C-4CE4-B47E-ED6660EEF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1778232"/>
        <c:axId val="811780528"/>
      </c:barChart>
      <c:catAx>
        <c:axId val="811778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Sequence length (p)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11780528"/>
        <c:crosses val="autoZero"/>
        <c:auto val="1"/>
        <c:lblAlgn val="ctr"/>
        <c:lblOffset val="100"/>
        <c:noMultiLvlLbl val="0"/>
      </c:catAx>
      <c:valAx>
        <c:axId val="81178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11778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Sheet4!$G$7</c:f>
              <c:strCache>
                <c:ptCount val="1"/>
                <c:pt idx="0">
                  <c:v>CPU_S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Sheet4!$H$6:$K$6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Sheet4!$H$7:$K$7</c:f>
              <c:numCache>
                <c:formatCode>General</c:formatCode>
                <c:ptCount val="4"/>
                <c:pt idx="0">
                  <c:v>0.107</c:v>
                </c:pt>
                <c:pt idx="1">
                  <c:v>0.161</c:v>
                </c:pt>
                <c:pt idx="2">
                  <c:v>0.252</c:v>
                </c:pt>
                <c:pt idx="3">
                  <c:v>0.38700000000000001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7-40A1-A016-1C85AC561B79}"/>
            </c:ext>
          </c:extLst>
        </c:ser>
        <c:ser>
          <c:idx val="1"/>
          <c:order val="1"/>
          <c:tx>
            <c:strRef>
              <c:f>Sheet4!$G$8</c:f>
              <c:strCache>
                <c:ptCount val="1"/>
                <c:pt idx="0">
                  <c:v>CPU_P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Sheet4!$H$6:$K$6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Sheet4!$H$8:$K$8</c:f>
              <c:numCache>
                <c:formatCode>General</c:formatCode>
                <c:ptCount val="4"/>
                <c:pt idx="0">
                  <c:v>0.113</c:v>
                </c:pt>
                <c:pt idx="1">
                  <c:v>0.159</c:v>
                </c:pt>
                <c:pt idx="2">
                  <c:v>0.20499999999999999</c:v>
                </c:pt>
                <c:pt idx="3">
                  <c:v>0.27800000000000002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7-40A1-A016-1C85AC561B79}"/>
            </c:ext>
          </c:extLst>
        </c:ser>
        <c:ser>
          <c:idx val="2"/>
          <c:order val="2"/>
          <c:tx>
            <c:strRef>
              <c:f>Sheet4!$G$9</c:f>
              <c:strCache>
                <c:ptCount val="1"/>
                <c:pt idx="0">
                  <c:v>PIM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Sheet4!$H$6:$K$6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Sheet4!$H$9:$K$9</c:f>
              <c:numCache>
                <c:formatCode>General</c:formatCode>
                <c:ptCount val="4"/>
                <c:pt idx="0">
                  <c:v>5.0999999999999997E-2</c:v>
                </c:pt>
                <c:pt idx="1">
                  <c:v>5.8999999999999997E-2</c:v>
                </c:pt>
                <c:pt idx="2">
                  <c:v>7.2999999999999995E-2</c:v>
                </c:pt>
                <c:pt idx="3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7-40A1-A016-1C85AC561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8247976"/>
        <c:axId val="768245352"/>
      </c:barChart>
      <c:catAx>
        <c:axId val="768247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Sequence length (p)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768245352"/>
        <c:crosses val="autoZero"/>
        <c:auto val="1"/>
        <c:lblAlgn val="ctr"/>
        <c:lblOffset val="100"/>
        <c:noMultiLvlLbl val="0"/>
      </c:catAx>
      <c:valAx>
        <c:axId val="76824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76824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Speedup!$B$5</c:f>
              <c:strCache>
                <c:ptCount val="1"/>
                <c:pt idx="0">
                  <c:v>Execution time (ms)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35-48D4-BE41-E2A64DA4A7E3}"/>
              </c:ext>
            </c:extLst>
          </c:dPt>
          <c:dPt>
            <c:idx val="2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35-48D4-BE41-E2A64DA4A7E3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35-48D4-BE41-E2A64DA4A7E3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35-48D4-BE41-E2A64DA4A7E3}"/>
              </c:ext>
            </c:extLst>
          </c:dPt>
          <c:dPt>
            <c:idx val="6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35-48D4-BE41-E2A64DA4A7E3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B35-48D4-BE41-E2A64DA4A7E3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B35-48D4-BE41-E2A64DA4A7E3}"/>
              </c:ext>
            </c:extLst>
          </c:dPt>
          <c:dPt>
            <c:idx val="10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B35-48D4-BE41-E2A64DA4A7E3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B35-48D4-BE41-E2A64DA4A7E3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B35-48D4-BE41-E2A64DA4A7E3}"/>
              </c:ext>
            </c:extLst>
          </c:dPt>
          <c:dPt>
            <c:idx val="14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B35-48D4-BE41-E2A64DA4A7E3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B35-48D4-BE41-E2A64DA4A7E3}"/>
              </c:ext>
            </c:extLst>
          </c:dPt>
          <c:cat>
            <c:multiLvlStrRef>
              <c:f>Speedup!$C$2:$R$3</c:f>
              <c:multiLvlStrCache>
                <c:ptCount val="16"/>
                <c:lvl>
                  <c:pt idx="0">
                    <c:v>①</c:v>
                  </c:pt>
                  <c:pt idx="1">
                    <c:v>②</c:v>
                  </c:pt>
                  <c:pt idx="2">
                    <c:v>③</c:v>
                  </c:pt>
                  <c:pt idx="3">
                    <c:v>④</c:v>
                  </c:pt>
                  <c:pt idx="4">
                    <c:v>①</c:v>
                  </c:pt>
                  <c:pt idx="5">
                    <c:v>②</c:v>
                  </c:pt>
                  <c:pt idx="6">
                    <c:v>③</c:v>
                  </c:pt>
                  <c:pt idx="7">
                    <c:v>④</c:v>
                  </c:pt>
                  <c:pt idx="8">
                    <c:v>①</c:v>
                  </c:pt>
                  <c:pt idx="9">
                    <c:v>②</c:v>
                  </c:pt>
                  <c:pt idx="10">
                    <c:v>③</c:v>
                  </c:pt>
                  <c:pt idx="11">
                    <c:v>④</c:v>
                  </c:pt>
                  <c:pt idx="12">
                    <c:v>①</c:v>
                  </c:pt>
                  <c:pt idx="13">
                    <c:v>②</c:v>
                  </c:pt>
                  <c:pt idx="14">
                    <c:v>③</c:v>
                  </c:pt>
                  <c:pt idx="15">
                    <c:v>④</c:v>
                  </c:pt>
                </c:lvl>
                <c:lvl>
                  <c:pt idx="0">
                    <c:v>8</c:v>
                  </c:pt>
                  <c:pt idx="4">
                    <c:v>16</c:v>
                  </c:pt>
                  <c:pt idx="8">
                    <c:v>32</c:v>
                  </c:pt>
                  <c:pt idx="12">
                    <c:v>64</c:v>
                  </c:pt>
                </c:lvl>
              </c:multiLvlStrCache>
            </c:multiLvlStrRef>
          </c:cat>
          <c:val>
            <c:numRef>
              <c:f>Speedup!$C$5:$R$5</c:f>
              <c:numCache>
                <c:formatCode>General</c:formatCode>
                <c:ptCount val="16"/>
                <c:pt idx="0">
                  <c:v>241.93700000000001</c:v>
                </c:pt>
                <c:pt idx="1">
                  <c:v>77.525000000000006</c:v>
                </c:pt>
                <c:pt idx="2">
                  <c:v>112.032</c:v>
                </c:pt>
                <c:pt idx="3">
                  <c:v>37.482999999999997</c:v>
                </c:pt>
                <c:pt idx="4">
                  <c:v>346.01900000000001</c:v>
                </c:pt>
                <c:pt idx="5">
                  <c:v>112.88</c:v>
                </c:pt>
                <c:pt idx="6">
                  <c:v>143.73699999999999</c:v>
                </c:pt>
                <c:pt idx="7">
                  <c:v>68.513000000000005</c:v>
                </c:pt>
                <c:pt idx="8">
                  <c:v>529.56399999999996</c:v>
                </c:pt>
                <c:pt idx="9">
                  <c:v>182.21</c:v>
                </c:pt>
                <c:pt idx="10">
                  <c:v>206.10499999999999</c:v>
                </c:pt>
                <c:pt idx="11">
                  <c:v>129.96799999999999</c:v>
                </c:pt>
                <c:pt idx="12">
                  <c:v>937.42899999999997</c:v>
                </c:pt>
                <c:pt idx="13">
                  <c:v>313.91699999999997</c:v>
                </c:pt>
                <c:pt idx="14">
                  <c:v>329.9</c:v>
                </c:pt>
                <c:pt idx="15">
                  <c:v>248.73400000000001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B35-48D4-BE41-E2A64DA4A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5349080"/>
        <c:axId val="815350720"/>
      </c:barChart>
      <c:catAx>
        <c:axId val="815349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Sequence length (p)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15350720"/>
        <c:crosses val="autoZero"/>
        <c:auto val="1"/>
        <c:lblAlgn val="ctr"/>
        <c:lblOffset val="100"/>
        <c:noMultiLvlLbl val="0"/>
      </c:catAx>
      <c:valAx>
        <c:axId val="81535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1534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Speedup!$B$12</c:f>
              <c:strCache>
                <c:ptCount val="1"/>
                <c:pt idx="0">
                  <c:v>Execution time (ms)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6D-407B-8CF2-FC7754943685}"/>
              </c:ext>
            </c:extLst>
          </c:dPt>
          <c:dPt>
            <c:idx val="2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6D-407B-8CF2-FC775494368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6D-407B-8CF2-FC7754943685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6D-407B-8CF2-FC7754943685}"/>
              </c:ext>
            </c:extLst>
          </c:dPt>
          <c:dPt>
            <c:idx val="6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6D-407B-8CF2-FC7754943685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36D-407B-8CF2-FC7754943685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36D-407B-8CF2-FC7754943685}"/>
              </c:ext>
            </c:extLst>
          </c:dPt>
          <c:dPt>
            <c:idx val="10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36D-407B-8CF2-FC7754943685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36D-407B-8CF2-FC7754943685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36D-407B-8CF2-FC7754943685}"/>
              </c:ext>
            </c:extLst>
          </c:dPt>
          <c:dPt>
            <c:idx val="14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36D-407B-8CF2-FC7754943685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36D-407B-8CF2-FC7754943685}"/>
              </c:ext>
            </c:extLst>
          </c:dPt>
          <c:cat>
            <c:multiLvlStrRef>
              <c:f>Speedup!$C$9:$R$10</c:f>
              <c:multiLvlStrCache>
                <c:ptCount val="16"/>
                <c:lvl>
                  <c:pt idx="0">
                    <c:v>①</c:v>
                  </c:pt>
                  <c:pt idx="1">
                    <c:v>②</c:v>
                  </c:pt>
                  <c:pt idx="2">
                    <c:v>③</c:v>
                  </c:pt>
                  <c:pt idx="3">
                    <c:v>④</c:v>
                  </c:pt>
                  <c:pt idx="4">
                    <c:v>①</c:v>
                  </c:pt>
                  <c:pt idx="5">
                    <c:v>②</c:v>
                  </c:pt>
                  <c:pt idx="6">
                    <c:v>③</c:v>
                  </c:pt>
                  <c:pt idx="7">
                    <c:v>④</c:v>
                  </c:pt>
                  <c:pt idx="8">
                    <c:v>①</c:v>
                  </c:pt>
                  <c:pt idx="9">
                    <c:v>②</c:v>
                  </c:pt>
                  <c:pt idx="10">
                    <c:v>③</c:v>
                  </c:pt>
                  <c:pt idx="11">
                    <c:v>④</c:v>
                  </c:pt>
                  <c:pt idx="12">
                    <c:v>①</c:v>
                  </c:pt>
                  <c:pt idx="13">
                    <c:v>②</c:v>
                  </c:pt>
                  <c:pt idx="14">
                    <c:v>③</c:v>
                  </c:pt>
                  <c:pt idx="15">
                    <c:v>④</c:v>
                  </c:pt>
                </c:lvl>
                <c:lvl>
                  <c:pt idx="0">
                    <c:v>8</c:v>
                  </c:pt>
                  <c:pt idx="4">
                    <c:v>16</c:v>
                  </c:pt>
                  <c:pt idx="8">
                    <c:v>32</c:v>
                  </c:pt>
                  <c:pt idx="12">
                    <c:v>64</c:v>
                  </c:pt>
                </c:lvl>
              </c:multiLvlStrCache>
            </c:multiLvlStrRef>
          </c:cat>
          <c:val>
            <c:numRef>
              <c:f>Speedup!$C$12:$R$12</c:f>
              <c:numCache>
                <c:formatCode>General</c:formatCode>
                <c:ptCount val="16"/>
                <c:pt idx="0">
                  <c:v>1560.7080000000001</c:v>
                </c:pt>
                <c:pt idx="1">
                  <c:v>465.09800000000001</c:v>
                </c:pt>
                <c:pt idx="2">
                  <c:v>445.06900000000002</c:v>
                </c:pt>
                <c:pt idx="3">
                  <c:v>238.66399999999999</c:v>
                </c:pt>
                <c:pt idx="4">
                  <c:v>2234.7779999999998</c:v>
                </c:pt>
                <c:pt idx="5">
                  <c:v>662.36099999999999</c:v>
                </c:pt>
                <c:pt idx="6">
                  <c:v>668.31200000000001</c:v>
                </c:pt>
                <c:pt idx="7">
                  <c:v>449.39299999999997</c:v>
                </c:pt>
                <c:pt idx="8">
                  <c:v>3460.5619999999999</c:v>
                </c:pt>
                <c:pt idx="9">
                  <c:v>1025.3689999999999</c:v>
                </c:pt>
                <c:pt idx="10">
                  <c:v>1110.79</c:v>
                </c:pt>
                <c:pt idx="11">
                  <c:v>876.22799999999995</c:v>
                </c:pt>
                <c:pt idx="12">
                  <c:v>5973.6869999999999</c:v>
                </c:pt>
                <c:pt idx="13">
                  <c:v>1829.2080000000001</c:v>
                </c:pt>
                <c:pt idx="14">
                  <c:v>2019.1369999999999</c:v>
                </c:pt>
                <c:pt idx="15">
                  <c:v>1711.999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6D-407B-8CF2-FC7754943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263016"/>
        <c:axId val="701263344"/>
      </c:barChart>
      <c:catAx>
        <c:axId val="701263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Sequence length (p)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701263344"/>
        <c:crosses val="autoZero"/>
        <c:auto val="1"/>
        <c:lblAlgn val="ctr"/>
        <c:lblOffset val="100"/>
        <c:noMultiLvlLbl val="0"/>
      </c:catAx>
      <c:valAx>
        <c:axId val="70126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701263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Speedup!$B$20</c:f>
              <c:strCache>
                <c:ptCount val="1"/>
                <c:pt idx="0">
                  <c:v>Execution time (ms)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74-4E56-880B-89D641524ADE}"/>
              </c:ext>
            </c:extLst>
          </c:dPt>
          <c:dPt>
            <c:idx val="2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74-4E56-880B-89D641524ADE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74-4E56-880B-89D641524ADE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74-4E56-880B-89D641524ADE}"/>
              </c:ext>
            </c:extLst>
          </c:dPt>
          <c:dPt>
            <c:idx val="6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74-4E56-880B-89D641524ADE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274-4E56-880B-89D641524ADE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274-4E56-880B-89D641524ADE}"/>
              </c:ext>
            </c:extLst>
          </c:dPt>
          <c:dPt>
            <c:idx val="10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274-4E56-880B-89D641524ADE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274-4E56-880B-89D641524ADE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274-4E56-880B-89D641524ADE}"/>
              </c:ext>
            </c:extLst>
          </c:dPt>
          <c:dPt>
            <c:idx val="14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274-4E56-880B-89D641524ADE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274-4E56-880B-89D641524ADE}"/>
              </c:ext>
            </c:extLst>
          </c:dPt>
          <c:cat>
            <c:multiLvlStrRef>
              <c:f>Speedup!$C$17:$R$18</c:f>
              <c:multiLvlStrCache>
                <c:ptCount val="16"/>
                <c:lvl>
                  <c:pt idx="0">
                    <c:v>①</c:v>
                  </c:pt>
                  <c:pt idx="1">
                    <c:v>②</c:v>
                  </c:pt>
                  <c:pt idx="2">
                    <c:v>③</c:v>
                  </c:pt>
                  <c:pt idx="3">
                    <c:v>④</c:v>
                  </c:pt>
                  <c:pt idx="4">
                    <c:v>①</c:v>
                  </c:pt>
                  <c:pt idx="5">
                    <c:v>②</c:v>
                  </c:pt>
                  <c:pt idx="6">
                    <c:v>③</c:v>
                  </c:pt>
                  <c:pt idx="7">
                    <c:v>④</c:v>
                  </c:pt>
                  <c:pt idx="8">
                    <c:v>①</c:v>
                  </c:pt>
                  <c:pt idx="9">
                    <c:v>②</c:v>
                  </c:pt>
                  <c:pt idx="10">
                    <c:v>③</c:v>
                  </c:pt>
                  <c:pt idx="11">
                    <c:v>④</c:v>
                  </c:pt>
                  <c:pt idx="12">
                    <c:v>①</c:v>
                  </c:pt>
                  <c:pt idx="13">
                    <c:v>②</c:v>
                  </c:pt>
                  <c:pt idx="14">
                    <c:v>③</c:v>
                  </c:pt>
                  <c:pt idx="15">
                    <c:v>④</c:v>
                  </c:pt>
                </c:lvl>
                <c:lvl>
                  <c:pt idx="0">
                    <c:v>8</c:v>
                  </c:pt>
                  <c:pt idx="4">
                    <c:v>16</c:v>
                  </c:pt>
                  <c:pt idx="8">
                    <c:v>32</c:v>
                  </c:pt>
                  <c:pt idx="12">
                    <c:v>64</c:v>
                  </c:pt>
                </c:lvl>
              </c:multiLvlStrCache>
            </c:multiLvlStrRef>
          </c:cat>
          <c:val>
            <c:numRef>
              <c:f>Speedup!$C$20:$R$20</c:f>
              <c:numCache>
                <c:formatCode>General</c:formatCode>
                <c:ptCount val="16"/>
                <c:pt idx="0">
                  <c:v>1618.548</c:v>
                </c:pt>
                <c:pt idx="1">
                  <c:v>482.20699999999999</c:v>
                </c:pt>
                <c:pt idx="2">
                  <c:v>292.661</c:v>
                </c:pt>
                <c:pt idx="3">
                  <c:v>243.61</c:v>
                </c:pt>
                <c:pt idx="4">
                  <c:v>2207.2579999999998</c:v>
                </c:pt>
                <c:pt idx="5">
                  <c:v>664.52499999999998</c:v>
                </c:pt>
                <c:pt idx="6">
                  <c:v>512.66</c:v>
                </c:pt>
                <c:pt idx="7">
                  <c:v>445.97300000000001</c:v>
                </c:pt>
                <c:pt idx="8">
                  <c:v>3433.5439999999999</c:v>
                </c:pt>
                <c:pt idx="9">
                  <c:v>982.47299999999996</c:v>
                </c:pt>
                <c:pt idx="10">
                  <c:v>935.87199999999996</c:v>
                </c:pt>
                <c:pt idx="11">
                  <c:v>795.70600000000002</c:v>
                </c:pt>
                <c:pt idx="12">
                  <c:v>5882.8059999999996</c:v>
                </c:pt>
                <c:pt idx="13">
                  <c:v>1665.721</c:v>
                </c:pt>
                <c:pt idx="14">
                  <c:v>1852.001</c:v>
                </c:pt>
                <c:pt idx="15">
                  <c:v>1532.345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274-4E56-880B-89D641524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730960"/>
        <c:axId val="803731616"/>
      </c:barChart>
      <c:catAx>
        <c:axId val="803730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Sequence length (p)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03731616"/>
        <c:crosses val="autoZero"/>
        <c:auto val="1"/>
        <c:lblAlgn val="ctr"/>
        <c:lblOffset val="100"/>
        <c:noMultiLvlLbl val="0"/>
      </c:catAx>
      <c:valAx>
        <c:axId val="80373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0373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'Comp, Data transfer'!$B$10</c:f>
              <c:strCache>
                <c:ptCount val="1"/>
                <c:pt idx="0">
                  <c:v>(PIM,CPU_P,CPU_S)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'Comp, Data transfer'!$C$9:$D$9</c:f>
              <c:strCache>
                <c:ptCount val="2"/>
                <c:pt idx="0">
                  <c:v>Computation</c:v>
                </c:pt>
                <c:pt idx="1">
                  <c:v>Data transfer</c:v>
                </c:pt>
              </c:strCache>
            </c:strRef>
          </c:cat>
          <c:val>
            <c:numRef>
              <c:f>'Comp, Data transfer'!$C$10:$D$10</c:f>
              <c:numCache>
                <c:formatCode>General</c:formatCode>
                <c:ptCount val="2"/>
                <c:pt idx="0">
                  <c:v>132.45400000000001</c:v>
                </c:pt>
                <c:pt idx="1">
                  <c:v>11.282999999999999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3-454F-BB4B-1576E7388210}"/>
            </c:ext>
          </c:extLst>
        </c:ser>
        <c:ser>
          <c:idx val="1"/>
          <c:order val="1"/>
          <c:tx>
            <c:strRef>
              <c:f>'Comp, Data transfer'!$B$11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'Comp, Data transfer'!$C$9:$D$9</c:f>
              <c:strCache>
                <c:ptCount val="2"/>
                <c:pt idx="0">
                  <c:v>Computation</c:v>
                </c:pt>
                <c:pt idx="1">
                  <c:v>Data transfer</c:v>
                </c:pt>
              </c:strCache>
            </c:strRef>
          </c:cat>
          <c:val>
            <c:numRef>
              <c:f>'Comp, Data transfer'!$C$11:$D$11</c:f>
              <c:numCache>
                <c:formatCode>General</c:formatCode>
                <c:ptCount val="2"/>
                <c:pt idx="0">
                  <c:v>60.277000000000001</c:v>
                </c:pt>
                <c:pt idx="1">
                  <c:v>8.2360000000000007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63-454F-BB4B-1576E7388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4332431"/>
        <c:axId val="1654332847"/>
      </c:barChart>
      <c:catAx>
        <c:axId val="165433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654332847"/>
        <c:crosses val="autoZero"/>
        <c:auto val="1"/>
        <c:lblAlgn val="ctr"/>
        <c:lblOffset val="100"/>
        <c:noMultiLvlLbl val="0"/>
      </c:catAx>
      <c:valAx>
        <c:axId val="165433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65433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'Comp, Data transfer'!$B$14</c:f>
              <c:strCache>
                <c:ptCount val="1"/>
                <c:pt idx="0">
                  <c:v>(PIM,CPU_P,CPU_S)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'Comp, Data transfer'!$C$13:$D$13</c:f>
              <c:strCache>
                <c:ptCount val="2"/>
                <c:pt idx="0">
                  <c:v>Computation</c:v>
                </c:pt>
                <c:pt idx="1">
                  <c:v>Data transfer</c:v>
                </c:pt>
              </c:strCache>
            </c:strRef>
          </c:cat>
          <c:val>
            <c:numRef>
              <c:f>'Comp, Data transfer'!$C$14:$D$14</c:f>
              <c:numCache>
                <c:formatCode>General</c:formatCode>
                <c:ptCount val="2"/>
                <c:pt idx="0">
                  <c:v>623.79899999999998</c:v>
                </c:pt>
                <c:pt idx="1">
                  <c:v>44.512999999999998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1-4182-B138-D60EED310CCB}"/>
            </c:ext>
          </c:extLst>
        </c:ser>
        <c:ser>
          <c:idx val="1"/>
          <c:order val="1"/>
          <c:tx>
            <c:strRef>
              <c:f>'Comp, Data transfer'!$B$15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'Comp, Data transfer'!$C$13:$D$13</c:f>
              <c:strCache>
                <c:ptCount val="2"/>
                <c:pt idx="0">
                  <c:v>Computation</c:v>
                </c:pt>
                <c:pt idx="1">
                  <c:v>Data transfer</c:v>
                </c:pt>
              </c:strCache>
            </c:strRef>
          </c:cat>
          <c:val>
            <c:numRef>
              <c:f>'Comp, Data transfer'!$C$15:$D$15</c:f>
              <c:numCache>
                <c:formatCode>General</c:formatCode>
                <c:ptCount val="2"/>
                <c:pt idx="0">
                  <c:v>413.85500000000002</c:v>
                </c:pt>
                <c:pt idx="1">
                  <c:v>35.537999999999997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1-4182-B138-D60EED310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0193727"/>
        <c:axId val="1650194559"/>
      </c:barChart>
      <c:catAx>
        <c:axId val="165019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650194559"/>
        <c:crosses val="autoZero"/>
        <c:auto val="1"/>
        <c:lblAlgn val="ctr"/>
        <c:lblOffset val="100"/>
        <c:noMultiLvlLbl val="0"/>
      </c:catAx>
      <c:valAx>
        <c:axId val="165019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65019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'Comp, Data transfer'!$B$18</c:f>
              <c:strCache>
                <c:ptCount val="1"/>
                <c:pt idx="0">
                  <c:v>(PIM,CPU_P,CPU_S)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'Comp, Data transfer'!$C$17:$D$17</c:f>
              <c:strCache>
                <c:ptCount val="2"/>
                <c:pt idx="0">
                  <c:v>Computation</c:v>
                </c:pt>
                <c:pt idx="1">
                  <c:v>Data transfer</c:v>
                </c:pt>
              </c:strCache>
            </c:strRef>
          </c:cat>
          <c:val>
            <c:numRef>
              <c:f>'Comp, Data transfer'!$C$18:$D$18</c:f>
              <c:numCache>
                <c:formatCode>General</c:formatCode>
                <c:ptCount val="2"/>
                <c:pt idx="0">
                  <c:v>412.86599999999999</c:v>
                </c:pt>
                <c:pt idx="1">
                  <c:v>99.793999999999997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7E-487A-8F55-9FB913FE9C25}"/>
            </c:ext>
          </c:extLst>
        </c:ser>
        <c:ser>
          <c:idx val="1"/>
          <c:order val="1"/>
          <c:tx>
            <c:strRef>
              <c:f>'Comp, Data transfer'!$B$19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'Comp, Data transfer'!$C$17:$D$17</c:f>
              <c:strCache>
                <c:ptCount val="2"/>
                <c:pt idx="0">
                  <c:v>Computation</c:v>
                </c:pt>
                <c:pt idx="1">
                  <c:v>Data transfer</c:v>
                </c:pt>
              </c:strCache>
            </c:strRef>
          </c:cat>
          <c:val>
            <c:numRef>
              <c:f>'Comp, Data transfer'!$C$19:$D$19</c:f>
              <c:numCache>
                <c:formatCode>General</c:formatCode>
                <c:ptCount val="2"/>
                <c:pt idx="0">
                  <c:v>410.35700000000003</c:v>
                </c:pt>
                <c:pt idx="1">
                  <c:v>35.616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7E-487A-8F55-9FB913FE9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7496159"/>
        <c:axId val="1657502399"/>
      </c:barChart>
      <c:catAx>
        <c:axId val="16574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657502399"/>
        <c:crosses val="autoZero"/>
        <c:auto val="1"/>
        <c:lblAlgn val="ctr"/>
        <c:lblOffset val="100"/>
        <c:noMultiLvlLbl val="0"/>
      </c:catAx>
      <c:valAx>
        <c:axId val="165750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6574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68656-775B-425D-8FE9-0D5E4232644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55BCA-FEF2-4859-A621-FFE2875E0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18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4EF31-6CD5-4FB0-9FC3-44111ADD63E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F790E-A74F-4861-8676-CEF8E1EDC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427922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855844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1283766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711688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2139611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2567532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2995454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3423377" algn="l" defTabSz="855844" rtl="0" eaLnBrk="1" latinLnBrk="1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F790E-A74F-4861-8676-CEF8E1EDC5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6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F790E-A74F-4861-8676-CEF8E1EDC5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0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F790E-A74F-4861-8676-CEF8E1EDC5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3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306977" y="1332409"/>
            <a:ext cx="8530046" cy="1193100"/>
          </a:xfrm>
        </p:spPr>
        <p:txBody>
          <a:bodyPr anchor="b">
            <a:normAutofit/>
          </a:bodyPr>
          <a:lstStyle>
            <a:lvl1pPr algn="l">
              <a:defRPr sz="2800" b="1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06977" y="2509835"/>
            <a:ext cx="8530046" cy="1011288"/>
          </a:xfrm>
        </p:spPr>
        <p:txBody>
          <a:bodyPr>
            <a:normAutofit/>
          </a:bodyPr>
          <a:lstStyle>
            <a:lvl1pPr marL="0" indent="0" algn="r">
              <a:buNone/>
              <a:defRPr sz="1300" b="1" i="0"/>
            </a:lvl1pPr>
            <a:lvl2pPr marL="342887" indent="0" algn="ctr">
              <a:buNone/>
              <a:defRPr sz="1500"/>
            </a:lvl2pPr>
            <a:lvl3pPr marL="685772" indent="0" algn="ctr">
              <a:buNone/>
              <a:defRPr sz="1350"/>
            </a:lvl3pPr>
            <a:lvl4pPr marL="1028659" indent="0" algn="ctr">
              <a:buNone/>
              <a:defRPr sz="1200"/>
            </a:lvl4pPr>
            <a:lvl5pPr marL="1371545" indent="0" algn="ctr">
              <a:buNone/>
              <a:defRPr sz="1200"/>
            </a:lvl5pPr>
            <a:lvl6pPr marL="1714432" indent="0" algn="ctr">
              <a:buNone/>
              <a:defRPr sz="1200"/>
            </a:lvl6pPr>
            <a:lvl7pPr marL="2057317" indent="0" algn="ctr">
              <a:buNone/>
              <a:defRPr sz="1200"/>
            </a:lvl7pPr>
            <a:lvl8pPr marL="2400204" indent="0" algn="ctr">
              <a:buNone/>
              <a:defRPr sz="1200"/>
            </a:lvl8pPr>
            <a:lvl9pPr marL="2743091" indent="0" algn="ctr">
              <a:buNone/>
              <a:defRPr sz="1200"/>
            </a:lvl9pPr>
          </a:lstStyle>
          <a:p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53003" y="5407754"/>
            <a:ext cx="1738316" cy="934398"/>
            <a:chOff x="364804" y="4591369"/>
            <a:chExt cx="1592585" cy="778665"/>
          </a:xfrm>
        </p:grpSpPr>
        <p:cxnSp>
          <p:nvCxnSpPr>
            <p:cNvPr id="10" name="직선 연결선 9"/>
            <p:cNvCxnSpPr/>
            <p:nvPr userDrawn="1"/>
          </p:nvCxnSpPr>
          <p:spPr>
            <a:xfrm>
              <a:off x="364804" y="4591369"/>
              <a:ext cx="1592585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364804" y="4849699"/>
              <a:ext cx="1592585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364804" y="5110211"/>
              <a:ext cx="1592585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364804" y="5370034"/>
              <a:ext cx="1592585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>
            <a:off x="364804" y="2486323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364804" y="5321809"/>
            <a:ext cx="1826515" cy="109831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1440" b="1" baseline="0"/>
            </a:lvl1pPr>
          </a:lstStyle>
          <a:p>
            <a:pPr lvl="0"/>
            <a:r>
              <a:rPr lang="ko-KR" altLang="en-US" dirty="0"/>
              <a:t>줄 간격 맞추려면 </a:t>
            </a:r>
            <a:br>
              <a:rPr lang="en-US" altLang="ko-KR" dirty="0"/>
            </a:br>
            <a:r>
              <a:rPr lang="en-US" altLang="ko-KR" dirty="0"/>
              <a:t>Shift + Enter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88" y="65686"/>
            <a:ext cx="1388012" cy="5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5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4"/>
          </p:nvPr>
        </p:nvSpPr>
        <p:spPr>
          <a:xfrm>
            <a:off x="205740" y="656846"/>
            <a:ext cx="8740140" cy="5578372"/>
          </a:xfrm>
        </p:spPr>
        <p:txBody>
          <a:bodyPr/>
          <a:lstStyle>
            <a:lvl1pPr marL="177800" indent="-169863">
              <a:defRPr/>
            </a:lvl1pPr>
            <a:lvl2pPr marL="360363" indent="-169863">
              <a:defRPr/>
            </a:lvl2pPr>
            <a:lvl3pPr marL="536575" indent="-169863">
              <a:defRPr/>
            </a:lvl3pPr>
            <a:lvl4pPr marL="720725" indent="-169863">
              <a:defRPr/>
            </a:lvl4pPr>
            <a:lvl5pPr marL="896938" indent="-169863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4938" y="6462485"/>
            <a:ext cx="2321112" cy="365125"/>
          </a:xfrm>
        </p:spPr>
        <p:txBody>
          <a:bodyPr/>
          <a:lstStyle/>
          <a:p>
            <a:fld id="{B710D401-E67E-491A-A509-A96343E41EB2}" type="datetime1">
              <a:rPr lang="ko-KR" altLang="en-US" smtClean="0"/>
              <a:t>2022-09-02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2485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4288" y="6453336"/>
            <a:ext cx="448904" cy="365125"/>
          </a:xfrm>
        </p:spPr>
        <p:txBody>
          <a:bodyPr/>
          <a:lstStyle>
            <a:lvl1pPr algn="ctr">
              <a:defRPr/>
            </a:lvl1pPr>
          </a:lstStyle>
          <a:p>
            <a:fld id="{B4026F2D-D360-439B-9257-A5636D3F00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89697" y="611021"/>
            <a:ext cx="845900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740352" y="6453336"/>
            <a:ext cx="1259068" cy="34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306977" y="1332409"/>
            <a:ext cx="8530046" cy="1193100"/>
          </a:xfrm>
        </p:spPr>
        <p:txBody>
          <a:bodyPr anchor="b">
            <a:normAutofit/>
          </a:bodyPr>
          <a:lstStyle>
            <a:lvl1pPr algn="l">
              <a:defRPr sz="2800" b="1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06977" y="2509835"/>
            <a:ext cx="8530046" cy="962155"/>
          </a:xfrm>
        </p:spPr>
        <p:txBody>
          <a:bodyPr>
            <a:normAutofit/>
          </a:bodyPr>
          <a:lstStyle>
            <a:lvl1pPr marL="0" indent="0" algn="r">
              <a:buNone/>
              <a:defRPr sz="1300" b="1" i="0"/>
            </a:lvl1pPr>
            <a:lvl2pPr marL="342887" indent="0" algn="ctr">
              <a:buNone/>
              <a:defRPr sz="1500"/>
            </a:lvl2pPr>
            <a:lvl3pPr marL="685772" indent="0" algn="ctr">
              <a:buNone/>
              <a:defRPr sz="1350"/>
            </a:lvl3pPr>
            <a:lvl4pPr marL="1028659" indent="0" algn="ctr">
              <a:buNone/>
              <a:defRPr sz="1200"/>
            </a:lvl4pPr>
            <a:lvl5pPr marL="1371545" indent="0" algn="ctr">
              <a:buNone/>
              <a:defRPr sz="1200"/>
            </a:lvl5pPr>
            <a:lvl6pPr marL="1714432" indent="0" algn="ctr">
              <a:buNone/>
              <a:defRPr sz="1200"/>
            </a:lvl6pPr>
            <a:lvl7pPr marL="2057317" indent="0" algn="ctr">
              <a:buNone/>
              <a:defRPr sz="1200"/>
            </a:lvl7pPr>
            <a:lvl8pPr marL="2400204" indent="0" algn="ctr">
              <a:buNone/>
              <a:defRPr sz="1200"/>
            </a:lvl8pPr>
            <a:lvl9pPr marL="2743091" indent="0" algn="ctr">
              <a:buNone/>
              <a:defRPr sz="1200"/>
            </a:lvl9pPr>
          </a:lstStyle>
          <a:p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53003" y="5407754"/>
            <a:ext cx="1738316" cy="934398"/>
            <a:chOff x="364804" y="4591369"/>
            <a:chExt cx="1592585" cy="778665"/>
          </a:xfrm>
        </p:grpSpPr>
        <p:cxnSp>
          <p:nvCxnSpPr>
            <p:cNvPr id="10" name="직선 연결선 9"/>
            <p:cNvCxnSpPr/>
            <p:nvPr userDrawn="1"/>
          </p:nvCxnSpPr>
          <p:spPr>
            <a:xfrm>
              <a:off x="364804" y="4591369"/>
              <a:ext cx="1592585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364804" y="4849699"/>
              <a:ext cx="1592585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364804" y="5110211"/>
              <a:ext cx="1592585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364804" y="5370034"/>
              <a:ext cx="1592585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>
            <a:off x="364804" y="2486323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364804" y="5321809"/>
            <a:ext cx="1826515" cy="109831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1200" b="1" baseline="0"/>
            </a:lvl1pPr>
          </a:lstStyle>
          <a:p>
            <a:pPr lvl="0"/>
            <a:r>
              <a:rPr lang="ko-KR" altLang="en-US" dirty="0"/>
              <a:t>줄 간격 맞추려면 </a:t>
            </a:r>
            <a:br>
              <a:rPr lang="en-US" altLang="ko-KR" dirty="0"/>
            </a:br>
            <a:r>
              <a:rPr lang="en-US" altLang="ko-KR" dirty="0"/>
              <a:t>Shift + Enter</a:t>
            </a:r>
          </a:p>
        </p:txBody>
      </p:sp>
    </p:spTree>
    <p:extLst>
      <p:ext uri="{BB962C8B-B14F-4D97-AF65-F5344CB8AC3E}">
        <p14:creationId xmlns:p14="http://schemas.microsoft.com/office/powerpoint/2010/main" val="24246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77349-915A-22D6-8543-040FA7B5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F345D-1B21-B44C-EC1E-01E3D9C4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05E73-B032-33C6-AE00-114547A6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0A17-D178-4100-9051-C5656E86D45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67F03-EA87-14E4-58C5-22E4377C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24C5-A54A-1555-1541-5D047D32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ED6D-DE26-4667-A8B3-39E9EB8C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3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655" y="65688"/>
            <a:ext cx="8400882" cy="666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1156357"/>
            <a:ext cx="8740140" cy="519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938" y="6356353"/>
            <a:ext cx="2321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함초롬돋움" panose="020B0604000101010101" pitchFamily="50" charset="-127"/>
              </a:defRPr>
            </a:lvl1pPr>
          </a:lstStyle>
          <a:p>
            <a:fld id="{1E624B1F-0AE0-4D90-A2D1-9548DFBFB3A9}" type="datetime1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함초롬돋움" panose="020B0604000101010101" pitchFamily="50" charset="-127"/>
              </a:defRPr>
            </a:lvl1pPr>
          </a:lstStyle>
          <a:p>
            <a:r>
              <a:rPr lang="en-US" altLang="ko-KR"/>
              <a:t>http://compiler.korea.ac.kr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321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함초롬돋움" panose="020B0604000101010101" pitchFamily="50" charset="-127"/>
              </a:defRPr>
            </a:lvl1pPr>
          </a:lstStyle>
          <a:p>
            <a:fld id="{B4026F2D-D360-439B-9257-A5636D3F00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05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733" r:id="rId3"/>
    <p:sldLayoutId id="2147483734" r:id="rId4"/>
  </p:sldLayoutIdLst>
  <p:hf hdr="0" ftr="0" dt="0"/>
  <p:txStyles>
    <p:titleStyle>
      <a:lvl1pPr algn="l" defTabSz="685772" rtl="0" eaLnBrk="1" latinLnBrk="1" hangingPunct="1">
        <a:lnSpc>
          <a:spcPct val="10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ea"/>
          <a:ea typeface="+mj-ea"/>
          <a:cs typeface="함초롬돋움" panose="020B0604000101010101" pitchFamily="50" charset="-127"/>
        </a:defRPr>
      </a:lvl1pPr>
    </p:titleStyle>
    <p:bodyStyle>
      <a:lvl1pPr marL="171443" indent="-171443" algn="l" defTabSz="685772" rtl="0" eaLnBrk="1" latinLnBrk="1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ea"/>
          <a:ea typeface="+mn-ea"/>
          <a:cs typeface="함초롬돋움" panose="020B0604000101010101" pitchFamily="50" charset="-127"/>
        </a:defRPr>
      </a:lvl1pPr>
      <a:lvl2pPr marL="514330" indent="-171443" algn="l" defTabSz="685772" rtl="0" eaLnBrk="1" latinLnBrk="1" hangingPunct="1">
        <a:lnSpc>
          <a:spcPct val="120000"/>
        </a:lnSpc>
        <a:spcBef>
          <a:spcPts val="374"/>
        </a:spcBef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+mn-ea"/>
          <a:ea typeface="+mn-ea"/>
          <a:cs typeface="함초롬돋움" panose="020B0604000101010101" pitchFamily="50" charset="-127"/>
        </a:defRPr>
      </a:lvl2pPr>
      <a:lvl3pPr marL="857215" indent="-171443" algn="l" defTabSz="685772" rtl="0" eaLnBrk="1" latinLnBrk="1" hangingPunct="1">
        <a:lnSpc>
          <a:spcPct val="120000"/>
        </a:lnSpc>
        <a:spcBef>
          <a:spcPts val="374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ea"/>
          <a:ea typeface="+mn-ea"/>
          <a:cs typeface="함초롬돋움" panose="020B0604000101010101" pitchFamily="50" charset="-127"/>
        </a:defRPr>
      </a:lvl3pPr>
      <a:lvl4pPr marL="1200102" indent="-171443" algn="l" defTabSz="685772" rtl="0" eaLnBrk="1" latinLnBrk="1" hangingPunct="1">
        <a:lnSpc>
          <a:spcPct val="120000"/>
        </a:lnSpc>
        <a:spcBef>
          <a:spcPts val="374"/>
        </a:spcBef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함초롬돋움" panose="020B0604000101010101" pitchFamily="50" charset="-127"/>
        </a:defRPr>
      </a:lvl4pPr>
      <a:lvl5pPr marL="1542989" indent="-171443" algn="l" defTabSz="685772" rtl="0" eaLnBrk="1" latinLnBrk="1" hangingPunct="1">
        <a:lnSpc>
          <a:spcPct val="120000"/>
        </a:lnSpc>
        <a:spcBef>
          <a:spcPts val="374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함초롬돋움" panose="020B0604000101010101" pitchFamily="50" charset="-127"/>
        </a:defRPr>
      </a:lvl5pPr>
      <a:lvl6pPr marL="1885874" indent="-171443" algn="l" defTabSz="685772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7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B31B900-BB48-4854-95B0-94FEF035488A}"/>
              </a:ext>
            </a:extLst>
          </p:cNvPr>
          <p:cNvGrpSpPr/>
          <p:nvPr/>
        </p:nvGrpSpPr>
        <p:grpSpPr>
          <a:xfrm>
            <a:off x="980105" y="1500302"/>
            <a:ext cx="7255363" cy="3450468"/>
            <a:chOff x="980105" y="1500302"/>
            <a:chExt cx="7255363" cy="345046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E53714C-5AFF-481F-A417-0346EC2A41A9}"/>
                </a:ext>
              </a:extLst>
            </p:cNvPr>
            <p:cNvSpPr/>
            <p:nvPr/>
          </p:nvSpPr>
          <p:spPr>
            <a:xfrm>
              <a:off x="1524000" y="1988458"/>
              <a:ext cx="6095999" cy="2565948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243B5A-0E82-4F53-8F2F-3A3E45536A75}"/>
                </a:ext>
              </a:extLst>
            </p:cNvPr>
            <p:cNvSpPr/>
            <p:nvPr/>
          </p:nvSpPr>
          <p:spPr>
            <a:xfrm>
              <a:off x="5968662" y="2776424"/>
              <a:ext cx="1253895" cy="51622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Graph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Execution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C94E48C-5000-4362-917C-86B5EE76CE09}"/>
                </a:ext>
              </a:extLst>
            </p:cNvPr>
            <p:cNvCxnSpPr>
              <a:cxnSpLocks/>
              <a:stCxn id="72" idx="3"/>
              <a:endCxn id="64" idx="1"/>
            </p:cNvCxnSpPr>
            <p:nvPr/>
          </p:nvCxnSpPr>
          <p:spPr>
            <a:xfrm flipV="1">
              <a:off x="5205571" y="3034536"/>
              <a:ext cx="763091" cy="153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6525893-6B95-4384-B1CD-92FAF1ECB764}"/>
                </a:ext>
              </a:extLst>
            </p:cNvPr>
            <p:cNvSpPr/>
            <p:nvPr/>
          </p:nvSpPr>
          <p:spPr>
            <a:xfrm>
              <a:off x="3951676" y="2777955"/>
              <a:ext cx="1253895" cy="51622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Graph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Partition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003C992-928A-405C-B770-DBA1507F0F9C}"/>
                </a:ext>
              </a:extLst>
            </p:cNvPr>
            <p:cNvSpPr/>
            <p:nvPr/>
          </p:nvSpPr>
          <p:spPr>
            <a:xfrm>
              <a:off x="1680835" y="2783604"/>
              <a:ext cx="1384621" cy="51622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Graph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Optimization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D728DBE-590C-45A9-91E2-E9DF8CB788CA}"/>
                </a:ext>
              </a:extLst>
            </p:cNvPr>
            <p:cNvCxnSpPr>
              <a:cxnSpLocks/>
              <a:stCxn id="73" idx="3"/>
              <a:endCxn id="72" idx="1"/>
            </p:cNvCxnSpPr>
            <p:nvPr/>
          </p:nvCxnSpPr>
          <p:spPr>
            <a:xfrm flipV="1">
              <a:off x="3065456" y="3036067"/>
              <a:ext cx="886220" cy="56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785E31C-7CAD-4A09-B70D-ADA55BF87594}"/>
                </a:ext>
              </a:extLst>
            </p:cNvPr>
            <p:cNvSpPr/>
            <p:nvPr/>
          </p:nvSpPr>
          <p:spPr>
            <a:xfrm>
              <a:off x="1616404" y="1500302"/>
              <a:ext cx="1506512" cy="325841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DNN in ONNX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CC65FB31-B9A3-49A1-8DDF-7CD4A7DF1A78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2369660" y="1826143"/>
              <a:ext cx="1" cy="36914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632482B-405B-4765-B852-EC03FEEFC62F}"/>
                </a:ext>
              </a:extLst>
            </p:cNvPr>
            <p:cNvSpPr/>
            <p:nvPr/>
          </p:nvSpPr>
          <p:spPr>
            <a:xfrm>
              <a:off x="1742713" y="2195284"/>
              <a:ext cx="1253895" cy="335857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Graph IR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3D0413D-153B-473E-83D1-932D822DD20B}"/>
                </a:ext>
              </a:extLst>
            </p:cNvPr>
            <p:cNvCxnSpPr>
              <a:cxnSpLocks/>
              <a:stCxn id="89" idx="2"/>
              <a:endCxn id="73" idx="0"/>
            </p:cNvCxnSpPr>
            <p:nvPr/>
          </p:nvCxnSpPr>
          <p:spPr>
            <a:xfrm>
              <a:off x="2369661" y="2531141"/>
              <a:ext cx="3485" cy="25246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EE4EF1CE-676B-4F0C-A004-18450008E5B0}"/>
                </a:ext>
              </a:extLst>
            </p:cNvPr>
            <p:cNvSpPr/>
            <p:nvPr/>
          </p:nvSpPr>
          <p:spPr>
            <a:xfrm rot="16200000">
              <a:off x="516078" y="3454415"/>
              <a:ext cx="1253895" cy="325841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Device List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F94A69C-726B-4E1E-A6AA-079D708485A9}"/>
                    </a:ext>
                  </a:extLst>
                </p:cNvPr>
                <p:cNvSpPr txBox="1"/>
                <p:nvPr/>
              </p:nvSpPr>
              <p:spPr>
                <a:xfrm>
                  <a:off x="4327641" y="4181984"/>
                  <a:ext cx="50196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F94A69C-726B-4E1E-A6AA-079D70848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41" y="4181984"/>
                  <a:ext cx="50196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365DA90B-3BE3-48A1-8157-92520099EE91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>
              <a:off x="1305946" y="3617335"/>
              <a:ext cx="228021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01BCB6D5-0602-44DD-9D6C-5B163CF65393}"/>
                </a:ext>
              </a:extLst>
            </p:cNvPr>
            <p:cNvCxnSpPr>
              <a:cxnSpLocks/>
              <a:stCxn id="64" idx="3"/>
              <a:endCxn id="212" idx="2"/>
            </p:cNvCxnSpPr>
            <p:nvPr/>
          </p:nvCxnSpPr>
          <p:spPr>
            <a:xfrm flipV="1">
              <a:off x="7222557" y="3033766"/>
              <a:ext cx="590295" cy="77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464CCA79-8137-4175-8DB2-AA1FA62448DE}"/>
                </a:ext>
              </a:extLst>
            </p:cNvPr>
            <p:cNvSpPr/>
            <p:nvPr/>
          </p:nvSpPr>
          <p:spPr>
            <a:xfrm rot="5400000">
              <a:off x="7185679" y="2822457"/>
              <a:ext cx="1676961" cy="422616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Inference Result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0AD19C5-8A70-4068-B4AA-5EC3B13B5987}"/>
                </a:ext>
              </a:extLst>
            </p:cNvPr>
            <p:cNvGrpSpPr/>
            <p:nvPr/>
          </p:nvGrpSpPr>
          <p:grpSpPr>
            <a:xfrm>
              <a:off x="2466766" y="3868938"/>
              <a:ext cx="1860876" cy="1081832"/>
              <a:chOff x="2250619" y="4108009"/>
              <a:chExt cx="1860876" cy="1081832"/>
            </a:xfrm>
            <a:noFill/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4BF168-5947-4003-AA64-AF599D3C4353}"/>
                  </a:ext>
                </a:extLst>
              </p:cNvPr>
              <p:cNvSpPr txBox="1"/>
              <p:nvPr/>
            </p:nvSpPr>
            <p:spPr>
              <a:xfrm>
                <a:off x="2289308" y="4108009"/>
                <a:ext cx="1791229" cy="302955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Arial" panose="020B0604020202020204" pitchFamily="34" charset="0"/>
                  </a:rPr>
                  <a:t>Computing Device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Arial" panose="020B0604020202020204" pitchFamily="34" charset="0"/>
                  </a:rPr>
                  <a:t>0</a:t>
                </a:r>
                <a:endParaRPr kumimoji="0" lang="ko-KR" alt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09A57656-C344-4649-B947-57437ED986FA}"/>
                  </a:ext>
                </a:extLst>
              </p:cNvPr>
              <p:cNvSpPr/>
              <p:nvPr/>
            </p:nvSpPr>
            <p:spPr>
              <a:xfrm>
                <a:off x="2298564" y="4446218"/>
                <a:ext cx="943601" cy="302955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713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Libraries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C7F5B99-39E7-4589-BC4E-2826498D2B82}"/>
                  </a:ext>
                </a:extLst>
              </p:cNvPr>
              <p:cNvSpPr/>
              <p:nvPr/>
            </p:nvSpPr>
            <p:spPr>
              <a:xfrm>
                <a:off x="3273122" y="4446218"/>
                <a:ext cx="807416" cy="302955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713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Drivers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5" name="순서도: 준비 44">
                <a:extLst>
                  <a:ext uri="{FF2B5EF4-FFF2-40B4-BE49-F238E27FC236}">
                    <a16:creationId xmlns:a16="http://schemas.microsoft.com/office/drawing/2014/main" id="{84E591D4-C939-4B26-A2F4-44DECDB91D95}"/>
                  </a:ext>
                </a:extLst>
              </p:cNvPr>
              <p:cNvSpPr/>
              <p:nvPr/>
            </p:nvSpPr>
            <p:spPr>
              <a:xfrm>
                <a:off x="2302641" y="4831893"/>
                <a:ext cx="1777895" cy="312843"/>
              </a:xfrm>
              <a:prstGeom prst="flowChartPreparation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HW Device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0</a:t>
                </a:r>
                <a:endParaRPr kumimoji="0" lang="ko-KR" alt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30F5FEB-B650-4D55-8D02-BAD8DFC37373}"/>
                  </a:ext>
                </a:extLst>
              </p:cNvPr>
              <p:cNvSpPr/>
              <p:nvPr/>
            </p:nvSpPr>
            <p:spPr>
              <a:xfrm>
                <a:off x="2250619" y="4405812"/>
                <a:ext cx="1860876" cy="784029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C8ECD6F-BD49-459B-97A0-E90107FE5DD0}"/>
                </a:ext>
              </a:extLst>
            </p:cNvPr>
            <p:cNvGrpSpPr/>
            <p:nvPr/>
          </p:nvGrpSpPr>
          <p:grpSpPr>
            <a:xfrm>
              <a:off x="4823149" y="3868938"/>
              <a:ext cx="1860876" cy="1081832"/>
              <a:chOff x="4631130" y="4108009"/>
              <a:chExt cx="1860876" cy="1081832"/>
            </a:xfrm>
            <a:noFill/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FFFF0D-753A-4CE5-B24D-FA77DE56D150}"/>
                  </a:ext>
                </a:extLst>
              </p:cNvPr>
              <p:cNvSpPr txBox="1"/>
              <p:nvPr/>
            </p:nvSpPr>
            <p:spPr>
              <a:xfrm>
                <a:off x="4672692" y="4108009"/>
                <a:ext cx="1791229" cy="302955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Arial" panose="020B0604020202020204" pitchFamily="34" charset="0"/>
                  </a:rPr>
                  <a:t>Computing Device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Arial" panose="020B0604020202020204" pitchFamily="34" charset="0"/>
                  </a:rPr>
                  <a:t>n-1</a:t>
                </a:r>
                <a:endParaRPr kumimoji="0" lang="ko-KR" alt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4BACBB0-233E-447B-B7ED-5FBE13D29D8D}"/>
                  </a:ext>
                </a:extLst>
              </p:cNvPr>
              <p:cNvSpPr/>
              <p:nvPr/>
            </p:nvSpPr>
            <p:spPr>
              <a:xfrm>
                <a:off x="4679075" y="4446218"/>
                <a:ext cx="943601" cy="302955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713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Libraries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A4983078-9D06-4C13-96D8-73B8D1CDD302}"/>
                  </a:ext>
                </a:extLst>
              </p:cNvPr>
              <p:cNvSpPr/>
              <p:nvPr/>
            </p:nvSpPr>
            <p:spPr>
              <a:xfrm>
                <a:off x="5654484" y="4446349"/>
                <a:ext cx="807416" cy="302955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713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Drivers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50" name="순서도: 준비 49">
                <a:extLst>
                  <a:ext uri="{FF2B5EF4-FFF2-40B4-BE49-F238E27FC236}">
                    <a16:creationId xmlns:a16="http://schemas.microsoft.com/office/drawing/2014/main" id="{13B94891-4CFD-48E8-8135-6D70F81A3235}"/>
                  </a:ext>
                </a:extLst>
              </p:cNvPr>
              <p:cNvSpPr/>
              <p:nvPr/>
            </p:nvSpPr>
            <p:spPr>
              <a:xfrm>
                <a:off x="4684003" y="4832024"/>
                <a:ext cx="1777895" cy="312843"/>
              </a:xfrm>
              <a:prstGeom prst="flowChartPreparation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HW Device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n-1</a:t>
                </a:r>
                <a:endParaRPr kumimoji="0" lang="ko-KR" alt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EBBFC35-5BF1-4617-959F-6BAF34192E65}"/>
                  </a:ext>
                </a:extLst>
              </p:cNvPr>
              <p:cNvSpPr/>
              <p:nvPr/>
            </p:nvSpPr>
            <p:spPr>
              <a:xfrm>
                <a:off x="4631130" y="4405812"/>
                <a:ext cx="1860876" cy="784029"/>
              </a:xfrm>
              <a:prstGeom prst="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783B485-EBB6-4A89-9B68-890148CFF586}"/>
                </a:ext>
              </a:extLst>
            </p:cNvPr>
            <p:cNvSpPr/>
            <p:nvPr/>
          </p:nvSpPr>
          <p:spPr>
            <a:xfrm>
              <a:off x="2304525" y="3736108"/>
              <a:ext cx="4548196" cy="818298"/>
            </a:xfrm>
            <a:prstGeom prst="roundRect">
              <a:avLst>
                <a:gd name="adj" fmla="val 2481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D4C3B5-101C-4F4D-B1BA-48EB6C68A6AD}"/>
                </a:ext>
              </a:extLst>
            </p:cNvPr>
            <p:cNvSpPr/>
            <p:nvPr/>
          </p:nvSpPr>
          <p:spPr>
            <a:xfrm>
              <a:off x="3566355" y="3556408"/>
              <a:ext cx="2024537" cy="335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r>
                <a:rPr lang="en-US" altLang="ko-KR" sz="1600" dirty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Execution Providers</a:t>
              </a:r>
              <a:endParaRPr lang="ko-KR" altLang="en-US" sz="16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07BDB93-BAEC-447A-8D62-6A63CF147F5A}"/>
                </a:ext>
              </a:extLst>
            </p:cNvPr>
            <p:cNvCxnSpPr>
              <a:cxnSpLocks/>
              <a:stCxn id="36" idx="0"/>
              <a:endCxn id="72" idx="2"/>
            </p:cNvCxnSpPr>
            <p:nvPr/>
          </p:nvCxnSpPr>
          <p:spPr>
            <a:xfrm flipV="1">
              <a:off x="4578624" y="3294178"/>
              <a:ext cx="0" cy="26223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</p:grpSp>
      <p:sp>
        <p:nvSpPr>
          <p:cNvPr id="68" name="제목 1">
            <a:extLst>
              <a:ext uri="{FF2B5EF4-FFF2-40B4-BE49-F238E27FC236}">
                <a16:creationId xmlns:a16="http://schemas.microsoft.com/office/drawing/2014/main" id="{2FAD0992-43D3-4AC7-850C-13760B01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5" y="65688"/>
            <a:ext cx="8400882" cy="666469"/>
          </a:xfrm>
        </p:spPr>
        <p:txBody>
          <a:bodyPr/>
          <a:lstStyle/>
          <a:p>
            <a:r>
              <a:rPr lang="en-US" altLang="ko-KR" dirty="0"/>
              <a:t>Fig. 1 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34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F9B1D4F-9B2D-6C72-336C-A40C4BBA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8.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B63E2-E0D9-2323-5687-5363C41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A826CD6-6D04-179C-4EF5-84C28C80D0A2}"/>
              </a:ext>
            </a:extLst>
          </p:cNvPr>
          <p:cNvGrpSpPr/>
          <p:nvPr/>
        </p:nvGrpSpPr>
        <p:grpSpPr>
          <a:xfrm>
            <a:off x="474379" y="2366955"/>
            <a:ext cx="3904542" cy="2743200"/>
            <a:chOff x="474379" y="2366955"/>
            <a:chExt cx="3904542" cy="2743200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CE8E2897-9C7E-DD98-E46C-039BFA1801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9862230"/>
                </p:ext>
              </p:extLst>
            </p:nvPr>
          </p:nvGraphicFramePr>
          <p:xfrm>
            <a:off x="474379" y="2366955"/>
            <a:ext cx="39045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E358DC-FD5F-78C9-6DD1-3B6B47FCF2F4}"/>
                </a:ext>
              </a:extLst>
            </p:cNvPr>
            <p:cNvSpPr txBox="1"/>
            <p:nvPr/>
          </p:nvSpPr>
          <p:spPr>
            <a:xfrm>
              <a:off x="1132250" y="358526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AF266B-AD58-6960-7553-181136D2B9ED}"/>
                </a:ext>
              </a:extLst>
            </p:cNvPr>
            <p:cNvSpPr txBox="1"/>
            <p:nvPr/>
          </p:nvSpPr>
          <p:spPr>
            <a:xfrm>
              <a:off x="1358275" y="3815648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3.3x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0FF2BF-5022-1C2C-972A-900BE9D4F1B7}"/>
                </a:ext>
              </a:extLst>
            </p:cNvPr>
            <p:cNvSpPr txBox="1"/>
            <p:nvPr/>
          </p:nvSpPr>
          <p:spPr>
            <a:xfrm>
              <a:off x="1569060" y="395459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10.4x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C5ADF2-5176-3FF6-8CDD-E8D9C5E5D8E7}"/>
                </a:ext>
              </a:extLst>
            </p:cNvPr>
            <p:cNvSpPr txBox="1"/>
            <p:nvPr/>
          </p:nvSpPr>
          <p:spPr>
            <a:xfrm>
              <a:off x="1925151" y="342524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B098B3-4766-AFA3-8E2E-9213C76032B6}"/>
                </a:ext>
              </a:extLst>
            </p:cNvPr>
            <p:cNvSpPr txBox="1"/>
            <p:nvPr/>
          </p:nvSpPr>
          <p:spPr>
            <a:xfrm>
              <a:off x="2151176" y="373855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3.6x</a:t>
              </a:r>
              <a:endParaRPr lang="ko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F77B81-9765-64C1-8FA9-D7EFF9B39F83}"/>
                </a:ext>
              </a:extLst>
            </p:cNvPr>
            <p:cNvSpPr txBox="1"/>
            <p:nvPr/>
          </p:nvSpPr>
          <p:spPr>
            <a:xfrm>
              <a:off x="2361961" y="3900361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7.7x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3ED86D-447B-3DD4-42D3-D8B1C80F87FD}"/>
                </a:ext>
              </a:extLst>
            </p:cNvPr>
            <p:cNvSpPr txBox="1"/>
            <p:nvPr/>
          </p:nvSpPr>
          <p:spPr>
            <a:xfrm>
              <a:off x="2698712" y="312044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2965D0-52AF-82A1-04F3-98D69AA925F6}"/>
                </a:ext>
              </a:extLst>
            </p:cNvPr>
            <p:cNvSpPr txBox="1"/>
            <p:nvPr/>
          </p:nvSpPr>
          <p:spPr>
            <a:xfrm>
              <a:off x="2924737" y="372045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3.6x</a:t>
              </a:r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EAA42-5AD0-E5EE-F635-4AA4BA31809D}"/>
                </a:ext>
              </a:extLst>
            </p:cNvPr>
            <p:cNvSpPr txBox="1"/>
            <p:nvPr/>
          </p:nvSpPr>
          <p:spPr>
            <a:xfrm>
              <a:off x="3135522" y="3867016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6.3x</a:t>
              </a:r>
              <a:endParaRPr lang="ko-KR" alt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34F5DA-5A3D-14E8-71BE-717C23EEF84A}"/>
                </a:ext>
              </a:extLst>
            </p:cNvPr>
            <p:cNvSpPr txBox="1"/>
            <p:nvPr/>
          </p:nvSpPr>
          <p:spPr>
            <a:xfrm>
              <a:off x="3464262" y="252448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66F4BC-F2BC-6137-5DFA-A9750F623CD6}"/>
                </a:ext>
              </a:extLst>
            </p:cNvPr>
            <p:cNvSpPr txBox="1"/>
            <p:nvPr/>
          </p:nvSpPr>
          <p:spPr>
            <a:xfrm>
              <a:off x="3690287" y="358169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3.7x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59C4EC-66D2-7896-C5E4-31EAE0EF7A0E}"/>
                </a:ext>
              </a:extLst>
            </p:cNvPr>
            <p:cNvSpPr txBox="1"/>
            <p:nvPr/>
          </p:nvSpPr>
          <p:spPr>
            <a:xfrm>
              <a:off x="3901072" y="3728256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5.6x</a:t>
              </a:r>
              <a:endParaRPr lang="ko-KR" altLang="en-US" sz="12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5F94AC-5E98-3381-2701-6FD1F1269E0C}"/>
              </a:ext>
            </a:extLst>
          </p:cNvPr>
          <p:cNvGrpSpPr/>
          <p:nvPr/>
        </p:nvGrpSpPr>
        <p:grpSpPr>
          <a:xfrm>
            <a:off x="4239270" y="2366955"/>
            <a:ext cx="3904542" cy="2743200"/>
            <a:chOff x="4239270" y="2366955"/>
            <a:chExt cx="3904542" cy="2743200"/>
          </a:xfrm>
        </p:grpSpPr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DA801DDA-9179-3F67-E3D3-9741C972303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704632"/>
                </p:ext>
              </p:extLst>
            </p:nvPr>
          </p:nvGraphicFramePr>
          <p:xfrm>
            <a:off x="4239270" y="2366955"/>
            <a:ext cx="39045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DA1019-C470-83DD-5E75-A2867818A15E}"/>
                </a:ext>
              </a:extLst>
            </p:cNvPr>
            <p:cNvSpPr txBox="1"/>
            <p:nvPr/>
          </p:nvSpPr>
          <p:spPr>
            <a:xfrm>
              <a:off x="4945798" y="358169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05164D-CAF4-D480-4EA7-727AF8AC3BD6}"/>
                </a:ext>
              </a:extLst>
            </p:cNvPr>
            <p:cNvSpPr txBox="1"/>
            <p:nvPr/>
          </p:nvSpPr>
          <p:spPr>
            <a:xfrm>
              <a:off x="5270435" y="3553889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0.9x</a:t>
              </a:r>
              <a:endParaRPr lang="ko-KR" alt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AB810F-1FE5-8944-D664-28F0569875C5}"/>
                </a:ext>
              </a:extLst>
            </p:cNvPr>
            <p:cNvSpPr txBox="1"/>
            <p:nvPr/>
          </p:nvSpPr>
          <p:spPr>
            <a:xfrm>
              <a:off x="5449641" y="3779148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2.1x</a:t>
              </a:r>
              <a:endParaRPr lang="ko-KR" alt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DB1895-6C6C-4E10-EC81-6A1F9D9B5AFD}"/>
                </a:ext>
              </a:extLst>
            </p:cNvPr>
            <p:cNvSpPr txBox="1"/>
            <p:nvPr/>
          </p:nvSpPr>
          <p:spPr>
            <a:xfrm>
              <a:off x="5777898" y="339119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BA3463-84AA-8A19-8C14-D771A2D64B77}"/>
                </a:ext>
              </a:extLst>
            </p:cNvPr>
            <p:cNvSpPr txBox="1"/>
            <p:nvPr/>
          </p:nvSpPr>
          <p:spPr>
            <a:xfrm>
              <a:off x="6089478" y="339119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1B1A9B-F872-D385-6D6D-6C7568CB5B35}"/>
                </a:ext>
              </a:extLst>
            </p:cNvPr>
            <p:cNvSpPr txBox="1"/>
            <p:nvPr/>
          </p:nvSpPr>
          <p:spPr>
            <a:xfrm>
              <a:off x="6199001" y="376081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2.7x</a:t>
              </a:r>
              <a:endParaRPr lang="ko-KR" alt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C369B1-D41B-6C5D-0999-6EB92D3DC651}"/>
                </a:ext>
              </a:extLst>
            </p:cNvPr>
            <p:cNvSpPr txBox="1"/>
            <p:nvPr/>
          </p:nvSpPr>
          <p:spPr>
            <a:xfrm>
              <a:off x="6481954" y="304960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894A6B-8476-EF09-3804-2954C4209FEE}"/>
                </a:ext>
              </a:extLst>
            </p:cNvPr>
            <p:cNvSpPr txBox="1"/>
            <p:nvPr/>
          </p:nvSpPr>
          <p:spPr>
            <a:xfrm>
              <a:off x="6723219" y="322176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1.2x</a:t>
              </a:r>
              <a:endParaRPr lang="ko-KR" alt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163583-9011-410B-ECC5-D252DBABF836}"/>
                </a:ext>
              </a:extLst>
            </p:cNvPr>
            <p:cNvSpPr txBox="1"/>
            <p:nvPr/>
          </p:nvSpPr>
          <p:spPr>
            <a:xfrm>
              <a:off x="6918764" y="370205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3.5x</a:t>
              </a:r>
              <a:endParaRPr lang="ko-KR" alt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C7B96D-443A-46A7-7BEF-BF56155EF6BD}"/>
                </a:ext>
              </a:extLst>
            </p:cNvPr>
            <p:cNvSpPr txBox="1"/>
            <p:nvPr/>
          </p:nvSpPr>
          <p:spPr>
            <a:xfrm>
              <a:off x="7244394" y="2561689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C59A93-80AA-32D0-B9D3-0A26430A3722}"/>
                </a:ext>
              </a:extLst>
            </p:cNvPr>
            <p:cNvSpPr txBox="1"/>
            <p:nvPr/>
          </p:nvSpPr>
          <p:spPr>
            <a:xfrm>
              <a:off x="7485659" y="2953679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1.4x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A91552-F547-F680-37B9-21232385C062}"/>
                </a:ext>
              </a:extLst>
            </p:cNvPr>
            <p:cNvSpPr txBox="1"/>
            <p:nvPr/>
          </p:nvSpPr>
          <p:spPr>
            <a:xfrm>
              <a:off x="7681204" y="354827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3.4x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95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FC3BEFD-B084-4B78-A46C-31AF88D2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9. (a)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689F9-06A4-0D0F-3AEA-93A8336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D0E66A-C5D2-80E8-23C0-D9EDDB0719EE}"/>
              </a:ext>
            </a:extLst>
          </p:cNvPr>
          <p:cNvGrpSpPr/>
          <p:nvPr/>
        </p:nvGrpSpPr>
        <p:grpSpPr>
          <a:xfrm>
            <a:off x="673791" y="1870530"/>
            <a:ext cx="7671960" cy="3116940"/>
            <a:chOff x="673791" y="1870530"/>
            <a:chExt cx="7671960" cy="3116940"/>
          </a:xfrm>
        </p:grpSpPr>
        <p:graphicFrame>
          <p:nvGraphicFramePr>
            <p:cNvPr id="21" name="차트 20">
              <a:extLst>
                <a:ext uri="{FF2B5EF4-FFF2-40B4-BE49-F238E27FC236}">
                  <a16:creationId xmlns:a16="http://schemas.microsoft.com/office/drawing/2014/main" id="{86119DFC-B087-A25D-4BAB-DD9C2FC785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0638380"/>
                </p:ext>
              </p:extLst>
            </p:nvPr>
          </p:nvGraphicFramePr>
          <p:xfrm>
            <a:off x="673791" y="1870530"/>
            <a:ext cx="7671960" cy="3116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380DE8-D3B3-63F9-263F-3132C350BE88}"/>
                </a:ext>
              </a:extLst>
            </p:cNvPr>
            <p:cNvSpPr txBox="1"/>
            <p:nvPr/>
          </p:nvSpPr>
          <p:spPr>
            <a:xfrm>
              <a:off x="1519047" y="3302146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C84BCA-B421-8311-BCFD-CDD7EEFCF1F2}"/>
                </a:ext>
              </a:extLst>
            </p:cNvPr>
            <p:cNvSpPr txBox="1"/>
            <p:nvPr/>
          </p:nvSpPr>
          <p:spPr>
            <a:xfrm>
              <a:off x="1957431" y="3646721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3.1x</a:t>
              </a:r>
              <a:endParaRPr lang="ko-KR" alt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954BB1-F92A-52F4-48B8-9A6BE6B9F27B}"/>
                </a:ext>
              </a:extLst>
            </p:cNvPr>
            <p:cNvSpPr txBox="1"/>
            <p:nvPr/>
          </p:nvSpPr>
          <p:spPr>
            <a:xfrm>
              <a:off x="2360495" y="358140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2.2x</a:t>
              </a:r>
              <a:endParaRPr lang="ko-KR" alt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837848-6BCD-14CC-237D-C930C52F1DAA}"/>
                </a:ext>
              </a:extLst>
            </p:cNvPr>
            <p:cNvSpPr txBox="1"/>
            <p:nvPr/>
          </p:nvSpPr>
          <p:spPr>
            <a:xfrm>
              <a:off x="2765193" y="3752123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6.5x</a:t>
              </a:r>
              <a:endParaRPr lang="ko-KR" altLang="en-US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82E724-4F52-CB6A-5052-8DC4EF6181C5}"/>
                </a:ext>
              </a:extLst>
            </p:cNvPr>
            <p:cNvSpPr txBox="1"/>
            <p:nvPr/>
          </p:nvSpPr>
          <p:spPr>
            <a:xfrm>
              <a:off x="3189950" y="311115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96F4B3-F9BE-2246-40AD-8F3B73664913}"/>
                </a:ext>
              </a:extLst>
            </p:cNvPr>
            <p:cNvSpPr txBox="1"/>
            <p:nvPr/>
          </p:nvSpPr>
          <p:spPr>
            <a:xfrm>
              <a:off x="3609343" y="3572468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3.1x</a:t>
              </a:r>
              <a:endParaRPr lang="ko-KR" alt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CD1E4-A411-F68A-ED82-8BD89FFE835C}"/>
                </a:ext>
              </a:extLst>
            </p:cNvPr>
            <p:cNvSpPr txBox="1"/>
            <p:nvPr/>
          </p:nvSpPr>
          <p:spPr>
            <a:xfrm>
              <a:off x="4027647" y="3530748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2.4x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4FB3C2-3F85-8D8A-2C0A-A18FCE0949FF}"/>
                </a:ext>
              </a:extLst>
            </p:cNvPr>
            <p:cNvSpPr txBox="1"/>
            <p:nvPr/>
          </p:nvSpPr>
          <p:spPr>
            <a:xfrm>
              <a:off x="4458713" y="3667857"/>
              <a:ext cx="3971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5.0x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252075-7417-1085-FFF4-A63EC523FCBB}"/>
                </a:ext>
              </a:extLst>
            </p:cNvPr>
            <p:cNvSpPr txBox="1"/>
            <p:nvPr/>
          </p:nvSpPr>
          <p:spPr>
            <a:xfrm>
              <a:off x="4842407" y="274645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5361EE-64A6-E2BC-0038-A40D94C034DC}"/>
                </a:ext>
              </a:extLst>
            </p:cNvPr>
            <p:cNvSpPr txBox="1"/>
            <p:nvPr/>
          </p:nvSpPr>
          <p:spPr>
            <a:xfrm>
              <a:off x="5261800" y="343841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3.0x</a:t>
              </a:r>
              <a:endParaRPr lang="ko-KR" alt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B72099-1880-B9B7-FC17-3AAD2F4399B0}"/>
                </a:ext>
              </a:extLst>
            </p:cNvPr>
            <p:cNvSpPr txBox="1"/>
            <p:nvPr/>
          </p:nvSpPr>
          <p:spPr>
            <a:xfrm>
              <a:off x="5696777" y="338927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2.6x</a:t>
              </a:r>
              <a:endParaRPr lang="ko-KR" alt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A15A21-DC29-6FD5-D08C-09A4B88E86ED}"/>
                </a:ext>
              </a:extLst>
            </p:cNvPr>
            <p:cNvSpPr txBox="1"/>
            <p:nvPr/>
          </p:nvSpPr>
          <p:spPr>
            <a:xfrm>
              <a:off x="6107662" y="3572089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4.1x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C89A53-3A96-5003-F45D-3B66C68976C0}"/>
                </a:ext>
              </a:extLst>
            </p:cNvPr>
            <p:cNvSpPr txBox="1"/>
            <p:nvPr/>
          </p:nvSpPr>
          <p:spPr>
            <a:xfrm>
              <a:off x="6519596" y="1955556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E0DAF1-36F0-D55A-45C4-423F12792520}"/>
                </a:ext>
              </a:extLst>
            </p:cNvPr>
            <p:cNvSpPr txBox="1"/>
            <p:nvPr/>
          </p:nvSpPr>
          <p:spPr>
            <a:xfrm>
              <a:off x="6961849" y="318626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3.0x</a:t>
              </a:r>
              <a:endParaRPr lang="ko-KR" alt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0DEE16-64F0-9042-9745-FF98BAB07EE5}"/>
                </a:ext>
              </a:extLst>
            </p:cNvPr>
            <p:cNvSpPr txBox="1"/>
            <p:nvPr/>
          </p:nvSpPr>
          <p:spPr>
            <a:xfrm>
              <a:off x="7364913" y="314736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2.8x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80DEB6-D301-82E5-6252-98E280C6502F}"/>
                </a:ext>
              </a:extLst>
            </p:cNvPr>
            <p:cNvSpPr txBox="1"/>
            <p:nvPr/>
          </p:nvSpPr>
          <p:spPr>
            <a:xfrm>
              <a:off x="7778664" y="330599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3.8x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23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FC3BEFD-B084-4B78-A46C-31AF88D2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9. (b)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689F9-06A4-0D0F-3AEA-93A8336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5586CB-EDAA-2920-2AF3-9DD70E8E5A2F}"/>
              </a:ext>
            </a:extLst>
          </p:cNvPr>
          <p:cNvGrpSpPr/>
          <p:nvPr/>
        </p:nvGrpSpPr>
        <p:grpSpPr>
          <a:xfrm>
            <a:off x="690879" y="1868570"/>
            <a:ext cx="7668172" cy="3120859"/>
            <a:chOff x="690879" y="1868570"/>
            <a:chExt cx="7668172" cy="3120859"/>
          </a:xfrm>
        </p:grpSpPr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8C1CB8C7-DC2E-C4F0-B293-CD82059140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1211977"/>
                </p:ext>
              </p:extLst>
            </p:nvPr>
          </p:nvGraphicFramePr>
          <p:xfrm>
            <a:off x="690879" y="1868570"/>
            <a:ext cx="7668172" cy="31208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4EA637-54A5-D046-DED3-BC338D5AE2B2}"/>
                </a:ext>
              </a:extLst>
            </p:cNvPr>
            <p:cNvSpPr txBox="1"/>
            <p:nvPr/>
          </p:nvSpPr>
          <p:spPr>
            <a:xfrm>
              <a:off x="1531685" y="335786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8A7897-907B-063B-FCCD-393F3A42954E}"/>
                </a:ext>
              </a:extLst>
            </p:cNvPr>
            <p:cNvSpPr txBox="1"/>
            <p:nvPr/>
          </p:nvSpPr>
          <p:spPr>
            <a:xfrm>
              <a:off x="1951078" y="368215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3.4x</a:t>
              </a:r>
              <a:endParaRPr lang="ko-KR" alt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717784-1A97-389C-7498-AAEC10231A8B}"/>
                </a:ext>
              </a:extLst>
            </p:cNvPr>
            <p:cNvSpPr txBox="1"/>
            <p:nvPr/>
          </p:nvSpPr>
          <p:spPr>
            <a:xfrm>
              <a:off x="2361762" y="3681806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3.5x</a:t>
              </a:r>
              <a:endParaRPr lang="ko-KR" alt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C54FCF-65AA-40CB-8178-9B1FB20DBBF6}"/>
                </a:ext>
              </a:extLst>
            </p:cNvPr>
            <p:cNvSpPr txBox="1"/>
            <p:nvPr/>
          </p:nvSpPr>
          <p:spPr>
            <a:xfrm>
              <a:off x="2776946" y="3738801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7.0x</a:t>
              </a:r>
              <a:endParaRPr lang="ko-KR" altLang="en-US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370B85-821A-DAC3-6E72-12CE555081ED}"/>
                </a:ext>
              </a:extLst>
            </p:cNvPr>
            <p:cNvSpPr txBox="1"/>
            <p:nvPr/>
          </p:nvSpPr>
          <p:spPr>
            <a:xfrm>
              <a:off x="3192650" y="318121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3CB98C-BF73-16F2-5FDB-0B5F4341FDCF}"/>
                </a:ext>
              </a:extLst>
            </p:cNvPr>
            <p:cNvSpPr txBox="1"/>
            <p:nvPr/>
          </p:nvSpPr>
          <p:spPr>
            <a:xfrm>
              <a:off x="3630149" y="361871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3.4x</a:t>
              </a:r>
              <a:endParaRPr lang="ko-KR" alt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CA36A6-E5F1-4B5B-1488-C3070CFF7224}"/>
                </a:ext>
              </a:extLst>
            </p:cNvPr>
            <p:cNvSpPr txBox="1"/>
            <p:nvPr/>
          </p:nvSpPr>
          <p:spPr>
            <a:xfrm>
              <a:off x="4031780" y="361871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3.3x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0401E6-8442-76E6-EE20-7810CCD8CBAA}"/>
                </a:ext>
              </a:extLst>
            </p:cNvPr>
            <p:cNvSpPr txBox="1"/>
            <p:nvPr/>
          </p:nvSpPr>
          <p:spPr>
            <a:xfrm>
              <a:off x="4446964" y="368476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5.0x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CC83C0-742F-6E41-2D9F-40146A1D1E2C}"/>
                </a:ext>
              </a:extLst>
            </p:cNvPr>
            <p:cNvSpPr txBox="1"/>
            <p:nvPr/>
          </p:nvSpPr>
          <p:spPr>
            <a:xfrm>
              <a:off x="4858460" y="2831491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CBD7FA-4157-9446-AE01-F61BCDD5C7DF}"/>
                </a:ext>
              </a:extLst>
            </p:cNvPr>
            <p:cNvSpPr txBox="1"/>
            <p:nvPr/>
          </p:nvSpPr>
          <p:spPr>
            <a:xfrm>
              <a:off x="5286906" y="3522916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3.4x</a:t>
              </a:r>
              <a:endParaRPr lang="ko-KR" alt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BA8819-9450-76B6-2939-896FE1EA4F77}"/>
                </a:ext>
              </a:extLst>
            </p:cNvPr>
            <p:cNvSpPr txBox="1"/>
            <p:nvPr/>
          </p:nvSpPr>
          <p:spPr>
            <a:xfrm>
              <a:off x="5706643" y="348705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3.1x</a:t>
              </a:r>
              <a:endParaRPr lang="ko-KR" alt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716E4D-CDB5-AFEF-333F-100F1A863966}"/>
                </a:ext>
              </a:extLst>
            </p:cNvPr>
            <p:cNvSpPr txBox="1"/>
            <p:nvPr/>
          </p:nvSpPr>
          <p:spPr>
            <a:xfrm>
              <a:off x="6121827" y="3570857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4.0x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8451DB-070D-CA47-5CA9-3226A16129C7}"/>
                </a:ext>
              </a:extLst>
            </p:cNvPr>
            <p:cNvSpPr txBox="1"/>
            <p:nvPr/>
          </p:nvSpPr>
          <p:spPr>
            <a:xfrm>
              <a:off x="6534854" y="211278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6C5D88-16C6-81E9-9E7A-03610F4BCD51}"/>
                </a:ext>
              </a:extLst>
            </p:cNvPr>
            <p:cNvSpPr txBox="1"/>
            <p:nvPr/>
          </p:nvSpPr>
          <p:spPr>
            <a:xfrm>
              <a:off x="6972353" y="3303007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3.3x</a:t>
              </a:r>
              <a:endParaRPr lang="ko-KR" alt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B3F084-20F7-DBA2-F846-082D4205E2A8}"/>
                </a:ext>
              </a:extLst>
            </p:cNvPr>
            <p:cNvSpPr txBox="1"/>
            <p:nvPr/>
          </p:nvSpPr>
          <p:spPr>
            <a:xfrm>
              <a:off x="7383037" y="3223598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3.0x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0ED760-16D1-D86A-8692-0D6B3C2CD373}"/>
                </a:ext>
              </a:extLst>
            </p:cNvPr>
            <p:cNvSpPr txBox="1"/>
            <p:nvPr/>
          </p:nvSpPr>
          <p:spPr>
            <a:xfrm>
              <a:off x="7798221" y="332585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3.5x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527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FC3BEFD-B084-4B78-A46C-31AF88D2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9. (c)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689F9-06A4-0D0F-3AEA-93A8336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4C628D-1974-5D3D-3A00-68DE71D81E91}"/>
              </a:ext>
            </a:extLst>
          </p:cNvPr>
          <p:cNvGrpSpPr/>
          <p:nvPr/>
        </p:nvGrpSpPr>
        <p:grpSpPr>
          <a:xfrm>
            <a:off x="727361" y="1890882"/>
            <a:ext cx="7689277" cy="3076236"/>
            <a:chOff x="727361" y="1890882"/>
            <a:chExt cx="7689277" cy="3076236"/>
          </a:xfrm>
        </p:grpSpPr>
        <p:graphicFrame>
          <p:nvGraphicFramePr>
            <p:cNvPr id="23" name="차트 22">
              <a:extLst>
                <a:ext uri="{FF2B5EF4-FFF2-40B4-BE49-F238E27FC236}">
                  <a16:creationId xmlns:a16="http://schemas.microsoft.com/office/drawing/2014/main" id="{E4B501CC-EFA7-A217-4DCE-5708AD5191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15698962"/>
                </p:ext>
              </p:extLst>
            </p:nvPr>
          </p:nvGraphicFramePr>
          <p:xfrm>
            <a:off x="727361" y="1890882"/>
            <a:ext cx="7689277" cy="3076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BF2284-62AB-F426-A605-2B87BC3A7AA3}"/>
                </a:ext>
              </a:extLst>
            </p:cNvPr>
            <p:cNvSpPr txBox="1"/>
            <p:nvPr/>
          </p:nvSpPr>
          <p:spPr>
            <a:xfrm>
              <a:off x="1565749" y="3336667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05157F-E709-CD3A-76BA-C1BBA515A4C5}"/>
                </a:ext>
              </a:extLst>
            </p:cNvPr>
            <p:cNvSpPr txBox="1"/>
            <p:nvPr/>
          </p:nvSpPr>
          <p:spPr>
            <a:xfrm>
              <a:off x="1985142" y="365190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3.4x</a:t>
              </a:r>
              <a:endParaRPr lang="ko-KR" alt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4869C0-F737-44BF-7725-D6E9FFBA4947}"/>
                </a:ext>
              </a:extLst>
            </p:cNvPr>
            <p:cNvSpPr txBox="1"/>
            <p:nvPr/>
          </p:nvSpPr>
          <p:spPr>
            <a:xfrm>
              <a:off x="2395826" y="3704158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5.5x</a:t>
              </a:r>
              <a:endParaRPr lang="ko-KR" alt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EAA866-4668-DEC9-E2DA-7330C0DA6F36}"/>
                </a:ext>
              </a:extLst>
            </p:cNvPr>
            <p:cNvSpPr txBox="1"/>
            <p:nvPr/>
          </p:nvSpPr>
          <p:spPr>
            <a:xfrm>
              <a:off x="2820063" y="3708900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6.4x</a:t>
              </a:r>
              <a:endParaRPr lang="ko-KR" altLang="en-US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2F2DA3-18F9-9E4A-AE93-F4251D5CC2B5}"/>
                </a:ext>
              </a:extLst>
            </p:cNvPr>
            <p:cNvSpPr txBox="1"/>
            <p:nvPr/>
          </p:nvSpPr>
          <p:spPr>
            <a:xfrm>
              <a:off x="3236455" y="317743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740B7B-73FE-6507-FB46-2D60585D1938}"/>
                </a:ext>
              </a:extLst>
            </p:cNvPr>
            <p:cNvSpPr txBox="1"/>
            <p:nvPr/>
          </p:nvSpPr>
          <p:spPr>
            <a:xfrm>
              <a:off x="3664901" y="3588469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3.3x</a:t>
              </a:r>
              <a:endParaRPr lang="ko-KR" alt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BAC23D-20CF-4A01-7F56-407C625AAF00}"/>
                </a:ext>
              </a:extLst>
            </p:cNvPr>
            <p:cNvSpPr txBox="1"/>
            <p:nvPr/>
          </p:nvSpPr>
          <p:spPr>
            <a:xfrm>
              <a:off x="4084638" y="363201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4.3x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ADED172-A71A-E896-6F37-62B58BCB6CA2}"/>
                </a:ext>
              </a:extLst>
            </p:cNvPr>
            <p:cNvSpPr txBox="1"/>
            <p:nvPr/>
          </p:nvSpPr>
          <p:spPr>
            <a:xfrm>
              <a:off x="4499822" y="3645465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5.0x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A3525B-CE2F-A3FA-CE0F-6C98C3C5D6C9}"/>
                </a:ext>
              </a:extLst>
            </p:cNvPr>
            <p:cNvSpPr txBox="1"/>
            <p:nvPr/>
          </p:nvSpPr>
          <p:spPr>
            <a:xfrm>
              <a:off x="4891691" y="2834299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7F9134-ED30-9CAC-DFA1-DDA09A9A80FD}"/>
                </a:ext>
              </a:extLst>
            </p:cNvPr>
            <p:cNvSpPr txBox="1"/>
            <p:nvPr/>
          </p:nvSpPr>
          <p:spPr>
            <a:xfrm>
              <a:off x="5347296" y="3507963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3.5x</a:t>
              </a:r>
              <a:endParaRPr lang="ko-KR" alt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1860EB-3722-1A09-121E-D6506258127E}"/>
                </a:ext>
              </a:extLst>
            </p:cNvPr>
            <p:cNvSpPr txBox="1"/>
            <p:nvPr/>
          </p:nvSpPr>
          <p:spPr>
            <a:xfrm>
              <a:off x="5757980" y="3516676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3.7x</a:t>
              </a:r>
              <a:endParaRPr lang="ko-KR" alt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2E4F82-641F-832E-F37C-487AD16C1410}"/>
                </a:ext>
              </a:extLst>
            </p:cNvPr>
            <p:cNvSpPr txBox="1"/>
            <p:nvPr/>
          </p:nvSpPr>
          <p:spPr>
            <a:xfrm>
              <a:off x="6173164" y="3564956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4.3x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89F975-4908-6948-7B16-B1B2B309C874}"/>
                </a:ext>
              </a:extLst>
            </p:cNvPr>
            <p:cNvSpPr txBox="1"/>
            <p:nvPr/>
          </p:nvSpPr>
          <p:spPr>
            <a:xfrm>
              <a:off x="6604037" y="2149991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1.0x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5882E9-51E9-BBFF-0E41-689B0A32DEDF}"/>
                </a:ext>
              </a:extLst>
            </p:cNvPr>
            <p:cNvSpPr txBox="1"/>
            <p:nvPr/>
          </p:nvSpPr>
          <p:spPr>
            <a:xfrm>
              <a:off x="7023430" y="3322109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3.5x</a:t>
              </a:r>
              <a:endParaRPr lang="ko-KR" alt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9FD5926-5760-3F35-31CC-67FB78F57C5A}"/>
                </a:ext>
              </a:extLst>
            </p:cNvPr>
            <p:cNvSpPr txBox="1"/>
            <p:nvPr/>
          </p:nvSpPr>
          <p:spPr>
            <a:xfrm>
              <a:off x="7434114" y="3251752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3.2x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D493D3-35C8-7ADD-1A0B-BAE13D880169}"/>
                </a:ext>
              </a:extLst>
            </p:cNvPr>
            <p:cNvSpPr txBox="1"/>
            <p:nvPr/>
          </p:nvSpPr>
          <p:spPr>
            <a:xfrm>
              <a:off x="7840245" y="3352974"/>
              <a:ext cx="4368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3.9x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00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59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7D32B2-A8D1-99B7-B4EB-9E35F50E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10.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0B6992-2355-DCB2-1C55-F1FE76490663}"/>
              </a:ext>
            </a:extLst>
          </p:cNvPr>
          <p:cNvGrpSpPr/>
          <p:nvPr/>
        </p:nvGrpSpPr>
        <p:grpSpPr>
          <a:xfrm>
            <a:off x="108655" y="782956"/>
            <a:ext cx="4186708" cy="5884544"/>
            <a:chOff x="108655" y="782956"/>
            <a:chExt cx="4186708" cy="588454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FAFC0-7375-6663-49E5-A79046AEDFC1}"/>
                </a:ext>
              </a:extLst>
            </p:cNvPr>
            <p:cNvSpPr/>
            <p:nvPr/>
          </p:nvSpPr>
          <p:spPr>
            <a:xfrm>
              <a:off x="455479" y="1030068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3343363-FBEA-C892-7364-5BC7433028B5}"/>
                </a:ext>
              </a:extLst>
            </p:cNvPr>
            <p:cNvSpPr/>
            <p:nvPr/>
          </p:nvSpPr>
          <p:spPr>
            <a:xfrm>
              <a:off x="455478" y="1459472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3C1D56-A065-092A-860C-1740A3E3F682}"/>
                </a:ext>
              </a:extLst>
            </p:cNvPr>
            <p:cNvSpPr/>
            <p:nvPr/>
          </p:nvSpPr>
          <p:spPr>
            <a:xfrm>
              <a:off x="455477" y="1889211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52641A2-B1FC-7B2A-0BC0-53CFFF97434E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686347" y="1254925"/>
              <a:ext cx="1" cy="204547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28C51DF-945A-DE52-54EB-58D8ECB6C06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86346" y="1684329"/>
              <a:ext cx="1" cy="2048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9239820-5B25-8EDB-DFA1-C7C37C44F72E}"/>
                </a:ext>
              </a:extLst>
            </p:cNvPr>
            <p:cNvSpPr/>
            <p:nvPr/>
          </p:nvSpPr>
          <p:spPr>
            <a:xfrm>
              <a:off x="1508470" y="4021667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1F501E9-0B38-DFC5-7845-A84FFA21589E}"/>
                </a:ext>
              </a:extLst>
            </p:cNvPr>
            <p:cNvSpPr/>
            <p:nvPr/>
          </p:nvSpPr>
          <p:spPr>
            <a:xfrm>
              <a:off x="917214" y="2313537"/>
              <a:ext cx="720779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41F69A8-FC4C-4FA7-AF5E-FD0F6828D1FB}"/>
                </a:ext>
              </a:extLst>
            </p:cNvPr>
            <p:cNvSpPr/>
            <p:nvPr/>
          </p:nvSpPr>
          <p:spPr>
            <a:xfrm>
              <a:off x="1046734" y="2747696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2C74BF4-3EEE-403A-8FDC-E83FE3789968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1277603" y="2972553"/>
              <a:ext cx="461737" cy="19504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6B034BB-0CCC-AFD3-3683-75E33F21253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277603" y="2538394"/>
              <a:ext cx="1" cy="2093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7B3AD2-0B56-9A99-E649-BC1BC128FBD0}"/>
                </a:ext>
              </a:extLst>
            </p:cNvPr>
            <p:cNvSpPr/>
            <p:nvPr/>
          </p:nvSpPr>
          <p:spPr>
            <a:xfrm>
              <a:off x="1508471" y="3167602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6AEFF65-C62F-A248-9B09-A57A6E843B05}"/>
                </a:ext>
              </a:extLst>
            </p:cNvPr>
            <p:cNvSpPr/>
            <p:nvPr/>
          </p:nvSpPr>
          <p:spPr>
            <a:xfrm>
              <a:off x="1508471" y="3594172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</a:t>
              </a:r>
              <a:endParaRPr lang="ko-KR" alt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C8E1F91-D83E-0AAD-B97D-B1F025EDE510}"/>
                </a:ext>
              </a:extLst>
            </p:cNvPr>
            <p:cNvSpPr/>
            <p:nvPr/>
          </p:nvSpPr>
          <p:spPr>
            <a:xfrm>
              <a:off x="1046733" y="4447138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23A93D6-C332-E881-400A-CB178BB47724}"/>
                </a:ext>
              </a:extLst>
            </p:cNvPr>
            <p:cNvSpPr/>
            <p:nvPr/>
          </p:nvSpPr>
          <p:spPr>
            <a:xfrm>
              <a:off x="1046733" y="4878034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AB596DE-5736-6252-9BC6-708C952030FA}"/>
                </a:ext>
              </a:extLst>
            </p:cNvPr>
            <p:cNvSpPr/>
            <p:nvPr/>
          </p:nvSpPr>
          <p:spPr>
            <a:xfrm>
              <a:off x="917214" y="5303981"/>
              <a:ext cx="720779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86F5AFF-0479-3CED-0862-20874F15C655}"/>
                </a:ext>
              </a:extLst>
            </p:cNvPr>
            <p:cNvSpPr/>
            <p:nvPr/>
          </p:nvSpPr>
          <p:spPr>
            <a:xfrm>
              <a:off x="1046732" y="5727999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68DF860-1CD5-366F-B4E1-44A4FE22D747}"/>
                </a:ext>
              </a:extLst>
            </p:cNvPr>
            <p:cNvSpPr/>
            <p:nvPr/>
          </p:nvSpPr>
          <p:spPr>
            <a:xfrm>
              <a:off x="455477" y="6160912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37EF902-2C89-2528-62A3-D8CB3A2C9A86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1277602" y="2972553"/>
              <a:ext cx="1" cy="14745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DDE07F0-0631-C653-4496-B68294B94E52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686346" y="2114068"/>
              <a:ext cx="591258" cy="1994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83A100B-274C-A61B-C65D-AC4A08EC4DFC}"/>
                </a:ext>
              </a:extLst>
            </p:cNvPr>
            <p:cNvCxnSpPr>
              <a:cxnSpLocks/>
              <a:stCxn id="7" idx="2"/>
              <a:endCxn id="21" idx="0"/>
            </p:cNvCxnSpPr>
            <p:nvPr/>
          </p:nvCxnSpPr>
          <p:spPr>
            <a:xfrm>
              <a:off x="686346" y="2114068"/>
              <a:ext cx="0" cy="40468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8D7A64F-E2F5-4349-5FAE-42138210534A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1739340" y="3392459"/>
              <a:ext cx="0" cy="2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1410CF7-4B1C-83DB-4B29-84F4AF961608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 flipH="1">
              <a:off x="1739339" y="3819029"/>
              <a:ext cx="1" cy="202638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A9F9F6C-7C0E-AC69-D4C0-94B93B619EDF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1277602" y="4246524"/>
              <a:ext cx="461737" cy="2006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F1058C7-73F4-88AC-78BB-FBF06FFA189B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1277602" y="4671995"/>
              <a:ext cx="0" cy="2060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CEC481D-25B5-AE00-6B5B-1B81A77D3D42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277602" y="5102891"/>
              <a:ext cx="2" cy="2010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8009DFC-A346-48F2-45DD-F4C479318DCA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1277601" y="5528838"/>
              <a:ext cx="3" cy="199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210F4A7-ED8E-ADAE-C368-1B31B3A1F4E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686346" y="5952856"/>
              <a:ext cx="591255" cy="208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0696D46-3E39-DEFE-6B3F-48E727D78F86}"/>
                </a:ext>
              </a:extLst>
            </p:cNvPr>
            <p:cNvSpPr/>
            <p:nvPr/>
          </p:nvSpPr>
          <p:spPr>
            <a:xfrm>
              <a:off x="3120179" y="3948170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C0112558-8EB3-0423-F653-902BF7947956}"/>
                </a:ext>
              </a:extLst>
            </p:cNvPr>
            <p:cNvSpPr/>
            <p:nvPr/>
          </p:nvSpPr>
          <p:spPr>
            <a:xfrm>
              <a:off x="3120179" y="4378666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A719173-61D2-2B57-FD38-221F1E6E1D93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3351048" y="4173027"/>
              <a:ext cx="0" cy="2056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8573D44-53B2-8845-9DE0-56704CE92D21}"/>
                </a:ext>
              </a:extLst>
            </p:cNvPr>
            <p:cNvSpPr/>
            <p:nvPr/>
          </p:nvSpPr>
          <p:spPr>
            <a:xfrm>
              <a:off x="2990657" y="4824944"/>
              <a:ext cx="720779" cy="22485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Gather</a:t>
              </a:r>
              <a:endParaRPr lang="ko-KR" alt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BE95416F-FE33-3401-D644-EF076668E515}"/>
                </a:ext>
              </a:extLst>
            </p:cNvPr>
            <p:cNvSpPr/>
            <p:nvPr/>
          </p:nvSpPr>
          <p:spPr>
            <a:xfrm>
              <a:off x="3022846" y="5269935"/>
              <a:ext cx="656399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Gemm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3F75B48-A650-26A4-DF5C-5D972E929B2D}"/>
                </a:ext>
              </a:extLst>
            </p:cNvPr>
            <p:cNvSpPr/>
            <p:nvPr/>
          </p:nvSpPr>
          <p:spPr>
            <a:xfrm>
              <a:off x="3069503" y="5722718"/>
              <a:ext cx="563084" cy="22485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Tanh</a:t>
              </a:r>
              <a:endParaRPr lang="ko-KR" alt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4295719-5EA3-117C-037C-513E4595ECDA}"/>
                </a:ext>
              </a:extLst>
            </p:cNvPr>
            <p:cNvSpPr/>
            <p:nvPr/>
          </p:nvSpPr>
          <p:spPr>
            <a:xfrm>
              <a:off x="3022846" y="6160912"/>
              <a:ext cx="656399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Gemm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21CCDFC9-2213-0285-0BAB-344BBCCBC5A8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 flipH="1">
              <a:off x="3351047" y="4603523"/>
              <a:ext cx="1" cy="22142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87AD618-D657-2E2F-5227-63D1538E648E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3351046" y="5049801"/>
              <a:ext cx="1" cy="220134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88B1B574-4028-A0FC-2A04-72594B0E728B}"/>
                </a:ext>
              </a:extLst>
            </p:cNvPr>
            <p:cNvCxnSpPr>
              <a:cxnSpLocks/>
              <a:stCxn id="85" idx="2"/>
              <a:endCxn id="86" idx="0"/>
            </p:cNvCxnSpPr>
            <p:nvPr/>
          </p:nvCxnSpPr>
          <p:spPr>
            <a:xfrm flipH="1">
              <a:off x="3351045" y="5494792"/>
              <a:ext cx="1" cy="22792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96BF6BE-31F6-63CE-36DD-5AF3B1B9F818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3351045" y="5947575"/>
              <a:ext cx="1" cy="213337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6AFE059-4E45-76C5-EB38-AA1339B77235}"/>
                </a:ext>
              </a:extLst>
            </p:cNvPr>
            <p:cNvSpPr/>
            <p:nvPr/>
          </p:nvSpPr>
          <p:spPr>
            <a:xfrm>
              <a:off x="108655" y="782956"/>
              <a:ext cx="2101245" cy="5884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9AC9FF5-CA8A-C1DB-9CD3-478AE5DA75BA}"/>
                </a:ext>
              </a:extLst>
            </p:cNvPr>
            <p:cNvSpPr/>
            <p:nvPr/>
          </p:nvSpPr>
          <p:spPr>
            <a:xfrm>
              <a:off x="2440767" y="3456742"/>
              <a:ext cx="1854596" cy="32107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714D368-2744-3A7E-DC95-8354116FEE0B}"/>
                </a:ext>
              </a:extLst>
            </p:cNvPr>
            <p:cNvSpPr txBox="1"/>
            <p:nvPr/>
          </p:nvSpPr>
          <p:spPr>
            <a:xfrm>
              <a:off x="1124745" y="791807"/>
              <a:ext cx="1035239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500" b="1" dirty="0"/>
                <a:t>Encoder</a:t>
              </a:r>
              <a:endParaRPr lang="ko-KR" altLang="en-US" sz="1500" b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9AA87C-11F9-D25A-8FBF-3619C2AF6D45}"/>
                </a:ext>
              </a:extLst>
            </p:cNvPr>
            <p:cNvSpPr txBox="1"/>
            <p:nvPr/>
          </p:nvSpPr>
          <p:spPr>
            <a:xfrm>
              <a:off x="2712915" y="3473993"/>
              <a:ext cx="150496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500" b="1" dirty="0"/>
                <a:t>Classification</a:t>
              </a:r>
              <a:endParaRPr lang="ko-KR" altLang="en-US" sz="1500" b="1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90C3B1A7-78B4-64EC-2ECA-92A3FD6F1EC7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686348" y="820236"/>
              <a:ext cx="0" cy="2098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F705A5D6-2AE8-16A1-ACFE-3BDF5AF788B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86346" y="6385769"/>
              <a:ext cx="2" cy="2135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EEE6ECD1-3F70-E9E5-4C25-F6BBA8873F8F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3351045" y="3742531"/>
              <a:ext cx="3" cy="2056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244B2BC6-AA04-BE5F-518D-BFE96BD2465D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3351046" y="6385769"/>
              <a:ext cx="2" cy="2166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92F2260-BA48-9613-7008-16F6DBA42AA1}"/>
                </a:ext>
              </a:extLst>
            </p:cNvPr>
            <p:cNvGrpSpPr/>
            <p:nvPr/>
          </p:nvGrpSpPr>
          <p:grpSpPr>
            <a:xfrm>
              <a:off x="2437796" y="829825"/>
              <a:ext cx="1355535" cy="1145706"/>
              <a:chOff x="2437796" y="829825"/>
              <a:chExt cx="1355535" cy="1145706"/>
            </a:xfrm>
          </p:grpSpPr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C4EE456C-9B69-DAE1-FEB3-B2DDBF80C74B}"/>
                  </a:ext>
                </a:extLst>
              </p:cNvPr>
              <p:cNvSpPr/>
              <p:nvPr/>
            </p:nvSpPr>
            <p:spPr>
              <a:xfrm>
                <a:off x="2437796" y="833065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A85FB9-7A59-28A0-8B4A-ABAAD692899D}"/>
                  </a:ext>
                </a:extLst>
              </p:cNvPr>
              <p:cNvSpPr txBox="1"/>
              <p:nvPr/>
            </p:nvSpPr>
            <p:spPr>
              <a:xfrm>
                <a:off x="2825923" y="829825"/>
                <a:ext cx="80666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CPU_S</a:t>
                </a:r>
                <a:endParaRPr lang="ko-KR" altLang="en-US" sz="1500" dirty="0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86BBE11F-7EBC-BD3A-F0CB-EF129E095B18}"/>
                  </a:ext>
                </a:extLst>
              </p:cNvPr>
              <p:cNvSpPr/>
              <p:nvPr/>
            </p:nvSpPr>
            <p:spPr>
              <a:xfrm>
                <a:off x="2437796" y="1442981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EC7CA4-0C5A-DF24-D1D5-8484DBF1E1E2}"/>
                  </a:ext>
                </a:extLst>
              </p:cNvPr>
              <p:cNvSpPr txBox="1"/>
              <p:nvPr/>
            </p:nvSpPr>
            <p:spPr>
              <a:xfrm>
                <a:off x="2825923" y="1439741"/>
                <a:ext cx="459423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PIM</a:t>
                </a:r>
                <a:endParaRPr lang="ko-KR" altLang="en-US" sz="1500" dirty="0"/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AE726C15-B132-C912-8A5E-8C56A8F82F6F}"/>
                  </a:ext>
                </a:extLst>
              </p:cNvPr>
              <p:cNvSpPr/>
              <p:nvPr/>
            </p:nvSpPr>
            <p:spPr>
              <a:xfrm>
                <a:off x="2437796" y="1138023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3BD0F6-0251-481D-4901-693276834857}"/>
                  </a:ext>
                </a:extLst>
              </p:cNvPr>
              <p:cNvSpPr txBox="1"/>
              <p:nvPr/>
            </p:nvSpPr>
            <p:spPr>
              <a:xfrm>
                <a:off x="2825923" y="1134783"/>
                <a:ext cx="80666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CPU_P</a:t>
                </a:r>
                <a:endParaRPr lang="ko-KR" altLang="en-US" sz="1500" dirty="0"/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50CBE1C8-1002-8340-4D62-7443787B3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7796" y="1865399"/>
                <a:ext cx="322212" cy="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F95A273-CE21-1610-F9D6-C51466594C7E}"/>
                  </a:ext>
                </a:extLst>
              </p:cNvPr>
              <p:cNvSpPr txBox="1"/>
              <p:nvPr/>
            </p:nvSpPr>
            <p:spPr>
              <a:xfrm>
                <a:off x="2825923" y="1744699"/>
                <a:ext cx="967408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Data copy</a:t>
                </a:r>
                <a:endParaRPr lang="ko-KR" altLang="en-US" sz="1500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2F8A67-9CDF-2252-B0D9-CFA07EDF5647}"/>
              </a:ext>
            </a:extLst>
          </p:cNvPr>
          <p:cNvGrpSpPr/>
          <p:nvPr/>
        </p:nvGrpSpPr>
        <p:grpSpPr>
          <a:xfrm>
            <a:off x="4759845" y="782956"/>
            <a:ext cx="4186708" cy="5884544"/>
            <a:chOff x="4759845" y="782956"/>
            <a:chExt cx="4186708" cy="588454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FAEDCA8-1CFE-06FF-1927-0778F47482DB}"/>
                </a:ext>
              </a:extLst>
            </p:cNvPr>
            <p:cNvSpPr/>
            <p:nvPr/>
          </p:nvSpPr>
          <p:spPr>
            <a:xfrm>
              <a:off x="5106669" y="1030068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E59FE03-1F79-12A4-FCB2-67B147558538}"/>
                </a:ext>
              </a:extLst>
            </p:cNvPr>
            <p:cNvSpPr/>
            <p:nvPr/>
          </p:nvSpPr>
          <p:spPr>
            <a:xfrm>
              <a:off x="5106668" y="1459472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82102134-2ED0-C58B-0A4D-0667AC59FEF2}"/>
                </a:ext>
              </a:extLst>
            </p:cNvPr>
            <p:cNvSpPr/>
            <p:nvPr/>
          </p:nvSpPr>
          <p:spPr>
            <a:xfrm>
              <a:off x="5106667" y="1889211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9A1A0BB-4337-35A6-0A71-4ECEB8BADC7D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 flipH="1">
              <a:off x="5337537" y="1254925"/>
              <a:ext cx="1" cy="204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FEEAC5C-0100-F47D-7AB0-279D178B704D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flipH="1">
              <a:off x="5337536" y="1684329"/>
              <a:ext cx="1" cy="2048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E82E4B3-0866-6011-F0D3-741EB9BD76EA}"/>
                </a:ext>
              </a:extLst>
            </p:cNvPr>
            <p:cNvSpPr/>
            <p:nvPr/>
          </p:nvSpPr>
          <p:spPr>
            <a:xfrm>
              <a:off x="6159660" y="4021667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BBDBF58D-26C1-BCED-34F1-847546B2E6A7}"/>
                </a:ext>
              </a:extLst>
            </p:cNvPr>
            <p:cNvSpPr/>
            <p:nvPr/>
          </p:nvSpPr>
          <p:spPr>
            <a:xfrm>
              <a:off x="5568404" y="2313537"/>
              <a:ext cx="720779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ABB93470-F18E-C608-6D21-0923EE551535}"/>
                </a:ext>
              </a:extLst>
            </p:cNvPr>
            <p:cNvSpPr/>
            <p:nvPr/>
          </p:nvSpPr>
          <p:spPr>
            <a:xfrm>
              <a:off x="5697924" y="2747696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C87CE16-CEDD-734D-B6AB-4E2D787C25AB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>
              <a:off x="5928793" y="2972553"/>
              <a:ext cx="461737" cy="195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661AFBC-968F-0F26-2B2B-88C7D45772F1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5928793" y="2538394"/>
              <a:ext cx="1" cy="20930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B9E8DDD-DB13-6173-CC9A-40C022F517DE}"/>
                </a:ext>
              </a:extLst>
            </p:cNvPr>
            <p:cNvSpPr/>
            <p:nvPr/>
          </p:nvSpPr>
          <p:spPr>
            <a:xfrm>
              <a:off x="6159661" y="3167602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E704ABD-D75F-74BA-BA1B-4423AEC108F4}"/>
                </a:ext>
              </a:extLst>
            </p:cNvPr>
            <p:cNvSpPr/>
            <p:nvPr/>
          </p:nvSpPr>
          <p:spPr>
            <a:xfrm>
              <a:off x="6159661" y="3594172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</a:t>
              </a:r>
              <a:endParaRPr lang="ko-KR" alt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E1FE27C-6170-C767-97A0-3178EB7263CE}"/>
                </a:ext>
              </a:extLst>
            </p:cNvPr>
            <p:cNvSpPr/>
            <p:nvPr/>
          </p:nvSpPr>
          <p:spPr>
            <a:xfrm>
              <a:off x="5697923" y="4447138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47CDA308-4905-558B-6ED9-A0D488C500E3}"/>
                </a:ext>
              </a:extLst>
            </p:cNvPr>
            <p:cNvSpPr/>
            <p:nvPr/>
          </p:nvSpPr>
          <p:spPr>
            <a:xfrm>
              <a:off x="5697923" y="4878034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C8B4F39-60DD-7836-0CDA-5F041D2A8755}"/>
                </a:ext>
              </a:extLst>
            </p:cNvPr>
            <p:cNvSpPr/>
            <p:nvPr/>
          </p:nvSpPr>
          <p:spPr>
            <a:xfrm>
              <a:off x="5568404" y="5303981"/>
              <a:ext cx="720779" cy="224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4C037B8-8A93-FB30-E078-10A9777B372C}"/>
                </a:ext>
              </a:extLst>
            </p:cNvPr>
            <p:cNvSpPr/>
            <p:nvPr/>
          </p:nvSpPr>
          <p:spPr>
            <a:xfrm>
              <a:off x="5697922" y="5727999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D74A101-269D-EC0C-A5FB-6691F5379DB1}"/>
                </a:ext>
              </a:extLst>
            </p:cNvPr>
            <p:cNvSpPr/>
            <p:nvPr/>
          </p:nvSpPr>
          <p:spPr>
            <a:xfrm>
              <a:off x="5106667" y="6160912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78EC969-FDCF-5F78-33E7-79958722DC80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 flipH="1">
              <a:off x="5928792" y="2972553"/>
              <a:ext cx="1" cy="14745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91BFB30-4640-2320-0BC4-9CA674F8CD7F}"/>
                </a:ext>
              </a:extLst>
            </p:cNvPr>
            <p:cNvCxnSpPr>
              <a:cxnSpLocks/>
              <a:stCxn id="50" idx="2"/>
              <a:endCxn id="56" idx="0"/>
            </p:cNvCxnSpPr>
            <p:nvPr/>
          </p:nvCxnSpPr>
          <p:spPr>
            <a:xfrm>
              <a:off x="5337536" y="2114068"/>
              <a:ext cx="591258" cy="19946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FC9DBE4-BABA-5FEA-ED54-70CAD9815B2B}"/>
                </a:ext>
              </a:extLst>
            </p:cNvPr>
            <p:cNvCxnSpPr>
              <a:cxnSpLocks/>
              <a:stCxn id="50" idx="2"/>
              <a:endCxn id="69" idx="0"/>
            </p:cNvCxnSpPr>
            <p:nvPr/>
          </p:nvCxnSpPr>
          <p:spPr>
            <a:xfrm>
              <a:off x="5337536" y="2114068"/>
              <a:ext cx="0" cy="40468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D04B024-5615-773A-D537-C13BB8295EA5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6390530" y="3392459"/>
              <a:ext cx="0" cy="2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E920DCF-62C5-F82B-FAEE-D413DDE1D13B}"/>
                </a:ext>
              </a:extLst>
            </p:cNvPr>
            <p:cNvCxnSpPr>
              <a:cxnSpLocks/>
              <a:stCxn id="64" idx="2"/>
              <a:endCxn id="55" idx="0"/>
            </p:cNvCxnSpPr>
            <p:nvPr/>
          </p:nvCxnSpPr>
          <p:spPr>
            <a:xfrm flipH="1">
              <a:off x="6390529" y="3819029"/>
              <a:ext cx="1" cy="202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46638A7-93B9-3CC7-F4B0-A8F8E527AD1C}"/>
                </a:ext>
              </a:extLst>
            </p:cNvPr>
            <p:cNvCxnSpPr>
              <a:cxnSpLocks/>
              <a:stCxn id="55" idx="2"/>
              <a:endCxn id="65" idx="0"/>
            </p:cNvCxnSpPr>
            <p:nvPr/>
          </p:nvCxnSpPr>
          <p:spPr>
            <a:xfrm flipH="1">
              <a:off x="5928792" y="4246524"/>
              <a:ext cx="461737" cy="2006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59920BB-51E9-6CB2-A00F-A9BFC9C94C09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5928792" y="4671995"/>
              <a:ext cx="0" cy="2060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F24DA6-9CDF-48AB-BBC2-12FFB758AEDF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5928792" y="5102891"/>
              <a:ext cx="2" cy="20109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4ED5043-534C-A502-8933-88031A09E8D3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 flipH="1">
              <a:off x="5928791" y="5528838"/>
              <a:ext cx="3" cy="19916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6350E31E-77C7-0947-D25E-C3248D3A5036}"/>
                </a:ext>
              </a:extLst>
            </p:cNvPr>
            <p:cNvCxnSpPr>
              <a:cxnSpLocks/>
              <a:stCxn id="68" idx="2"/>
              <a:endCxn id="69" idx="0"/>
            </p:cNvCxnSpPr>
            <p:nvPr/>
          </p:nvCxnSpPr>
          <p:spPr>
            <a:xfrm flipH="1">
              <a:off x="5337536" y="5952856"/>
              <a:ext cx="591255" cy="208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8238319D-0E8D-18F8-05C2-DA4701078194}"/>
                </a:ext>
              </a:extLst>
            </p:cNvPr>
            <p:cNvSpPr/>
            <p:nvPr/>
          </p:nvSpPr>
          <p:spPr>
            <a:xfrm>
              <a:off x="7771369" y="3948170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4043AD-A212-F5E6-0BCC-CF79A385002A}"/>
                </a:ext>
              </a:extLst>
            </p:cNvPr>
            <p:cNvSpPr/>
            <p:nvPr/>
          </p:nvSpPr>
          <p:spPr>
            <a:xfrm>
              <a:off x="7771369" y="4378666"/>
              <a:ext cx="461737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B3AA48D-6E55-FF2A-0EC0-2DCD5803FD59}"/>
                </a:ext>
              </a:extLst>
            </p:cNvPr>
            <p:cNvCxnSpPr>
              <a:cxnSpLocks/>
              <a:stCxn id="83" idx="2"/>
              <a:endCxn id="88" idx="0"/>
            </p:cNvCxnSpPr>
            <p:nvPr/>
          </p:nvCxnSpPr>
          <p:spPr>
            <a:xfrm>
              <a:off x="8002238" y="4173027"/>
              <a:ext cx="0" cy="2056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9304C10B-0CBA-2509-55C3-007D57B918A0}"/>
                </a:ext>
              </a:extLst>
            </p:cNvPr>
            <p:cNvSpPr/>
            <p:nvPr/>
          </p:nvSpPr>
          <p:spPr>
            <a:xfrm>
              <a:off x="7641847" y="4824944"/>
              <a:ext cx="720779" cy="22485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Gather</a:t>
              </a:r>
              <a:endParaRPr lang="ko-KR" alt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363160B-AE58-5A05-3799-E69EFA4FBFAD}"/>
                </a:ext>
              </a:extLst>
            </p:cNvPr>
            <p:cNvSpPr/>
            <p:nvPr/>
          </p:nvSpPr>
          <p:spPr>
            <a:xfrm>
              <a:off x="7674036" y="5269935"/>
              <a:ext cx="656399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Gemm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45240D64-8B3D-F096-EC0C-AD5271D6C3FD}"/>
                </a:ext>
              </a:extLst>
            </p:cNvPr>
            <p:cNvSpPr/>
            <p:nvPr/>
          </p:nvSpPr>
          <p:spPr>
            <a:xfrm>
              <a:off x="7720693" y="5722718"/>
              <a:ext cx="563084" cy="22485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Tanh</a:t>
              </a:r>
              <a:endParaRPr lang="ko-KR" alt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7B9C19E-1A10-C4AC-8750-2A0B5865ADEB}"/>
                </a:ext>
              </a:extLst>
            </p:cNvPr>
            <p:cNvSpPr/>
            <p:nvPr/>
          </p:nvSpPr>
          <p:spPr>
            <a:xfrm>
              <a:off x="7674036" y="6160912"/>
              <a:ext cx="656399" cy="224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Gemm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82F5E13-0AE0-029A-AA8C-1688309C7357}"/>
                </a:ext>
              </a:extLst>
            </p:cNvPr>
            <p:cNvCxnSpPr>
              <a:cxnSpLocks/>
              <a:stCxn id="88" idx="2"/>
              <a:endCxn id="90" idx="0"/>
            </p:cNvCxnSpPr>
            <p:nvPr/>
          </p:nvCxnSpPr>
          <p:spPr>
            <a:xfrm flipH="1">
              <a:off x="8002237" y="4603523"/>
              <a:ext cx="1" cy="2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FD78716-EBC8-C72D-E986-CEEB5F49E8E6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8002236" y="5049801"/>
              <a:ext cx="1" cy="2201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0D45E2B4-68E1-6A79-EC83-1189D58DE0E2}"/>
                </a:ext>
              </a:extLst>
            </p:cNvPr>
            <p:cNvCxnSpPr>
              <a:cxnSpLocks/>
              <a:stCxn id="91" idx="2"/>
              <a:endCxn id="92" idx="0"/>
            </p:cNvCxnSpPr>
            <p:nvPr/>
          </p:nvCxnSpPr>
          <p:spPr>
            <a:xfrm flipH="1">
              <a:off x="8002235" y="5494792"/>
              <a:ext cx="1" cy="227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EFFAA22A-9853-99C9-F39F-18CC97EC76FA}"/>
                </a:ext>
              </a:extLst>
            </p:cNvPr>
            <p:cNvCxnSpPr>
              <a:cxnSpLocks/>
              <a:stCxn id="92" idx="2"/>
              <a:endCxn id="93" idx="0"/>
            </p:cNvCxnSpPr>
            <p:nvPr/>
          </p:nvCxnSpPr>
          <p:spPr>
            <a:xfrm>
              <a:off x="8002235" y="5947575"/>
              <a:ext cx="1" cy="2133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A5AB790-2A23-2836-17CE-FA0A1DD0C613}"/>
                </a:ext>
              </a:extLst>
            </p:cNvPr>
            <p:cNvSpPr/>
            <p:nvPr/>
          </p:nvSpPr>
          <p:spPr>
            <a:xfrm>
              <a:off x="4759845" y="782956"/>
              <a:ext cx="2101245" cy="5884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04BE5F6-280B-7D6A-3353-53DF348DFE7E}"/>
                </a:ext>
              </a:extLst>
            </p:cNvPr>
            <p:cNvSpPr/>
            <p:nvPr/>
          </p:nvSpPr>
          <p:spPr>
            <a:xfrm>
              <a:off x="7091957" y="3456742"/>
              <a:ext cx="1854596" cy="32107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13A1424-215C-D63B-AD7C-CBF59A00F80E}"/>
                </a:ext>
              </a:extLst>
            </p:cNvPr>
            <p:cNvSpPr txBox="1"/>
            <p:nvPr/>
          </p:nvSpPr>
          <p:spPr>
            <a:xfrm>
              <a:off x="5775935" y="791807"/>
              <a:ext cx="1035239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500" b="1" dirty="0"/>
                <a:t>Encoder</a:t>
              </a:r>
              <a:endParaRPr lang="ko-KR" altLang="en-US" sz="15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275E8E-CC46-DCED-C3C3-A08935273224}"/>
                </a:ext>
              </a:extLst>
            </p:cNvPr>
            <p:cNvSpPr txBox="1"/>
            <p:nvPr/>
          </p:nvSpPr>
          <p:spPr>
            <a:xfrm>
              <a:off x="7364105" y="3473993"/>
              <a:ext cx="150496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500" b="1" dirty="0"/>
                <a:t>Classification</a:t>
              </a:r>
              <a:endParaRPr lang="ko-KR" altLang="en-US" sz="1500" b="1" dirty="0"/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3F3DC83-A3EF-8859-D866-DA627F542BF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337535" y="816542"/>
              <a:ext cx="3" cy="2135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4D22228-5670-208E-DB99-E50C27413CEB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5337536" y="6385769"/>
              <a:ext cx="2" cy="2135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D2CAEC1-3B00-808E-3D0C-3CA2EE7F533B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8002235" y="3739462"/>
              <a:ext cx="3" cy="2087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BDFA9BF6-57FC-AF2D-B6A1-283BAD304B78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8002236" y="6385769"/>
              <a:ext cx="2" cy="2166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F27FF75-560A-7252-B4C2-51E05E8B1D63}"/>
                </a:ext>
              </a:extLst>
            </p:cNvPr>
            <p:cNvGrpSpPr/>
            <p:nvPr/>
          </p:nvGrpSpPr>
          <p:grpSpPr>
            <a:xfrm>
              <a:off x="7093601" y="829825"/>
              <a:ext cx="1355535" cy="1145706"/>
              <a:chOff x="2437796" y="829825"/>
              <a:chExt cx="1355535" cy="1145706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381519F4-0752-FBD1-24C2-BC6A2C8C822F}"/>
                  </a:ext>
                </a:extLst>
              </p:cNvPr>
              <p:cNvSpPr/>
              <p:nvPr/>
            </p:nvSpPr>
            <p:spPr>
              <a:xfrm>
                <a:off x="2437796" y="833065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72EA2AF-AF34-E5F4-2D79-BBCEF5B2230B}"/>
                  </a:ext>
                </a:extLst>
              </p:cNvPr>
              <p:cNvSpPr txBox="1"/>
              <p:nvPr/>
            </p:nvSpPr>
            <p:spPr>
              <a:xfrm>
                <a:off x="2825923" y="829825"/>
                <a:ext cx="80666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CPU_S</a:t>
                </a:r>
                <a:endParaRPr lang="ko-KR" altLang="en-US" sz="1500" dirty="0"/>
              </a:p>
            </p:txBody>
          </p:sp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7FBA5763-892A-0471-7DC0-EBFB70204053}"/>
                  </a:ext>
                </a:extLst>
              </p:cNvPr>
              <p:cNvSpPr/>
              <p:nvPr/>
            </p:nvSpPr>
            <p:spPr>
              <a:xfrm>
                <a:off x="2437796" y="1442981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2BFBF28-0BF6-B787-076B-6646A9C39C75}"/>
                  </a:ext>
                </a:extLst>
              </p:cNvPr>
              <p:cNvSpPr txBox="1"/>
              <p:nvPr/>
            </p:nvSpPr>
            <p:spPr>
              <a:xfrm>
                <a:off x="2825923" y="1439741"/>
                <a:ext cx="459423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PIM</a:t>
                </a:r>
                <a:endParaRPr lang="ko-KR" altLang="en-US" sz="1500" dirty="0"/>
              </a:p>
            </p:txBody>
          </p:sp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E8B4B022-EF78-7CD7-5901-37D1E538C683}"/>
                  </a:ext>
                </a:extLst>
              </p:cNvPr>
              <p:cNvSpPr/>
              <p:nvPr/>
            </p:nvSpPr>
            <p:spPr>
              <a:xfrm>
                <a:off x="2437796" y="1138023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2FE8C9F3-3ED2-F92A-6E66-102AAA320F82}"/>
                  </a:ext>
                </a:extLst>
              </p:cNvPr>
              <p:cNvSpPr txBox="1"/>
              <p:nvPr/>
            </p:nvSpPr>
            <p:spPr>
              <a:xfrm>
                <a:off x="2825923" y="1134783"/>
                <a:ext cx="80666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CPU_P</a:t>
                </a:r>
                <a:endParaRPr lang="ko-KR" altLang="en-US" sz="1500" dirty="0"/>
              </a:p>
            </p:txBody>
          </p: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6A5DAE66-40F0-F1D2-EB60-E5A43A5B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7796" y="1865399"/>
                <a:ext cx="322212" cy="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9F57CAD-CB51-02C5-A177-30DBCAF7FF77}"/>
                  </a:ext>
                </a:extLst>
              </p:cNvPr>
              <p:cNvSpPr txBox="1"/>
              <p:nvPr/>
            </p:nvSpPr>
            <p:spPr>
              <a:xfrm>
                <a:off x="2825923" y="1744699"/>
                <a:ext cx="967408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Data copy</a:t>
                </a:r>
                <a:endParaRPr lang="ko-KR" alt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4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6CAF57-8CF7-793F-E283-6CA9241C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11.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C51242-2679-0200-F169-17AE273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7BE345B3-06A3-2212-F6B6-B3FA83D17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356040"/>
              </p:ext>
            </p:extLst>
          </p:nvPr>
        </p:nvGraphicFramePr>
        <p:xfrm>
          <a:off x="-259695" y="715586"/>
          <a:ext cx="2993890" cy="278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D0531D0E-A3F2-6CFF-0BA2-E23034E07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550582"/>
              </p:ext>
            </p:extLst>
          </p:nvPr>
        </p:nvGraphicFramePr>
        <p:xfrm>
          <a:off x="3082265" y="732157"/>
          <a:ext cx="2993891" cy="278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2F12BC4-03A4-F1EB-CB1B-FA58EEEF8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050690"/>
              </p:ext>
            </p:extLst>
          </p:nvPr>
        </p:nvGraphicFramePr>
        <p:xfrm>
          <a:off x="6148638" y="715137"/>
          <a:ext cx="2995362" cy="278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23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7D32B2-A8D1-99B7-B4EB-9E35F50E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12.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F1EE88-1B0F-CC2F-6D9F-A08AC2164FC4}"/>
              </a:ext>
            </a:extLst>
          </p:cNvPr>
          <p:cNvGrpSpPr/>
          <p:nvPr/>
        </p:nvGrpSpPr>
        <p:grpSpPr>
          <a:xfrm>
            <a:off x="159087" y="845509"/>
            <a:ext cx="4377810" cy="6012489"/>
            <a:chOff x="151044" y="845509"/>
            <a:chExt cx="4377810" cy="601248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6D6CEA-BCA9-4E92-0EAC-7CEAC3E2CCE3}"/>
                </a:ext>
              </a:extLst>
            </p:cNvPr>
            <p:cNvGrpSpPr/>
            <p:nvPr/>
          </p:nvGrpSpPr>
          <p:grpSpPr>
            <a:xfrm>
              <a:off x="151044" y="845509"/>
              <a:ext cx="2809439" cy="6012489"/>
              <a:chOff x="151044" y="845509"/>
              <a:chExt cx="2809439" cy="6012489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1D66D42-CD54-2B55-7282-AA6410B69A8D}"/>
                  </a:ext>
                </a:extLst>
              </p:cNvPr>
              <p:cNvSpPr/>
              <p:nvPr/>
            </p:nvSpPr>
            <p:spPr>
              <a:xfrm>
                <a:off x="544255" y="1522024"/>
                <a:ext cx="752509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Concat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9FAAC7B0-13D3-E69D-A536-F6FF55DCC282}"/>
                  </a:ext>
                </a:extLst>
              </p:cNvPr>
              <p:cNvSpPr/>
              <p:nvPr/>
            </p:nvSpPr>
            <p:spPr>
              <a:xfrm>
                <a:off x="1495715" y="1522024"/>
                <a:ext cx="712921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Gemm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F2BACAA3-3A4C-5231-B18F-F179269CE26C}"/>
                  </a:ext>
                </a:extLst>
              </p:cNvPr>
              <p:cNvSpPr/>
              <p:nvPr/>
            </p:nvSpPr>
            <p:spPr>
              <a:xfrm>
                <a:off x="490067" y="2023066"/>
                <a:ext cx="862146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Reshape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5E265674-B5C2-7C5C-8FB0-F2F713F862DE}"/>
                  </a:ext>
                </a:extLst>
              </p:cNvPr>
              <p:cNvSpPr/>
              <p:nvPr/>
            </p:nvSpPr>
            <p:spPr>
              <a:xfrm>
                <a:off x="670529" y="2536763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40CC26D-CD67-1C19-9AA6-018DDF4897E6}"/>
                  </a:ext>
                </a:extLst>
              </p:cNvPr>
              <p:cNvSpPr/>
              <p:nvPr/>
            </p:nvSpPr>
            <p:spPr>
              <a:xfrm>
                <a:off x="297817" y="3055130"/>
                <a:ext cx="1245386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ReduceMean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1EED99D-2B53-11F8-D289-3298139E9386}"/>
                  </a:ext>
                </a:extLst>
              </p:cNvPr>
              <p:cNvSpPr/>
              <p:nvPr/>
            </p:nvSpPr>
            <p:spPr>
              <a:xfrm>
                <a:off x="1602193" y="3578260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9E3029E-D2AD-60E1-5427-BB6A77579ACE}"/>
                  </a:ext>
                </a:extLst>
              </p:cNvPr>
              <p:cNvSpPr/>
              <p:nvPr/>
            </p:nvSpPr>
            <p:spPr>
              <a:xfrm>
                <a:off x="670529" y="3576080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6E1860F-F15E-BD04-AC75-1025B5523905}"/>
                  </a:ext>
                </a:extLst>
              </p:cNvPr>
              <p:cNvSpPr/>
              <p:nvPr/>
            </p:nvSpPr>
            <p:spPr>
              <a:xfrm>
                <a:off x="297816" y="4092445"/>
                <a:ext cx="1245386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ReduceMean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2517D94-1055-BB5C-A0A9-A1BFEC9A0E5C}"/>
                  </a:ext>
                </a:extLst>
              </p:cNvPr>
              <p:cNvSpPr/>
              <p:nvPr/>
            </p:nvSpPr>
            <p:spPr>
              <a:xfrm>
                <a:off x="670529" y="4592058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CB412C3-46B6-B108-7526-8FF348A4E0F4}"/>
                  </a:ext>
                </a:extLst>
              </p:cNvPr>
              <p:cNvSpPr/>
              <p:nvPr/>
            </p:nvSpPr>
            <p:spPr>
              <a:xfrm>
                <a:off x="670527" y="5074321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Sqrt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114B3D08-C95B-9A31-3AF5-ED12D5C7E7E0}"/>
                  </a:ext>
                </a:extLst>
              </p:cNvPr>
              <p:cNvSpPr/>
              <p:nvPr/>
            </p:nvSpPr>
            <p:spPr>
              <a:xfrm>
                <a:off x="564047" y="6155335"/>
                <a:ext cx="712921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Gemm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637EAAD5-E833-92D8-5185-AC46A1A3AF89}"/>
                  </a:ext>
                </a:extLst>
              </p:cNvPr>
              <p:cNvCxnSpPr>
                <a:cxnSpLocks/>
                <a:stCxn id="47" idx="2"/>
                <a:endCxn id="50" idx="0"/>
              </p:cNvCxnSpPr>
              <p:nvPr/>
            </p:nvCxnSpPr>
            <p:spPr>
              <a:xfrm>
                <a:off x="920510" y="1746881"/>
                <a:ext cx="630" cy="27618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8B8CDA4A-5720-33D6-2296-CDAE30255409}"/>
                  </a:ext>
                </a:extLst>
              </p:cNvPr>
              <p:cNvCxnSpPr>
                <a:cxnSpLocks/>
                <a:stCxn id="49" idx="2"/>
                <a:endCxn id="50" idx="0"/>
              </p:cNvCxnSpPr>
              <p:nvPr/>
            </p:nvCxnSpPr>
            <p:spPr>
              <a:xfrm flipH="1">
                <a:off x="921140" y="1746881"/>
                <a:ext cx="931036" cy="27618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F4FCDAA1-0045-7E00-40A3-49A3CE75EEBF}"/>
                  </a:ext>
                </a:extLst>
              </p:cNvPr>
              <p:cNvCxnSpPr>
                <a:cxnSpLocks/>
                <a:stCxn id="50" idx="2"/>
                <a:endCxn id="52" idx="0"/>
              </p:cNvCxnSpPr>
              <p:nvPr/>
            </p:nvCxnSpPr>
            <p:spPr>
              <a:xfrm flipH="1">
                <a:off x="920511" y="2247923"/>
                <a:ext cx="629" cy="28884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7113CD01-1651-B266-98E2-4A6CCBD58263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 flipH="1">
                <a:off x="920510" y="2761620"/>
                <a:ext cx="1" cy="29351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63E64F54-EBCA-0864-C5C7-0CFBC0DEED4C}"/>
                  </a:ext>
                </a:extLst>
              </p:cNvPr>
              <p:cNvCxnSpPr>
                <a:cxnSpLocks/>
                <a:stCxn id="53" idx="2"/>
                <a:endCxn id="56" idx="0"/>
              </p:cNvCxnSpPr>
              <p:nvPr/>
            </p:nvCxnSpPr>
            <p:spPr>
              <a:xfrm>
                <a:off x="920510" y="3279987"/>
                <a:ext cx="1" cy="29609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D716789-F37C-4E47-0EF9-A56E90A58DE4}"/>
                  </a:ext>
                </a:extLst>
              </p:cNvPr>
              <p:cNvCxnSpPr>
                <a:cxnSpLocks/>
                <a:stCxn id="56" idx="2"/>
                <a:endCxn id="58" idx="0"/>
              </p:cNvCxnSpPr>
              <p:nvPr/>
            </p:nvCxnSpPr>
            <p:spPr>
              <a:xfrm flipH="1">
                <a:off x="920509" y="3800937"/>
                <a:ext cx="2" cy="29150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59BD4DE2-1E6D-6E3C-307C-C0BEC4AEBF49}"/>
                  </a:ext>
                </a:extLst>
              </p:cNvPr>
              <p:cNvCxnSpPr>
                <a:cxnSpLocks/>
                <a:stCxn id="58" idx="2"/>
                <a:endCxn id="59" idx="0"/>
              </p:cNvCxnSpPr>
              <p:nvPr/>
            </p:nvCxnSpPr>
            <p:spPr>
              <a:xfrm>
                <a:off x="920509" y="4317302"/>
                <a:ext cx="2" cy="27475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33AA15C1-C5FE-1534-28B8-1D75A09F51C3}"/>
                  </a:ext>
                </a:extLst>
              </p:cNvPr>
              <p:cNvCxnSpPr>
                <a:cxnSpLocks/>
                <a:stCxn id="59" idx="2"/>
                <a:endCxn id="61" idx="0"/>
              </p:cNvCxnSpPr>
              <p:nvPr/>
            </p:nvCxnSpPr>
            <p:spPr>
              <a:xfrm flipH="1">
                <a:off x="920509" y="4816915"/>
                <a:ext cx="2" cy="25740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56BFBCC8-B46C-0C5C-E953-8B88C21D9A84}"/>
                  </a:ext>
                </a:extLst>
              </p:cNvPr>
              <p:cNvCxnSpPr>
                <a:cxnSpLocks/>
                <a:stCxn id="53" idx="2"/>
                <a:endCxn id="55" idx="0"/>
              </p:cNvCxnSpPr>
              <p:nvPr/>
            </p:nvCxnSpPr>
            <p:spPr>
              <a:xfrm>
                <a:off x="920510" y="3279987"/>
                <a:ext cx="931665" cy="298273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E550B4D3-07C7-6495-F9CB-6C6B4F2338AB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1852175" y="3803117"/>
                <a:ext cx="0" cy="169270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A35ADBE1-4DCE-E524-1AFC-9AFD695F20AC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920509" y="5299178"/>
                <a:ext cx="0" cy="2097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4D6326D6-FB7C-51D2-81FA-8742525691ED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920510" y="1317309"/>
                <a:ext cx="0" cy="2047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D010BA0-7E69-C602-9E83-A9F91D635E06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626" y="5281291"/>
                    <a:ext cx="71292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D010BA0-7E69-C602-9E83-A9F91D635E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626" y="5281291"/>
                    <a:ext cx="712921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7B5D6C1F-97A3-89B5-960D-E8983404092B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920507" y="5941361"/>
                <a:ext cx="1" cy="21397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FACFB6BA-FAA3-D372-7183-5672513879C6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920508" y="6380192"/>
                <a:ext cx="0" cy="21397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92373B38-CF2E-BDDA-7C86-2C5C759F93D5}"/>
                  </a:ext>
                </a:extLst>
              </p:cNvPr>
              <p:cNvCxnSpPr>
                <a:cxnSpLocks/>
                <a:endCxn id="49" idx="0"/>
              </p:cNvCxnSpPr>
              <p:nvPr/>
            </p:nvCxnSpPr>
            <p:spPr>
              <a:xfrm>
                <a:off x="1852174" y="1317309"/>
                <a:ext cx="2" cy="20471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13E0919-18F9-BF6F-655E-971045A68DCB}"/>
                  </a:ext>
                </a:extLst>
              </p:cNvPr>
              <p:cNvSpPr/>
              <p:nvPr/>
            </p:nvSpPr>
            <p:spPr>
              <a:xfrm>
                <a:off x="151044" y="845509"/>
                <a:ext cx="2809439" cy="60124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B9AA53-E30C-57B2-AB1E-6628D8193682}"/>
                  </a:ext>
                </a:extLst>
              </p:cNvPr>
              <p:cNvSpPr txBox="1"/>
              <p:nvPr/>
            </p:nvSpPr>
            <p:spPr>
              <a:xfrm>
                <a:off x="1836885" y="854360"/>
                <a:ext cx="103523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ko-KR" sz="1500" b="1" dirty="0"/>
                  <a:t>Decoder</a:t>
                </a:r>
                <a:endParaRPr lang="ko-KR" altLang="en-US" sz="1500" b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147D42D-8CF6-76FC-5CEA-A417BCDCF36B}"/>
                  </a:ext>
                </a:extLst>
              </p:cNvPr>
              <p:cNvSpPr txBox="1"/>
              <p:nvPr/>
            </p:nvSpPr>
            <p:spPr>
              <a:xfrm>
                <a:off x="1495715" y="1137855"/>
                <a:ext cx="7675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A: (</a:t>
                </a:r>
                <a:r>
                  <a:rPr lang="en-US" altLang="ko-KR" sz="1200" i="1" dirty="0"/>
                  <a:t>p</a:t>
                </a:r>
                <a:r>
                  <a:rPr lang="en-US" altLang="ko-KR" sz="1200" dirty="0"/>
                  <a:t>x768)</a:t>
                </a:r>
                <a:endParaRPr lang="ko-KR" altLang="en-US" sz="1200" dirty="0"/>
              </a:p>
            </p:txBody>
          </p: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F88B73AE-4E45-6099-9F94-3A7E30AB33C8}"/>
                  </a:ext>
                </a:extLst>
              </p:cNvPr>
              <p:cNvCxnSpPr>
                <a:cxnSpLocks/>
                <a:endCxn id="49" idx="3"/>
              </p:cNvCxnSpPr>
              <p:nvPr/>
            </p:nvCxnSpPr>
            <p:spPr>
              <a:xfrm flipH="1">
                <a:off x="2208636" y="1634453"/>
                <a:ext cx="20471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2693FBA5-3518-3EB7-02F7-532607F1FFD4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 flipH="1">
                <a:off x="1276968" y="6267763"/>
                <a:ext cx="20471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6F873D-CF4B-9049-364B-EF213B8F3AFB}"/>
                  </a:ext>
                </a:extLst>
              </p:cNvPr>
              <p:cNvSpPr txBox="1"/>
              <p:nvPr/>
            </p:nvSpPr>
            <p:spPr>
              <a:xfrm>
                <a:off x="1911579" y="1819148"/>
                <a:ext cx="8254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B: (768x768)</a:t>
                </a:r>
              </a:p>
              <a:p>
                <a:r>
                  <a:rPr lang="en-US" altLang="ko-KR" sz="1200" dirty="0"/>
                  <a:t>C: (</a:t>
                </a:r>
                <a:r>
                  <a:rPr lang="en-US" altLang="ko-KR" sz="1200" i="1" dirty="0"/>
                  <a:t>p</a:t>
                </a:r>
                <a:r>
                  <a:rPr lang="en-US" altLang="ko-KR" sz="1200" dirty="0"/>
                  <a:t>x768)</a:t>
                </a:r>
                <a:endParaRPr lang="ko-KR" altLang="en-US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D34459-9052-2D92-0B73-BED94CCAA5C5}"/>
                  </a:ext>
                </a:extLst>
              </p:cNvPr>
              <p:cNvSpPr txBox="1"/>
              <p:nvPr/>
            </p:nvSpPr>
            <p:spPr>
              <a:xfrm>
                <a:off x="574329" y="5765573"/>
                <a:ext cx="7675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A: (</a:t>
                </a:r>
                <a:r>
                  <a:rPr lang="en-US" altLang="ko-KR" sz="1200" i="1" dirty="0"/>
                  <a:t>p</a:t>
                </a:r>
                <a:r>
                  <a:rPr lang="en-US" altLang="ko-KR" sz="1200" dirty="0"/>
                  <a:t>x768)</a:t>
                </a:r>
                <a:endParaRPr lang="ko-KR" altLang="en-US" sz="12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B856DBA-000D-53E1-3909-F2833AAD2026}"/>
                  </a:ext>
                </a:extLst>
              </p:cNvPr>
              <p:cNvSpPr txBox="1"/>
              <p:nvPr/>
            </p:nvSpPr>
            <p:spPr>
              <a:xfrm>
                <a:off x="1525074" y="6077504"/>
                <a:ext cx="9399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B: (768x3072)</a:t>
                </a:r>
              </a:p>
              <a:p>
                <a:r>
                  <a:rPr lang="en-US" altLang="ko-KR" sz="1200" dirty="0"/>
                  <a:t>C: (</a:t>
                </a:r>
                <a:r>
                  <a:rPr lang="en-US" altLang="ko-KR" sz="1200" i="1" dirty="0"/>
                  <a:t>p</a:t>
                </a:r>
                <a:r>
                  <a:rPr lang="en-US" altLang="ko-KR" sz="1200" dirty="0"/>
                  <a:t>x3072)</a:t>
                </a:r>
                <a:endParaRPr lang="ko-KR" altLang="en-US" sz="1200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2211CDE4-84D5-26F4-711D-8F22F37B9E99}"/>
                </a:ext>
              </a:extLst>
            </p:cNvPr>
            <p:cNvGrpSpPr/>
            <p:nvPr/>
          </p:nvGrpSpPr>
          <p:grpSpPr>
            <a:xfrm>
              <a:off x="3173319" y="877901"/>
              <a:ext cx="1355535" cy="1145706"/>
              <a:chOff x="2437796" y="829825"/>
              <a:chExt cx="1355535" cy="1145706"/>
            </a:xfrm>
          </p:grpSpPr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43519B24-7DAA-AF35-DFDA-984ADD8746EF}"/>
                  </a:ext>
                </a:extLst>
              </p:cNvPr>
              <p:cNvSpPr/>
              <p:nvPr/>
            </p:nvSpPr>
            <p:spPr>
              <a:xfrm>
                <a:off x="2437796" y="833065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2CE9193-123F-667A-560E-82295263A53C}"/>
                  </a:ext>
                </a:extLst>
              </p:cNvPr>
              <p:cNvSpPr txBox="1"/>
              <p:nvPr/>
            </p:nvSpPr>
            <p:spPr>
              <a:xfrm>
                <a:off x="2825923" y="829825"/>
                <a:ext cx="80666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CPU_S</a:t>
                </a:r>
                <a:endParaRPr lang="ko-KR" altLang="en-US" sz="1500" dirty="0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D7E38CBE-F3A1-548C-B7FE-B87532FEDD7D}"/>
                  </a:ext>
                </a:extLst>
              </p:cNvPr>
              <p:cNvSpPr/>
              <p:nvPr/>
            </p:nvSpPr>
            <p:spPr>
              <a:xfrm>
                <a:off x="2437796" y="1442981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28AD49-93E6-68B4-F0F9-14D0006F13E7}"/>
                  </a:ext>
                </a:extLst>
              </p:cNvPr>
              <p:cNvSpPr txBox="1"/>
              <p:nvPr/>
            </p:nvSpPr>
            <p:spPr>
              <a:xfrm>
                <a:off x="2825923" y="1439741"/>
                <a:ext cx="459423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PIM</a:t>
                </a:r>
                <a:endParaRPr lang="ko-KR" altLang="en-US" sz="1500" dirty="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40B3D4A7-2AB3-BA95-481B-B502774F4789}"/>
                  </a:ext>
                </a:extLst>
              </p:cNvPr>
              <p:cNvSpPr/>
              <p:nvPr/>
            </p:nvSpPr>
            <p:spPr>
              <a:xfrm>
                <a:off x="2437796" y="1138023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B822584-7074-4415-E8D4-60BF4FC86B8D}"/>
                  </a:ext>
                </a:extLst>
              </p:cNvPr>
              <p:cNvSpPr txBox="1"/>
              <p:nvPr/>
            </p:nvSpPr>
            <p:spPr>
              <a:xfrm>
                <a:off x="2825923" y="1134783"/>
                <a:ext cx="80666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CPU_P</a:t>
                </a:r>
                <a:endParaRPr lang="ko-KR" altLang="en-US" sz="1500" dirty="0"/>
              </a:p>
            </p:txBody>
          </p: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664675CC-FE7D-6FAE-647E-D0279FDAE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7796" y="1865399"/>
                <a:ext cx="322212" cy="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DAF8EED-37A8-9CC7-2ADE-3837E39405C3}"/>
                  </a:ext>
                </a:extLst>
              </p:cNvPr>
              <p:cNvSpPr txBox="1"/>
              <p:nvPr/>
            </p:nvSpPr>
            <p:spPr>
              <a:xfrm>
                <a:off x="2825923" y="1744699"/>
                <a:ext cx="967408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Data copy</a:t>
                </a:r>
                <a:endParaRPr lang="ko-KR" altLang="en-US" sz="1500" dirty="0"/>
              </a:p>
            </p:txBody>
          </p: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8962AD5-2862-AC43-20EB-75FE2776F5CD}"/>
              </a:ext>
            </a:extLst>
          </p:cNvPr>
          <p:cNvGrpSpPr/>
          <p:nvPr/>
        </p:nvGrpSpPr>
        <p:grpSpPr>
          <a:xfrm>
            <a:off x="4766190" y="845509"/>
            <a:ext cx="4377810" cy="6012489"/>
            <a:chOff x="151044" y="845509"/>
            <a:chExt cx="4377810" cy="601248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FFA57B3-F3F3-3F89-2505-FBE20E90F9F5}"/>
                </a:ext>
              </a:extLst>
            </p:cNvPr>
            <p:cNvGrpSpPr/>
            <p:nvPr/>
          </p:nvGrpSpPr>
          <p:grpSpPr>
            <a:xfrm>
              <a:off x="151044" y="845509"/>
              <a:ext cx="2809439" cy="6012489"/>
              <a:chOff x="151044" y="845509"/>
              <a:chExt cx="2809439" cy="6012489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1F6396-4D82-E8D5-7E1D-06FE5F467C0D}"/>
                  </a:ext>
                </a:extLst>
              </p:cNvPr>
              <p:cNvSpPr/>
              <p:nvPr/>
            </p:nvSpPr>
            <p:spPr>
              <a:xfrm>
                <a:off x="544255" y="1522024"/>
                <a:ext cx="752509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Concat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25EBCCBB-04C2-5C77-427C-72A2188FC3AF}"/>
                  </a:ext>
                </a:extLst>
              </p:cNvPr>
              <p:cNvSpPr/>
              <p:nvPr/>
            </p:nvSpPr>
            <p:spPr>
              <a:xfrm>
                <a:off x="1495715" y="1522024"/>
                <a:ext cx="712921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Gemm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494ADE39-542F-A3DA-C880-1A7AFA08F790}"/>
                  </a:ext>
                </a:extLst>
              </p:cNvPr>
              <p:cNvSpPr/>
              <p:nvPr/>
            </p:nvSpPr>
            <p:spPr>
              <a:xfrm>
                <a:off x="490067" y="2023066"/>
                <a:ext cx="862146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Reshape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F34184B5-E6E3-C035-748A-B9378219FD39}"/>
                  </a:ext>
                </a:extLst>
              </p:cNvPr>
              <p:cNvSpPr/>
              <p:nvPr/>
            </p:nvSpPr>
            <p:spPr>
              <a:xfrm>
                <a:off x="670529" y="2536763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B828879C-5762-B40A-A763-850CB882DC3D}"/>
                  </a:ext>
                </a:extLst>
              </p:cNvPr>
              <p:cNvSpPr/>
              <p:nvPr/>
            </p:nvSpPr>
            <p:spPr>
              <a:xfrm>
                <a:off x="297817" y="3055130"/>
                <a:ext cx="1245386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ReduceMean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사각형: 둥근 모서리 157">
                <a:extLst>
                  <a:ext uri="{FF2B5EF4-FFF2-40B4-BE49-F238E27FC236}">
                    <a16:creationId xmlns:a16="http://schemas.microsoft.com/office/drawing/2014/main" id="{C65A5386-6C7D-72E3-431F-94BB2D6B8AE2}"/>
                  </a:ext>
                </a:extLst>
              </p:cNvPr>
              <p:cNvSpPr/>
              <p:nvPr/>
            </p:nvSpPr>
            <p:spPr>
              <a:xfrm>
                <a:off x="1602193" y="3578260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사각형: 둥근 모서리 158">
                <a:extLst>
                  <a:ext uri="{FF2B5EF4-FFF2-40B4-BE49-F238E27FC236}">
                    <a16:creationId xmlns:a16="http://schemas.microsoft.com/office/drawing/2014/main" id="{6EF4C73B-6CA3-5275-F333-2F5B306E85E0}"/>
                  </a:ext>
                </a:extLst>
              </p:cNvPr>
              <p:cNvSpPr/>
              <p:nvPr/>
            </p:nvSpPr>
            <p:spPr>
              <a:xfrm>
                <a:off x="670529" y="3576080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5BB17677-9191-D3E3-F948-D9C28A65BF32}"/>
                  </a:ext>
                </a:extLst>
              </p:cNvPr>
              <p:cNvSpPr/>
              <p:nvPr/>
            </p:nvSpPr>
            <p:spPr>
              <a:xfrm>
                <a:off x="297816" y="4092445"/>
                <a:ext cx="1245386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ReduceMean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19E1B6E7-4F04-5F9D-B8E5-21BB686317E9}"/>
                  </a:ext>
                </a:extLst>
              </p:cNvPr>
              <p:cNvSpPr/>
              <p:nvPr/>
            </p:nvSpPr>
            <p:spPr>
              <a:xfrm>
                <a:off x="670529" y="4592058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BF875E96-09A0-BE8B-F226-96FD01F4A3B0}"/>
                  </a:ext>
                </a:extLst>
              </p:cNvPr>
              <p:cNvSpPr/>
              <p:nvPr/>
            </p:nvSpPr>
            <p:spPr>
              <a:xfrm>
                <a:off x="670527" y="5074321"/>
                <a:ext cx="499963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Sqrt</a:t>
                </a:r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060B02EB-E2D5-40B1-63C4-409C4FF4C0CD}"/>
                  </a:ext>
                </a:extLst>
              </p:cNvPr>
              <p:cNvSpPr/>
              <p:nvPr/>
            </p:nvSpPr>
            <p:spPr>
              <a:xfrm>
                <a:off x="564047" y="6155335"/>
                <a:ext cx="712921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Gemm</a:t>
                </a:r>
                <a:endParaRPr lang="ko-KR" alt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AC65BBD2-BDE2-4A45-8C66-064910067389}"/>
                  </a:ext>
                </a:extLst>
              </p:cNvPr>
              <p:cNvCxnSpPr>
                <a:cxnSpLocks/>
                <a:stCxn id="153" idx="2"/>
                <a:endCxn id="155" idx="0"/>
              </p:cNvCxnSpPr>
              <p:nvPr/>
            </p:nvCxnSpPr>
            <p:spPr>
              <a:xfrm>
                <a:off x="920510" y="1746881"/>
                <a:ext cx="630" cy="27618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8A02B453-6C87-DA76-B1CE-C82CA2C0995D}"/>
                  </a:ext>
                </a:extLst>
              </p:cNvPr>
              <p:cNvCxnSpPr>
                <a:cxnSpLocks/>
                <a:stCxn id="154" idx="2"/>
                <a:endCxn id="155" idx="0"/>
              </p:cNvCxnSpPr>
              <p:nvPr/>
            </p:nvCxnSpPr>
            <p:spPr>
              <a:xfrm flipH="1">
                <a:off x="921140" y="1746881"/>
                <a:ext cx="931036" cy="27618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CB546C03-C92C-2AD3-8724-D2D5D4E20FFF}"/>
                  </a:ext>
                </a:extLst>
              </p:cNvPr>
              <p:cNvCxnSpPr>
                <a:cxnSpLocks/>
                <a:stCxn id="155" idx="2"/>
                <a:endCxn id="156" idx="0"/>
              </p:cNvCxnSpPr>
              <p:nvPr/>
            </p:nvCxnSpPr>
            <p:spPr>
              <a:xfrm flipH="1">
                <a:off x="920511" y="2247923"/>
                <a:ext cx="629" cy="28884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40C264E6-F67C-390F-A0A3-FA0D3779C83F}"/>
                  </a:ext>
                </a:extLst>
              </p:cNvPr>
              <p:cNvCxnSpPr>
                <a:cxnSpLocks/>
                <a:stCxn id="156" idx="2"/>
                <a:endCxn id="157" idx="0"/>
              </p:cNvCxnSpPr>
              <p:nvPr/>
            </p:nvCxnSpPr>
            <p:spPr>
              <a:xfrm flipH="1">
                <a:off x="920510" y="2761620"/>
                <a:ext cx="1" cy="293510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31ECC3ED-868D-2779-13DE-E47A1A1145AA}"/>
                  </a:ext>
                </a:extLst>
              </p:cNvPr>
              <p:cNvCxnSpPr>
                <a:cxnSpLocks/>
                <a:stCxn id="157" idx="2"/>
                <a:endCxn id="159" idx="0"/>
              </p:cNvCxnSpPr>
              <p:nvPr/>
            </p:nvCxnSpPr>
            <p:spPr>
              <a:xfrm>
                <a:off x="920510" y="3279987"/>
                <a:ext cx="1" cy="29609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4F553308-E246-4526-CBE7-B601874D0801}"/>
                  </a:ext>
                </a:extLst>
              </p:cNvPr>
              <p:cNvCxnSpPr>
                <a:cxnSpLocks/>
                <a:stCxn id="159" idx="2"/>
                <a:endCxn id="160" idx="0"/>
              </p:cNvCxnSpPr>
              <p:nvPr/>
            </p:nvCxnSpPr>
            <p:spPr>
              <a:xfrm flipH="1">
                <a:off x="920509" y="3800937"/>
                <a:ext cx="2" cy="29150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EBE48F08-D6B4-AC67-6B1B-4270539BD619}"/>
                  </a:ext>
                </a:extLst>
              </p:cNvPr>
              <p:cNvCxnSpPr>
                <a:cxnSpLocks/>
                <a:stCxn id="160" idx="2"/>
                <a:endCxn id="161" idx="0"/>
              </p:cNvCxnSpPr>
              <p:nvPr/>
            </p:nvCxnSpPr>
            <p:spPr>
              <a:xfrm>
                <a:off x="920509" y="4317302"/>
                <a:ext cx="2" cy="274756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1FD3A2BC-B461-7A31-29E4-08651E201A2D}"/>
                  </a:ext>
                </a:extLst>
              </p:cNvPr>
              <p:cNvCxnSpPr>
                <a:cxnSpLocks/>
                <a:stCxn id="161" idx="2"/>
                <a:endCxn id="162" idx="0"/>
              </p:cNvCxnSpPr>
              <p:nvPr/>
            </p:nvCxnSpPr>
            <p:spPr>
              <a:xfrm flipH="1">
                <a:off x="920509" y="4816915"/>
                <a:ext cx="2" cy="257406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직선 화살표 연결선 171">
                <a:extLst>
                  <a:ext uri="{FF2B5EF4-FFF2-40B4-BE49-F238E27FC236}">
                    <a16:creationId xmlns:a16="http://schemas.microsoft.com/office/drawing/2014/main" id="{E3DFD9C0-5EF6-FCBE-833C-5F0870146E8A}"/>
                  </a:ext>
                </a:extLst>
              </p:cNvPr>
              <p:cNvCxnSpPr>
                <a:cxnSpLocks/>
                <a:stCxn id="157" idx="2"/>
                <a:endCxn id="158" idx="0"/>
              </p:cNvCxnSpPr>
              <p:nvPr/>
            </p:nvCxnSpPr>
            <p:spPr>
              <a:xfrm>
                <a:off x="920510" y="3279987"/>
                <a:ext cx="931665" cy="298273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직선 화살표 연결선 172">
                <a:extLst>
                  <a:ext uri="{FF2B5EF4-FFF2-40B4-BE49-F238E27FC236}">
                    <a16:creationId xmlns:a16="http://schemas.microsoft.com/office/drawing/2014/main" id="{FD60622A-56BD-6BCC-EA88-DBD10A7DC643}"/>
                  </a:ext>
                </a:extLst>
              </p:cNvPr>
              <p:cNvCxnSpPr>
                <a:cxnSpLocks/>
                <a:stCxn id="158" idx="2"/>
              </p:cNvCxnSpPr>
              <p:nvPr/>
            </p:nvCxnSpPr>
            <p:spPr>
              <a:xfrm>
                <a:off x="1852175" y="3803117"/>
                <a:ext cx="0" cy="1692705"/>
              </a:xfrm>
              <a:prstGeom prst="straightConnector1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FECBB0AD-4C1D-D5CE-507C-B12B038248CC}"/>
                  </a:ext>
                </a:extLst>
              </p:cNvPr>
              <p:cNvCxnSpPr>
                <a:cxnSpLocks/>
                <a:stCxn id="162" idx="2"/>
              </p:cNvCxnSpPr>
              <p:nvPr/>
            </p:nvCxnSpPr>
            <p:spPr>
              <a:xfrm>
                <a:off x="920509" y="5299178"/>
                <a:ext cx="0" cy="2097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FE088CD9-FB50-0FBC-141B-F0E3EF3230FA}"/>
                  </a:ext>
                </a:extLst>
              </p:cNvPr>
              <p:cNvCxnSpPr>
                <a:cxnSpLocks/>
                <a:endCxn id="153" idx="0"/>
              </p:cNvCxnSpPr>
              <p:nvPr/>
            </p:nvCxnSpPr>
            <p:spPr>
              <a:xfrm>
                <a:off x="920510" y="1317309"/>
                <a:ext cx="0" cy="2047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5D6044DF-4B7B-D8E3-08DF-2EA310D51A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626" y="5281291"/>
                    <a:ext cx="71292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5D6044DF-4B7B-D8E3-08DF-2EA310D51A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626" y="5281291"/>
                    <a:ext cx="712921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89B329F7-CA61-26DD-290B-3422BCA20D8C}"/>
                  </a:ext>
                </a:extLst>
              </p:cNvPr>
              <p:cNvCxnSpPr>
                <a:cxnSpLocks/>
                <a:endCxn id="163" idx="0"/>
              </p:cNvCxnSpPr>
              <p:nvPr/>
            </p:nvCxnSpPr>
            <p:spPr>
              <a:xfrm>
                <a:off x="920507" y="5941361"/>
                <a:ext cx="1" cy="21397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2397C987-198D-B887-1FA2-F59CE4D1BE78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>
                <a:off x="920508" y="6380192"/>
                <a:ext cx="0" cy="21397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2EE7A54D-4387-003C-C289-0FFE153BD962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1852174" y="1317309"/>
                <a:ext cx="2" cy="20471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1C47EC3-633C-98DC-0EF7-502EF72684BE}"/>
                  </a:ext>
                </a:extLst>
              </p:cNvPr>
              <p:cNvSpPr/>
              <p:nvPr/>
            </p:nvSpPr>
            <p:spPr>
              <a:xfrm>
                <a:off x="151044" y="845509"/>
                <a:ext cx="2809439" cy="60124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CDE014E-CCAA-EB1B-C0B8-48B84FA459F1}"/>
                  </a:ext>
                </a:extLst>
              </p:cNvPr>
              <p:cNvSpPr txBox="1"/>
              <p:nvPr/>
            </p:nvSpPr>
            <p:spPr>
              <a:xfrm>
                <a:off x="1836885" y="854360"/>
                <a:ext cx="103523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ko-KR" sz="1500" b="1" dirty="0"/>
                  <a:t>Decoder</a:t>
                </a:r>
                <a:endParaRPr lang="ko-KR" altLang="en-US" sz="1500" b="1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79D5477-AF77-13EE-5991-CC79EE7AA6F5}"/>
                  </a:ext>
                </a:extLst>
              </p:cNvPr>
              <p:cNvSpPr txBox="1"/>
              <p:nvPr/>
            </p:nvSpPr>
            <p:spPr>
              <a:xfrm>
                <a:off x="1495715" y="1137855"/>
                <a:ext cx="7675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A: (</a:t>
                </a:r>
                <a:r>
                  <a:rPr lang="en-US" altLang="ko-KR" sz="1200" i="1" dirty="0"/>
                  <a:t>p</a:t>
                </a:r>
                <a:r>
                  <a:rPr lang="en-US" altLang="ko-KR" sz="1200" dirty="0"/>
                  <a:t>x768)</a:t>
                </a:r>
                <a:endParaRPr lang="ko-KR" altLang="en-US" sz="1200" dirty="0"/>
              </a:p>
            </p:txBody>
          </p: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6F2D4046-2F31-2305-3B92-B34F74916800}"/>
                  </a:ext>
                </a:extLst>
              </p:cNvPr>
              <p:cNvCxnSpPr>
                <a:cxnSpLocks/>
                <a:endCxn id="154" idx="3"/>
              </p:cNvCxnSpPr>
              <p:nvPr/>
            </p:nvCxnSpPr>
            <p:spPr>
              <a:xfrm flipH="1">
                <a:off x="2208636" y="1634453"/>
                <a:ext cx="20471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직선 화살표 연결선 183">
                <a:extLst>
                  <a:ext uri="{FF2B5EF4-FFF2-40B4-BE49-F238E27FC236}">
                    <a16:creationId xmlns:a16="http://schemas.microsoft.com/office/drawing/2014/main" id="{FCDC251E-1B94-22BC-B861-B2D4D5232D21}"/>
                  </a:ext>
                </a:extLst>
              </p:cNvPr>
              <p:cNvCxnSpPr>
                <a:cxnSpLocks/>
                <a:endCxn id="163" idx="3"/>
              </p:cNvCxnSpPr>
              <p:nvPr/>
            </p:nvCxnSpPr>
            <p:spPr>
              <a:xfrm flipH="1">
                <a:off x="1276968" y="6267763"/>
                <a:ext cx="20471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B84F174-83E6-243C-BF5C-7739417E5F94}"/>
                  </a:ext>
                </a:extLst>
              </p:cNvPr>
              <p:cNvSpPr txBox="1"/>
              <p:nvPr/>
            </p:nvSpPr>
            <p:spPr>
              <a:xfrm>
                <a:off x="1911579" y="1819148"/>
                <a:ext cx="8254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B: (768x768)</a:t>
                </a:r>
              </a:p>
              <a:p>
                <a:r>
                  <a:rPr lang="en-US" altLang="ko-KR" sz="1200" dirty="0"/>
                  <a:t>C: (</a:t>
                </a:r>
                <a:r>
                  <a:rPr lang="en-US" altLang="ko-KR" sz="1200" i="1" dirty="0"/>
                  <a:t>p</a:t>
                </a:r>
                <a:r>
                  <a:rPr lang="en-US" altLang="ko-KR" sz="1200" dirty="0"/>
                  <a:t>x768)</a:t>
                </a:r>
                <a:endParaRPr lang="ko-KR" altLang="en-US" sz="12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90E4234-FE78-E65E-97D6-42B6730FFD02}"/>
                  </a:ext>
                </a:extLst>
              </p:cNvPr>
              <p:cNvSpPr txBox="1"/>
              <p:nvPr/>
            </p:nvSpPr>
            <p:spPr>
              <a:xfrm>
                <a:off x="574329" y="5765573"/>
                <a:ext cx="7675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A: (</a:t>
                </a:r>
                <a:r>
                  <a:rPr lang="en-US" altLang="ko-KR" sz="1200" i="1" dirty="0"/>
                  <a:t>p</a:t>
                </a:r>
                <a:r>
                  <a:rPr lang="en-US" altLang="ko-KR" sz="1200" dirty="0"/>
                  <a:t>x768)</a:t>
                </a:r>
                <a:endParaRPr lang="ko-KR" altLang="en-US" sz="1200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B37E60A-01E8-6071-06E1-591BD9E82747}"/>
                  </a:ext>
                </a:extLst>
              </p:cNvPr>
              <p:cNvSpPr txBox="1"/>
              <p:nvPr/>
            </p:nvSpPr>
            <p:spPr>
              <a:xfrm>
                <a:off x="1525074" y="6077504"/>
                <a:ext cx="9399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/>
                  <a:t>B: (768x3072)</a:t>
                </a:r>
              </a:p>
              <a:p>
                <a:r>
                  <a:rPr lang="en-US" altLang="ko-KR" sz="1200" dirty="0"/>
                  <a:t>C: (</a:t>
                </a:r>
                <a:r>
                  <a:rPr lang="en-US" altLang="ko-KR" sz="1200" i="1" dirty="0"/>
                  <a:t>p</a:t>
                </a:r>
                <a:r>
                  <a:rPr lang="en-US" altLang="ko-KR" sz="1200" dirty="0"/>
                  <a:t>x3072)</a:t>
                </a:r>
                <a:endParaRPr lang="ko-KR" altLang="en-US" sz="1200" dirty="0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D433A111-C558-53C2-B3DD-F587A366414D}"/>
                </a:ext>
              </a:extLst>
            </p:cNvPr>
            <p:cNvGrpSpPr/>
            <p:nvPr/>
          </p:nvGrpSpPr>
          <p:grpSpPr>
            <a:xfrm>
              <a:off x="3173319" y="877901"/>
              <a:ext cx="1355535" cy="1145706"/>
              <a:chOff x="2437796" y="829825"/>
              <a:chExt cx="1355535" cy="1145706"/>
            </a:xfrm>
          </p:grpSpPr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C394EBBE-F416-4973-415A-5C73641E36E1}"/>
                  </a:ext>
                </a:extLst>
              </p:cNvPr>
              <p:cNvSpPr/>
              <p:nvPr/>
            </p:nvSpPr>
            <p:spPr>
              <a:xfrm>
                <a:off x="2437796" y="833065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49AE418-B128-1356-47E9-0C0A2DF4C365}"/>
                  </a:ext>
                </a:extLst>
              </p:cNvPr>
              <p:cNvSpPr txBox="1"/>
              <p:nvPr/>
            </p:nvSpPr>
            <p:spPr>
              <a:xfrm>
                <a:off x="2825923" y="829825"/>
                <a:ext cx="80666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CPU_S</a:t>
                </a:r>
                <a:endParaRPr lang="ko-KR" altLang="en-US" sz="1500" dirty="0"/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BFB17DB0-57CC-4E3A-7504-F17C6B16664F}"/>
                  </a:ext>
                </a:extLst>
              </p:cNvPr>
              <p:cNvSpPr/>
              <p:nvPr/>
            </p:nvSpPr>
            <p:spPr>
              <a:xfrm>
                <a:off x="2437796" y="1442981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9D0A94E-9636-3B87-210A-9F2C9489C409}"/>
                  </a:ext>
                </a:extLst>
              </p:cNvPr>
              <p:cNvSpPr txBox="1"/>
              <p:nvPr/>
            </p:nvSpPr>
            <p:spPr>
              <a:xfrm>
                <a:off x="2825923" y="1439741"/>
                <a:ext cx="459423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PIM</a:t>
                </a:r>
                <a:endParaRPr lang="ko-KR" altLang="en-US" sz="1500" dirty="0"/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43B9DA6C-B0FF-08B2-84FB-7595424EAD45}"/>
                  </a:ext>
                </a:extLst>
              </p:cNvPr>
              <p:cNvSpPr/>
              <p:nvPr/>
            </p:nvSpPr>
            <p:spPr>
              <a:xfrm>
                <a:off x="2437796" y="1138023"/>
                <a:ext cx="322212" cy="22485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628C13F-1E8C-4D07-0CF0-7BBA7B591D22}"/>
                  </a:ext>
                </a:extLst>
              </p:cNvPr>
              <p:cNvSpPr txBox="1"/>
              <p:nvPr/>
            </p:nvSpPr>
            <p:spPr>
              <a:xfrm>
                <a:off x="2825923" y="1134783"/>
                <a:ext cx="80666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CPU_P</a:t>
                </a:r>
                <a:endParaRPr lang="ko-KR" altLang="en-US" sz="1500" dirty="0"/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2AEB928B-5B50-8046-964C-E9C4E4C3F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7796" y="1865399"/>
                <a:ext cx="322212" cy="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B445B0D-65C7-4023-3940-21FECB0F8CF4}"/>
                  </a:ext>
                </a:extLst>
              </p:cNvPr>
              <p:cNvSpPr txBox="1"/>
              <p:nvPr/>
            </p:nvSpPr>
            <p:spPr>
              <a:xfrm>
                <a:off x="2825923" y="1744699"/>
                <a:ext cx="967408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500" dirty="0"/>
                  <a:t>Data copy</a:t>
                </a:r>
                <a:endParaRPr lang="ko-KR" alt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8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5EEC9A-06C2-6F7F-5E77-FC0924A6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Fig. 1 (b), (c)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585DE-1F57-A2A1-B534-6154ECDC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F1AEE2-D6D7-F4BB-4896-117F7DFE48D8}"/>
              </a:ext>
            </a:extLst>
          </p:cNvPr>
          <p:cNvGrpSpPr/>
          <p:nvPr/>
        </p:nvGrpSpPr>
        <p:grpSpPr>
          <a:xfrm>
            <a:off x="1044687" y="921924"/>
            <a:ext cx="5306673" cy="1255842"/>
            <a:chOff x="1044687" y="921924"/>
            <a:chExt cx="5306673" cy="12558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EA1B5FB-C5A9-E5CD-6F03-0412AA3AD605}"/>
                </a:ext>
              </a:extLst>
            </p:cNvPr>
            <p:cNvSpPr/>
            <p:nvPr/>
          </p:nvSpPr>
          <p:spPr>
            <a:xfrm>
              <a:off x="1750054" y="1247514"/>
              <a:ext cx="583553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84563E3-2AFA-2263-23E7-45BC84F40032}"/>
                </a:ext>
              </a:extLst>
            </p:cNvPr>
            <p:cNvSpPr/>
            <p:nvPr/>
          </p:nvSpPr>
          <p:spPr>
            <a:xfrm>
              <a:off x="1750054" y="1580783"/>
              <a:ext cx="583553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A484A1-5C4F-3C58-F5EC-16534B8D220E}"/>
                </a:ext>
              </a:extLst>
            </p:cNvPr>
            <p:cNvSpPr/>
            <p:nvPr/>
          </p:nvSpPr>
          <p:spPr>
            <a:xfrm>
              <a:off x="2586200" y="1247515"/>
              <a:ext cx="583553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E1D8D71-5FF4-D195-D5AF-BEC6B76F3DC1}"/>
                </a:ext>
              </a:extLst>
            </p:cNvPr>
            <p:cNvSpPr/>
            <p:nvPr/>
          </p:nvSpPr>
          <p:spPr>
            <a:xfrm>
              <a:off x="3444615" y="1580061"/>
              <a:ext cx="1361604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ReduceMean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BC83998-F373-F63E-8FFB-B097C7B7E0A4}"/>
                </a:ext>
              </a:extLst>
            </p:cNvPr>
            <p:cNvSpPr/>
            <p:nvPr/>
          </p:nvSpPr>
          <p:spPr>
            <a:xfrm>
              <a:off x="5081081" y="1247515"/>
              <a:ext cx="583553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82CF36D-5CE1-25B1-C799-259B0E44188D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2333607" y="1383572"/>
              <a:ext cx="2525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F17E8E-025A-6BE5-4955-39BE13DB9E0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333607" y="1446739"/>
              <a:ext cx="272898" cy="2701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7340DCB-539A-D8F2-7BDD-5B4A1F23D968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169753" y="1383573"/>
              <a:ext cx="274862" cy="332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8E996CE-8CE2-680C-58DD-54BB373540A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806219" y="1445230"/>
              <a:ext cx="288392" cy="270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8916412-E33D-57D0-809A-51FCBE8A635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169753" y="1383573"/>
              <a:ext cx="1911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CBA5134-039B-21AF-69C3-BBDFF94D6CB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97461" y="1383572"/>
              <a:ext cx="2525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E0E09D0-8558-3533-A238-B3ACFF406C4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497461" y="1716118"/>
              <a:ext cx="252593" cy="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8C0823-F398-987E-C28C-95FBB1071D6E}"/>
                    </a:ext>
                  </a:extLst>
                </p:cNvPr>
                <p:cNvSpPr txBox="1"/>
                <p:nvPr/>
              </p:nvSpPr>
              <p:spPr>
                <a:xfrm>
                  <a:off x="1044687" y="1198211"/>
                  <a:ext cx="552319" cy="351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8C0823-F398-987E-C28C-95FBB1071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87" y="1198211"/>
                  <a:ext cx="552319" cy="3516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603A0E0-74D2-2284-E450-1E0F13EAF70F}"/>
                    </a:ext>
                  </a:extLst>
                </p:cNvPr>
                <p:cNvSpPr txBox="1"/>
                <p:nvPr/>
              </p:nvSpPr>
              <p:spPr>
                <a:xfrm>
                  <a:off x="1044687" y="1543046"/>
                  <a:ext cx="552319" cy="351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603A0E0-74D2-2284-E450-1E0F13EAF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87" y="1543046"/>
                  <a:ext cx="552319" cy="3516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D44E6C4-9F45-1C2E-434A-9C9159456F26}"/>
                </a:ext>
              </a:extLst>
            </p:cNvPr>
            <p:cNvCxnSpPr>
              <a:cxnSpLocks/>
              <a:stCxn id="22" idx="2"/>
              <a:endCxn id="6" idx="0"/>
            </p:cNvCxnSpPr>
            <p:nvPr/>
          </p:nvCxnSpPr>
          <p:spPr>
            <a:xfrm>
              <a:off x="2041830" y="1106590"/>
              <a:ext cx="1" cy="140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22F6573-5388-C7F1-3591-9862411B970C}"/>
                </a:ext>
              </a:extLst>
            </p:cNvPr>
            <p:cNvCxnSpPr>
              <a:cxnSpLocks/>
              <a:stCxn id="23" idx="0"/>
              <a:endCxn id="7" idx="2"/>
            </p:cNvCxnSpPr>
            <p:nvPr/>
          </p:nvCxnSpPr>
          <p:spPr>
            <a:xfrm flipV="1">
              <a:off x="2041830" y="1852898"/>
              <a:ext cx="1" cy="140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D45759-DD23-38A0-E125-B9B4492D6DE7}"/>
                </a:ext>
              </a:extLst>
            </p:cNvPr>
            <p:cNvSpPr txBox="1"/>
            <p:nvPr/>
          </p:nvSpPr>
          <p:spPr>
            <a:xfrm>
              <a:off x="1765670" y="921924"/>
              <a:ext cx="552319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/>
                <a:t>bias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D8D6F9-FE08-924C-B27D-695FFA18CCAB}"/>
                </a:ext>
              </a:extLst>
            </p:cNvPr>
            <p:cNvSpPr txBox="1"/>
            <p:nvPr/>
          </p:nvSpPr>
          <p:spPr>
            <a:xfrm>
              <a:off x="1765670" y="1993100"/>
              <a:ext cx="552319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/>
                <a:t>bias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E756BC2-29A4-4AEF-DE6B-96102A86C6B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664634" y="1382296"/>
              <a:ext cx="252593" cy="1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8734EA6-E6CE-58DC-2093-22BB740C2F75}"/>
                    </a:ext>
                  </a:extLst>
                </p:cNvPr>
                <p:cNvSpPr txBox="1"/>
                <p:nvPr/>
              </p:nvSpPr>
              <p:spPr>
                <a:xfrm>
                  <a:off x="5799041" y="1198211"/>
                  <a:ext cx="552319" cy="351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8734EA6-E6CE-58DC-2093-22BB740C2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041" y="1198211"/>
                  <a:ext cx="552319" cy="351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34BE03-D7FC-E4E8-7A05-B42A83378A9F}"/>
              </a:ext>
            </a:extLst>
          </p:cNvPr>
          <p:cNvGrpSpPr/>
          <p:nvPr/>
        </p:nvGrpSpPr>
        <p:grpSpPr>
          <a:xfrm>
            <a:off x="797231" y="2961125"/>
            <a:ext cx="5803788" cy="796716"/>
            <a:chOff x="797231" y="2961125"/>
            <a:chExt cx="5803788" cy="79671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042A1F0-5FAA-8C38-E4B6-F044AB533F24}"/>
                </a:ext>
              </a:extLst>
            </p:cNvPr>
            <p:cNvSpPr/>
            <p:nvPr/>
          </p:nvSpPr>
          <p:spPr>
            <a:xfrm>
              <a:off x="1298947" y="3155664"/>
              <a:ext cx="583553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CF35BEB-2A4C-9ED7-3F7F-D4E5C4B071F2}"/>
                </a:ext>
              </a:extLst>
            </p:cNvPr>
            <p:cNvSpPr/>
            <p:nvPr/>
          </p:nvSpPr>
          <p:spPr>
            <a:xfrm>
              <a:off x="2158835" y="3155664"/>
              <a:ext cx="583553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011C00-DA15-231D-61B6-4CC33FE0DA9A}"/>
                </a:ext>
              </a:extLst>
            </p:cNvPr>
            <p:cNvSpPr/>
            <p:nvPr/>
          </p:nvSpPr>
          <p:spPr>
            <a:xfrm>
              <a:off x="3020383" y="3155664"/>
              <a:ext cx="583553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B3A24A9-8B87-8A17-A6FB-78FBFC964F39}"/>
                </a:ext>
              </a:extLst>
            </p:cNvPr>
            <p:cNvSpPr/>
            <p:nvPr/>
          </p:nvSpPr>
          <p:spPr>
            <a:xfrm>
              <a:off x="3878798" y="3155664"/>
              <a:ext cx="1361604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ReduceMean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22F0B9E-B431-9DA1-AB06-B962C2219C3D}"/>
                </a:ext>
              </a:extLst>
            </p:cNvPr>
            <p:cNvSpPr/>
            <p:nvPr/>
          </p:nvSpPr>
          <p:spPr>
            <a:xfrm>
              <a:off x="5515264" y="3155664"/>
              <a:ext cx="583553" cy="27211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</a:t>
              </a:r>
              <a:endPara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AE7EC0B-6182-DAF5-BDEE-EB89F9A5C89D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3603936" y="3291722"/>
              <a:ext cx="2748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B4BC871-7D2E-5453-009F-6F927BD82200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5240402" y="3291722"/>
              <a:ext cx="2748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DBBB1793-6596-2B37-555B-65B2E2D86484}"/>
                </a:ext>
              </a:extLst>
            </p:cNvPr>
            <p:cNvSpPr/>
            <p:nvPr/>
          </p:nvSpPr>
          <p:spPr>
            <a:xfrm>
              <a:off x="3537326" y="2961125"/>
              <a:ext cx="2009172" cy="565400"/>
            </a:xfrm>
            <a:prstGeom prst="arc">
              <a:avLst>
                <a:gd name="adj1" fmla="val 11015833"/>
                <a:gd name="adj2" fmla="val 21448414"/>
              </a:avLst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FC17F43-289C-CC2B-05DC-F5D4B45D8EF8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2742388" y="3291722"/>
              <a:ext cx="2779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728D23-11DE-4A2F-6D8A-166B9F8743CE}"/>
                    </a:ext>
                  </a:extLst>
                </p:cNvPr>
                <p:cNvSpPr txBox="1"/>
                <p:nvPr/>
              </p:nvSpPr>
              <p:spPr>
                <a:xfrm>
                  <a:off x="797231" y="3106207"/>
                  <a:ext cx="552319" cy="351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728D23-11DE-4A2F-6D8A-166B9F874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31" y="3106207"/>
                  <a:ext cx="552319" cy="3516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CB22154-ECD7-1D34-04D0-3F884DAD02A8}"/>
                    </a:ext>
                  </a:extLst>
                </p:cNvPr>
                <p:cNvSpPr txBox="1"/>
                <p:nvPr/>
              </p:nvSpPr>
              <p:spPr>
                <a:xfrm>
                  <a:off x="6048700" y="3106207"/>
                  <a:ext cx="552319" cy="351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CB22154-ECD7-1D34-04D0-3F884DAD0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700" y="3106207"/>
                  <a:ext cx="552319" cy="3516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3006D83F-71BC-6600-9D6A-69B262782A7B}"/>
                </a:ext>
              </a:extLst>
            </p:cNvPr>
            <p:cNvSpPr/>
            <p:nvPr/>
          </p:nvSpPr>
          <p:spPr>
            <a:xfrm>
              <a:off x="1851266" y="2961125"/>
              <a:ext cx="1183858" cy="565400"/>
            </a:xfrm>
            <a:prstGeom prst="arc">
              <a:avLst>
                <a:gd name="adj1" fmla="val 11015833"/>
                <a:gd name="adj2" fmla="val 21448414"/>
              </a:avLst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706040F-AC8D-6DB2-7539-D07494BC729C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1597006" y="3432973"/>
              <a:ext cx="1" cy="140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DA5E8A-2DEE-9391-E201-7E7C15491E83}"/>
                </a:ext>
              </a:extLst>
            </p:cNvPr>
            <p:cNvSpPr txBox="1"/>
            <p:nvPr/>
          </p:nvSpPr>
          <p:spPr>
            <a:xfrm>
              <a:off x="1320846" y="3573175"/>
              <a:ext cx="552319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/>
                <a:t>bias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BE07F04-24DE-F175-2E04-B6D17007DDF8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2466229" y="3432973"/>
              <a:ext cx="1" cy="140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C5A5D6-51CB-E454-1162-E279967C2B62}"/>
                </a:ext>
              </a:extLst>
            </p:cNvPr>
            <p:cNvSpPr txBox="1"/>
            <p:nvPr/>
          </p:nvSpPr>
          <p:spPr>
            <a:xfrm>
              <a:off x="2190069" y="3573175"/>
              <a:ext cx="552319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/>
                <a:t>bias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4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811F935-888B-4399-97C9-F187DC4E4178}"/>
              </a:ext>
            </a:extLst>
          </p:cNvPr>
          <p:cNvGrpSpPr/>
          <p:nvPr/>
        </p:nvGrpSpPr>
        <p:grpSpPr>
          <a:xfrm>
            <a:off x="1224199" y="743090"/>
            <a:ext cx="6169794" cy="6114910"/>
            <a:chOff x="1487103" y="323991"/>
            <a:chExt cx="6169794" cy="61149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9949F35-D61B-4921-ADA7-190C0E71215A}"/>
                </a:ext>
              </a:extLst>
            </p:cNvPr>
            <p:cNvSpPr/>
            <p:nvPr/>
          </p:nvSpPr>
          <p:spPr>
            <a:xfrm>
              <a:off x="1487103" y="323991"/>
              <a:ext cx="6169794" cy="611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7BF894B3-983F-4B5E-AC59-95D77F7B968F}"/>
                </a:ext>
              </a:extLst>
            </p:cNvPr>
            <p:cNvSpPr/>
            <p:nvPr/>
          </p:nvSpPr>
          <p:spPr>
            <a:xfrm>
              <a:off x="1740391" y="970399"/>
              <a:ext cx="1422400" cy="3618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52B1A48-C61A-4F32-9BEB-763A9678E5D3}"/>
                    </a:ext>
                  </a:extLst>
                </p:cNvPr>
                <p:cNvSpPr txBox="1"/>
                <p:nvPr/>
              </p:nvSpPr>
              <p:spPr>
                <a:xfrm>
                  <a:off x="5522374" y="3764556"/>
                  <a:ext cx="6562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52B1A48-C61A-4F32-9BEB-763A9678E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374" y="3764556"/>
                  <a:ext cx="65621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화살표: 왼쪽/오른쪽 180">
              <a:extLst>
                <a:ext uri="{FF2B5EF4-FFF2-40B4-BE49-F238E27FC236}">
                  <a16:creationId xmlns:a16="http://schemas.microsoft.com/office/drawing/2014/main" id="{EF8635FC-1294-4A48-A74D-D54356BF857F}"/>
                </a:ext>
              </a:extLst>
            </p:cNvPr>
            <p:cNvSpPr/>
            <p:nvPr/>
          </p:nvSpPr>
          <p:spPr>
            <a:xfrm>
              <a:off x="3716239" y="1445061"/>
              <a:ext cx="3787225" cy="444500"/>
            </a:xfrm>
            <a:prstGeom prst="leftRightArrow">
              <a:avLst>
                <a:gd name="adj1" fmla="val 50000"/>
                <a:gd name="adj2" fmla="val 3938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Register File BUS Interface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B25D06C-FD38-4197-9AE6-D7AEAF98C6C6}"/>
                </a:ext>
              </a:extLst>
            </p:cNvPr>
            <p:cNvSpPr/>
            <p:nvPr/>
          </p:nvSpPr>
          <p:spPr>
            <a:xfrm>
              <a:off x="5229125" y="1043600"/>
              <a:ext cx="761452" cy="272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Switch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0B5B32A-21D1-45F1-9EEA-71A66C09380E}"/>
                </a:ext>
              </a:extLst>
            </p:cNvPr>
            <p:cNvSpPr/>
            <p:nvPr/>
          </p:nvSpPr>
          <p:spPr>
            <a:xfrm>
              <a:off x="4682754" y="4996366"/>
              <a:ext cx="1422399" cy="603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vACC</a:t>
              </a:r>
              <a:r>
                <a:rPr lang="en-US" altLang="ko-KR" sz="1600" dirty="0">
                  <a:solidFill>
                    <a:schemeClr val="tx1"/>
                  </a:solidFill>
                </a:rPr>
                <a:t>[3:0]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176-bit x 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DDAEF38-8BFC-438A-8542-4C07240FEAEB}"/>
                </a:ext>
              </a:extLst>
            </p:cNvPr>
            <p:cNvSpPr/>
            <p:nvPr/>
          </p:nvSpPr>
          <p:spPr>
            <a:xfrm>
              <a:off x="4682754" y="5789617"/>
              <a:ext cx="1422399" cy="3303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Normalization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3688770A-83E2-40ED-8ABA-0D84EE046FCA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3162791" y="1179733"/>
              <a:ext cx="20663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EC44C4FC-B159-4441-B547-24F23BFBA064}"/>
                </a:ext>
              </a:extLst>
            </p:cNvPr>
            <p:cNvCxnSpPr>
              <a:cxnSpLocks/>
              <a:endCxn id="260" idx="1"/>
            </p:cNvCxnSpPr>
            <p:nvPr/>
          </p:nvCxnSpPr>
          <p:spPr>
            <a:xfrm flipV="1">
              <a:off x="3162791" y="3998115"/>
              <a:ext cx="629650" cy="7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E3941F56-5E25-40B6-88DF-FFC2A624F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6086" y="1114930"/>
              <a:ext cx="133709" cy="133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E8DDCCA5-3CA3-40FF-9EB4-62E47E7036A4}"/>
                </a:ext>
              </a:extLst>
            </p:cNvPr>
            <p:cNvSpPr/>
            <p:nvPr/>
          </p:nvSpPr>
          <p:spPr>
            <a:xfrm>
              <a:off x="3170430" y="1274823"/>
              <a:ext cx="545810" cy="24919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3-bit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E037AF6B-9F37-4FA6-883A-110F78B4329B}"/>
                </a:ext>
              </a:extLst>
            </p:cNvPr>
            <p:cNvCxnSpPr>
              <a:cxnSpLocks/>
              <a:stCxn id="197" idx="0"/>
              <a:endCxn id="224" idx="2"/>
            </p:cNvCxnSpPr>
            <p:nvPr/>
          </p:nvCxnSpPr>
          <p:spPr>
            <a:xfrm flipH="1" flipV="1">
              <a:off x="4503639" y="1776170"/>
              <a:ext cx="1" cy="2188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BA21DD28-4F33-4C8B-8605-AC49FA0F4941}"/>
                </a:ext>
              </a:extLst>
            </p:cNvPr>
            <p:cNvCxnSpPr>
              <a:cxnSpLocks/>
              <a:stCxn id="258" idx="0"/>
              <a:endCxn id="225" idx="2"/>
            </p:cNvCxnSpPr>
            <p:nvPr/>
          </p:nvCxnSpPr>
          <p:spPr>
            <a:xfrm flipH="1" flipV="1">
              <a:off x="6262463" y="1772794"/>
              <a:ext cx="2298" cy="222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4A74DF74-2B30-43B0-AB51-2CB9B1EC6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6086" y="3928534"/>
              <a:ext cx="133709" cy="133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480222-8E9E-48B9-ACE8-A1A0D708EDD7}"/>
                </a:ext>
              </a:extLst>
            </p:cNvPr>
            <p:cNvSpPr/>
            <p:nvPr/>
          </p:nvSpPr>
          <p:spPr>
            <a:xfrm>
              <a:off x="3170430" y="4075511"/>
              <a:ext cx="545810" cy="24919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4-bit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FB961C02-70CE-4EF9-A423-EB3307AE6AA6}"/>
                </a:ext>
              </a:extLst>
            </p:cNvPr>
            <p:cNvCxnSpPr>
              <a:cxnSpLocks/>
              <a:stCxn id="198" idx="2"/>
              <a:endCxn id="261" idx="0"/>
            </p:cNvCxnSpPr>
            <p:nvPr/>
          </p:nvCxnSpPr>
          <p:spPr>
            <a:xfrm>
              <a:off x="4000190" y="3071028"/>
              <a:ext cx="0" cy="490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E3AF515C-3AF3-4748-B162-F7D98C5EDA5C}"/>
                </a:ext>
              </a:extLst>
            </p:cNvPr>
            <p:cNvSpPr/>
            <p:nvPr/>
          </p:nvSpPr>
          <p:spPr>
            <a:xfrm>
              <a:off x="3792440" y="1995044"/>
              <a:ext cx="1422399" cy="1079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vecA</a:t>
              </a:r>
              <a:r>
                <a:rPr lang="en-US" altLang="ko-KR" sz="1600" dirty="0">
                  <a:solidFill>
                    <a:schemeClr val="tx1"/>
                  </a:solidFill>
                </a:rPr>
                <a:t>[3:0]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128-bit x 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A507C24C-C173-4894-97B4-0E323CBC5720}"/>
                </a:ext>
              </a:extLst>
            </p:cNvPr>
            <p:cNvSpPr/>
            <p:nvPr/>
          </p:nvSpPr>
          <p:spPr>
            <a:xfrm>
              <a:off x="3917603" y="2905855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30FC3A66-EDA8-4CCB-BFF7-256E214DCD98}"/>
                </a:ext>
              </a:extLst>
            </p:cNvPr>
            <p:cNvGrpSpPr/>
            <p:nvPr/>
          </p:nvGrpSpPr>
          <p:grpSpPr>
            <a:xfrm>
              <a:off x="3792441" y="3560700"/>
              <a:ext cx="762000" cy="874829"/>
              <a:chOff x="4963073" y="3718765"/>
              <a:chExt cx="762000" cy="1079500"/>
            </a:xfrm>
          </p:grpSpPr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865F593C-A69D-439F-B67D-F3570DB02A3D}"/>
                  </a:ext>
                </a:extLst>
              </p:cNvPr>
              <p:cNvSpPr/>
              <p:nvPr/>
            </p:nvSpPr>
            <p:spPr>
              <a:xfrm>
                <a:off x="4963073" y="3718765"/>
                <a:ext cx="762000" cy="1079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16-bit</a:t>
                </a:r>
                <a:br>
                  <a:rPr lang="en-US" altLang="ko-KR" sz="1600" dirty="0">
                    <a:solidFill>
                      <a:schemeClr val="tx1"/>
                    </a:solidFill>
                  </a:rPr>
                </a:br>
                <a:r>
                  <a:rPr lang="en-US" altLang="ko-KR" sz="1600" dirty="0">
                    <a:solidFill>
                      <a:schemeClr val="tx1"/>
                    </a:solidFill>
                  </a:rPr>
                  <a:t>MAC</a:t>
                </a:r>
                <a:br>
                  <a:rPr lang="en-US" altLang="ko-KR" sz="1600" dirty="0">
                    <a:solidFill>
                      <a:schemeClr val="tx1"/>
                    </a:solidFill>
                  </a:rPr>
                </a:br>
                <a:r>
                  <a:rPr lang="en-US" altLang="ko-KR" sz="1600" dirty="0">
                    <a:solidFill>
                      <a:schemeClr val="tx1"/>
                    </a:solidFill>
                  </a:rPr>
                  <a:t>unit0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04AA422B-569D-47E3-90AF-8F6102142674}"/>
                  </a:ext>
                </a:extLst>
              </p:cNvPr>
              <p:cNvSpPr/>
              <p:nvPr/>
            </p:nvSpPr>
            <p:spPr>
              <a:xfrm>
                <a:off x="5088235" y="3720011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9EDD0E16-9A0D-427E-92EF-442367567F72}"/>
                  </a:ext>
                </a:extLst>
              </p:cNvPr>
              <p:cNvSpPr/>
              <p:nvPr/>
            </p:nvSpPr>
            <p:spPr>
              <a:xfrm>
                <a:off x="5435232" y="3720011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01687CC8-6C0D-4230-9093-21E62F032E47}"/>
                  </a:ext>
                </a:extLst>
              </p:cNvPr>
              <p:cNvSpPr/>
              <p:nvPr/>
            </p:nvSpPr>
            <p:spPr>
              <a:xfrm>
                <a:off x="5261486" y="4630821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 dirty="0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FBCFAE01-C8D1-4F52-B7C7-A323827AE53F}"/>
                </a:ext>
              </a:extLst>
            </p:cNvPr>
            <p:cNvGrpSpPr/>
            <p:nvPr/>
          </p:nvGrpSpPr>
          <p:grpSpPr>
            <a:xfrm>
              <a:off x="5553561" y="1995044"/>
              <a:ext cx="1422399" cy="562196"/>
              <a:chOff x="6724193" y="2357779"/>
              <a:chExt cx="1422399" cy="562196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421DC121-82D7-4908-8D45-3E6786C70E23}"/>
                  </a:ext>
                </a:extLst>
              </p:cNvPr>
              <p:cNvSpPr/>
              <p:nvPr/>
            </p:nvSpPr>
            <p:spPr>
              <a:xfrm>
                <a:off x="6724193" y="2357779"/>
                <a:ext cx="1422399" cy="5621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vecB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128-bit x 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7AA5775E-58EB-4995-844F-DD263432656B}"/>
                  </a:ext>
                </a:extLst>
              </p:cNvPr>
              <p:cNvSpPr/>
              <p:nvPr/>
            </p:nvSpPr>
            <p:spPr>
              <a:xfrm>
                <a:off x="7856751" y="2749104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 dirty="0"/>
              </a:p>
            </p:txBody>
          </p:sp>
        </p:grp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1282D56C-D3C3-495A-B787-09598570B2D2}"/>
                </a:ext>
              </a:extLst>
            </p:cNvPr>
            <p:cNvCxnSpPr>
              <a:cxnSpLocks/>
              <a:stCxn id="259" idx="2"/>
              <a:endCxn id="256" idx="0"/>
            </p:cNvCxnSpPr>
            <p:nvPr/>
          </p:nvCxnSpPr>
          <p:spPr>
            <a:xfrm>
              <a:off x="6768706" y="2551542"/>
              <a:ext cx="5927" cy="1010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DA9AF919-7CC4-4A8A-A179-159F5CA3DBA3}"/>
                </a:ext>
              </a:extLst>
            </p:cNvPr>
            <p:cNvGrpSpPr/>
            <p:nvPr/>
          </p:nvGrpSpPr>
          <p:grpSpPr>
            <a:xfrm>
              <a:off x="6219887" y="3560936"/>
              <a:ext cx="762000" cy="875839"/>
              <a:chOff x="4963073" y="3718765"/>
              <a:chExt cx="762000" cy="1080746"/>
            </a:xfrm>
          </p:grpSpPr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069691B9-E724-4C45-BF7B-CA64FE7CCDA9}"/>
                  </a:ext>
                </a:extLst>
              </p:cNvPr>
              <p:cNvSpPr/>
              <p:nvPr/>
            </p:nvSpPr>
            <p:spPr>
              <a:xfrm>
                <a:off x="4963073" y="3718765"/>
                <a:ext cx="762000" cy="1079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16-bit</a:t>
                </a:r>
                <a:br>
                  <a:rPr lang="en-US" altLang="ko-KR" sz="1600" dirty="0">
                    <a:solidFill>
                      <a:schemeClr val="tx1"/>
                    </a:solidFill>
                  </a:rPr>
                </a:br>
                <a:r>
                  <a:rPr lang="en-US" altLang="ko-KR" sz="1600" dirty="0">
                    <a:solidFill>
                      <a:schemeClr val="tx1"/>
                    </a:solidFill>
                  </a:rPr>
                  <a:t>MAC</a:t>
                </a:r>
                <a:br>
                  <a:rPr lang="en-US" altLang="ko-KR" sz="1600" dirty="0">
                    <a:solidFill>
                      <a:schemeClr val="tx1"/>
                    </a:solidFill>
                  </a:rPr>
                </a:br>
                <a:r>
                  <a:rPr lang="en-US" altLang="ko-KR" sz="1600" dirty="0">
                    <a:solidFill>
                      <a:schemeClr val="tx1"/>
                    </a:solidFill>
                  </a:rPr>
                  <a:t>unit7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A77CB59E-B8E4-46A4-B5CB-AFA9C5CD6F72}"/>
                  </a:ext>
                </a:extLst>
              </p:cNvPr>
              <p:cNvSpPr/>
              <p:nvPr/>
            </p:nvSpPr>
            <p:spPr>
              <a:xfrm>
                <a:off x="5088235" y="3720011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9B43D7B-0D68-4A10-8CB6-F5794FC8EFB4}"/>
                  </a:ext>
                </a:extLst>
              </p:cNvPr>
              <p:cNvSpPr/>
              <p:nvPr/>
            </p:nvSpPr>
            <p:spPr>
              <a:xfrm>
                <a:off x="5435232" y="3720011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485019C5-6DA5-4052-94E6-4B3688ABA2C6}"/>
                  </a:ext>
                </a:extLst>
              </p:cNvPr>
              <p:cNvSpPr/>
              <p:nvPr/>
            </p:nvSpPr>
            <p:spPr>
              <a:xfrm>
                <a:off x="5264132" y="4634338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B420BC6-D464-4C9E-BBA0-4421D433DFD4}"/>
                </a:ext>
              </a:extLst>
            </p:cNvPr>
            <p:cNvGrpSpPr/>
            <p:nvPr/>
          </p:nvGrpSpPr>
          <p:grpSpPr>
            <a:xfrm>
              <a:off x="4703147" y="3560700"/>
              <a:ext cx="762000" cy="874829"/>
              <a:chOff x="4963073" y="3718765"/>
              <a:chExt cx="762000" cy="107950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96A1F489-9708-434B-A0F2-6466F53443E0}"/>
                  </a:ext>
                </a:extLst>
              </p:cNvPr>
              <p:cNvSpPr/>
              <p:nvPr/>
            </p:nvSpPr>
            <p:spPr>
              <a:xfrm>
                <a:off x="4963073" y="3718765"/>
                <a:ext cx="762000" cy="1079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16-bit</a:t>
                </a:r>
                <a:br>
                  <a:rPr lang="en-US" altLang="ko-KR" sz="1600" dirty="0">
                    <a:solidFill>
                      <a:schemeClr val="tx1"/>
                    </a:solidFill>
                  </a:rPr>
                </a:br>
                <a:r>
                  <a:rPr lang="en-US" altLang="ko-KR" sz="1600" dirty="0">
                    <a:solidFill>
                      <a:schemeClr val="tx1"/>
                    </a:solidFill>
                  </a:rPr>
                  <a:t>MAC</a:t>
                </a:r>
                <a:br>
                  <a:rPr lang="en-US" altLang="ko-KR" sz="1600" dirty="0">
                    <a:solidFill>
                      <a:schemeClr val="tx1"/>
                    </a:solidFill>
                  </a:rPr>
                </a:br>
                <a:r>
                  <a:rPr lang="en-US" altLang="ko-KR" sz="1600" dirty="0">
                    <a:solidFill>
                      <a:schemeClr val="tx1"/>
                    </a:solidFill>
                  </a:rPr>
                  <a:t>unit1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0E68CF77-0D27-46B5-80A4-43EF18493E6B}"/>
                  </a:ext>
                </a:extLst>
              </p:cNvPr>
              <p:cNvSpPr/>
              <p:nvPr/>
            </p:nvSpPr>
            <p:spPr>
              <a:xfrm>
                <a:off x="5088235" y="3720011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146A8281-BBFF-4D33-B51D-BEE11CA80274}"/>
                  </a:ext>
                </a:extLst>
              </p:cNvPr>
              <p:cNvSpPr/>
              <p:nvPr/>
            </p:nvSpPr>
            <p:spPr>
              <a:xfrm>
                <a:off x="5435232" y="3720011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F9F3E74F-6976-4DA7-B46C-461F88CBEA1A}"/>
                  </a:ext>
                </a:extLst>
              </p:cNvPr>
              <p:cNvSpPr/>
              <p:nvPr/>
            </p:nvSpPr>
            <p:spPr>
              <a:xfrm>
                <a:off x="5261486" y="4627885"/>
                <a:ext cx="165173" cy="16517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800"/>
              </a:p>
            </p:txBody>
          </p:sp>
        </p:grpSp>
        <p:cxnSp>
          <p:nvCxnSpPr>
            <p:cNvPr id="204" name="연결선: 꺾임 203">
              <a:extLst>
                <a:ext uri="{FF2B5EF4-FFF2-40B4-BE49-F238E27FC236}">
                  <a16:creationId xmlns:a16="http://schemas.microsoft.com/office/drawing/2014/main" id="{D9831DB6-D2E6-4923-B908-0889F8C069DA}"/>
                </a:ext>
              </a:extLst>
            </p:cNvPr>
            <p:cNvCxnSpPr>
              <a:stCxn id="198" idx="2"/>
              <a:endCxn id="251" idx="0"/>
            </p:cNvCxnSpPr>
            <p:nvPr/>
          </p:nvCxnSpPr>
          <p:spPr>
            <a:xfrm rot="16200000" flipH="1">
              <a:off x="4210202" y="2861016"/>
              <a:ext cx="490682" cy="91070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954A8FFB-37F4-42E1-89D2-C99123CC0ADB}"/>
                </a:ext>
              </a:extLst>
            </p:cNvPr>
            <p:cNvCxnSpPr>
              <a:cxnSpLocks/>
              <a:stCxn id="198" idx="2"/>
              <a:endCxn id="255" idx="0"/>
            </p:cNvCxnSpPr>
            <p:nvPr/>
          </p:nvCxnSpPr>
          <p:spPr>
            <a:xfrm rot="16200000" flipH="1">
              <a:off x="4968454" y="2102764"/>
              <a:ext cx="490918" cy="24274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EC54DC6A-B504-4EEB-AA25-784CB122BF5E}"/>
                </a:ext>
              </a:extLst>
            </p:cNvPr>
            <p:cNvCxnSpPr>
              <a:cxnSpLocks/>
              <a:stCxn id="259" idx="2"/>
              <a:endCxn id="262" idx="0"/>
            </p:cNvCxnSpPr>
            <p:nvPr/>
          </p:nvCxnSpPr>
          <p:spPr>
            <a:xfrm rot="5400000">
              <a:off x="5052863" y="1845867"/>
              <a:ext cx="1010168" cy="2421519"/>
            </a:xfrm>
            <a:prstGeom prst="bentConnector3">
              <a:avLst>
                <a:gd name="adj1" fmla="val 62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연결선: 꺾임 206">
              <a:extLst>
                <a:ext uri="{FF2B5EF4-FFF2-40B4-BE49-F238E27FC236}">
                  <a16:creationId xmlns:a16="http://schemas.microsoft.com/office/drawing/2014/main" id="{B9C36A53-61B3-4EAD-971E-AD3EA15C87F8}"/>
                </a:ext>
              </a:extLst>
            </p:cNvPr>
            <p:cNvCxnSpPr>
              <a:cxnSpLocks/>
              <a:stCxn id="259" idx="2"/>
              <a:endCxn id="252" idx="0"/>
            </p:cNvCxnSpPr>
            <p:nvPr/>
          </p:nvCxnSpPr>
          <p:spPr>
            <a:xfrm rot="5400000">
              <a:off x="5508216" y="2301220"/>
              <a:ext cx="1010168" cy="1510813"/>
            </a:xfrm>
            <a:prstGeom prst="bentConnector3">
              <a:avLst>
                <a:gd name="adj1" fmla="val 62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7053D071-245E-466F-9E3C-6B360C864285}"/>
                </a:ext>
              </a:extLst>
            </p:cNvPr>
            <p:cNvCxnSpPr>
              <a:cxnSpLocks/>
              <a:stCxn id="220" idx="3"/>
              <a:endCxn id="221" idx="1"/>
            </p:cNvCxnSpPr>
            <p:nvPr/>
          </p:nvCxnSpPr>
          <p:spPr>
            <a:xfrm flipV="1">
              <a:off x="4175467" y="4716570"/>
              <a:ext cx="242806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1C4F18EA-5C0B-47AC-8711-E0B3F0FEE8EA}"/>
                </a:ext>
              </a:extLst>
            </p:cNvPr>
            <p:cNvCxnSpPr>
              <a:cxnSpLocks/>
              <a:stCxn id="220" idx="3"/>
              <a:endCxn id="263" idx="2"/>
            </p:cNvCxnSpPr>
            <p:nvPr/>
          </p:nvCxnSpPr>
          <p:spPr>
            <a:xfrm flipH="1" flipV="1">
              <a:off x="4173441" y="4433689"/>
              <a:ext cx="2026" cy="2828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CA3F4D0B-4D07-4FC6-B931-6ABD041EA787}"/>
                </a:ext>
              </a:extLst>
            </p:cNvPr>
            <p:cNvCxnSpPr>
              <a:cxnSpLocks/>
              <a:stCxn id="223" idx="0"/>
            </p:cNvCxnSpPr>
            <p:nvPr/>
          </p:nvCxnSpPr>
          <p:spPr>
            <a:xfrm flipV="1">
              <a:off x="5084682" y="4430323"/>
              <a:ext cx="1616" cy="286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237CDDA1-1CEC-4FF7-8CBC-6593AAACE978}"/>
                </a:ext>
              </a:extLst>
            </p:cNvPr>
            <p:cNvCxnSpPr>
              <a:cxnSpLocks/>
              <a:stCxn id="221" idx="1"/>
              <a:endCxn id="257" idx="2"/>
            </p:cNvCxnSpPr>
            <p:nvPr/>
          </p:nvCxnSpPr>
          <p:spPr>
            <a:xfrm flipV="1">
              <a:off x="6603533" y="4436775"/>
              <a:ext cx="0" cy="2797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10265D9-0082-4313-95E6-5D2A405FA13B}"/>
                </a:ext>
              </a:extLst>
            </p:cNvPr>
            <p:cNvCxnSpPr>
              <a:cxnSpLocks/>
              <a:stCxn id="185" idx="0"/>
              <a:endCxn id="222" idx="2"/>
            </p:cNvCxnSpPr>
            <p:nvPr/>
          </p:nvCxnSpPr>
          <p:spPr>
            <a:xfrm flipH="1" flipV="1">
              <a:off x="5393952" y="4715324"/>
              <a:ext cx="2" cy="2810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0F097F6C-D403-4836-9AE8-9A9415FD6245}"/>
                </a:ext>
              </a:extLst>
            </p:cNvPr>
            <p:cNvCxnSpPr>
              <a:cxnSpLocks/>
              <a:stCxn id="185" idx="2"/>
              <a:endCxn id="186" idx="0"/>
            </p:cNvCxnSpPr>
            <p:nvPr/>
          </p:nvCxnSpPr>
          <p:spPr>
            <a:xfrm>
              <a:off x="5393954" y="5599480"/>
              <a:ext cx="0" cy="1901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194D917D-40BC-4AF2-AC57-661072E94EB4}"/>
                </a:ext>
              </a:extLst>
            </p:cNvPr>
            <p:cNvCxnSpPr>
              <a:cxnSpLocks/>
              <a:stCxn id="186" idx="2"/>
              <a:endCxn id="215" idx="3"/>
            </p:cNvCxnSpPr>
            <p:nvPr/>
          </p:nvCxnSpPr>
          <p:spPr>
            <a:xfrm flipH="1">
              <a:off x="5393953" y="6119938"/>
              <a:ext cx="1" cy="1901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05383F5F-2FDF-4E36-B206-935D2A23405F}"/>
                </a:ext>
              </a:extLst>
            </p:cNvPr>
            <p:cNvSpPr/>
            <p:nvPr/>
          </p:nvSpPr>
          <p:spPr>
            <a:xfrm>
              <a:off x="5228780" y="6227488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/>
            </a:p>
          </p:txBody>
        </p:sp>
        <p:cxnSp>
          <p:nvCxnSpPr>
            <p:cNvPr id="216" name="연결선: 꺾임 215">
              <a:extLst>
                <a:ext uri="{FF2B5EF4-FFF2-40B4-BE49-F238E27FC236}">
                  <a16:creationId xmlns:a16="http://schemas.microsoft.com/office/drawing/2014/main" id="{9D9016D4-535E-48B2-9BE0-480E88D8FB6D}"/>
                </a:ext>
              </a:extLst>
            </p:cNvPr>
            <p:cNvCxnSpPr>
              <a:cxnSpLocks/>
              <a:stCxn id="215" idx="3"/>
              <a:endCxn id="217" idx="2"/>
            </p:cNvCxnSpPr>
            <p:nvPr/>
          </p:nvCxnSpPr>
          <p:spPr>
            <a:xfrm flipV="1">
              <a:off x="5393953" y="1777098"/>
              <a:ext cx="1783908" cy="453297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2682206-AA9E-4121-928B-481BC4F82453}"/>
                </a:ext>
              </a:extLst>
            </p:cNvPr>
            <p:cNvSpPr/>
            <p:nvPr/>
          </p:nvSpPr>
          <p:spPr>
            <a:xfrm>
              <a:off x="7095274" y="1611925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 dirty="0"/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9CBAD90E-2ED8-4965-8C76-CCF534BF2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6171" y="6232250"/>
              <a:ext cx="133709" cy="133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D91ECAB-453A-4625-8FBE-990414F392B9}"/>
                </a:ext>
              </a:extLst>
            </p:cNvPr>
            <p:cNvSpPr/>
            <p:nvPr/>
          </p:nvSpPr>
          <p:spPr>
            <a:xfrm>
              <a:off x="6270418" y="5957945"/>
              <a:ext cx="685445" cy="24919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128-bit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1943298D-C5CF-410E-9C6B-9BE80DD903DF}"/>
                </a:ext>
              </a:extLst>
            </p:cNvPr>
            <p:cNvSpPr/>
            <p:nvPr/>
          </p:nvSpPr>
          <p:spPr>
            <a:xfrm>
              <a:off x="4010294" y="4633984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E280AA56-B50A-45D6-96B5-1C376126724F}"/>
                </a:ext>
              </a:extLst>
            </p:cNvPr>
            <p:cNvSpPr/>
            <p:nvPr/>
          </p:nvSpPr>
          <p:spPr>
            <a:xfrm>
              <a:off x="6603533" y="4633983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CF894705-E84D-49DE-8CEB-B9BA09BB899D}"/>
                </a:ext>
              </a:extLst>
            </p:cNvPr>
            <p:cNvSpPr/>
            <p:nvPr/>
          </p:nvSpPr>
          <p:spPr>
            <a:xfrm>
              <a:off x="5311365" y="4550151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776D63C-690D-4BFD-BB33-6528E296F896}"/>
                </a:ext>
              </a:extLst>
            </p:cNvPr>
            <p:cNvSpPr/>
            <p:nvPr/>
          </p:nvSpPr>
          <p:spPr>
            <a:xfrm>
              <a:off x="5002095" y="4716571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EFFFA2F9-4D4B-416D-AF19-2B558B4FD739}"/>
                </a:ext>
              </a:extLst>
            </p:cNvPr>
            <p:cNvSpPr/>
            <p:nvPr/>
          </p:nvSpPr>
          <p:spPr>
            <a:xfrm>
              <a:off x="4421052" y="1610997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E19ACE73-41E9-40C4-A96E-B42740B5FF25}"/>
                </a:ext>
              </a:extLst>
            </p:cNvPr>
            <p:cNvSpPr/>
            <p:nvPr/>
          </p:nvSpPr>
          <p:spPr>
            <a:xfrm>
              <a:off x="6179876" y="1607621"/>
              <a:ext cx="165173" cy="16517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CAF5FA2-11DE-48E9-AD57-44C55EB26C53}"/>
                </a:ext>
              </a:extLst>
            </p:cNvPr>
            <p:cNvSpPr txBox="1"/>
            <p:nvPr/>
          </p:nvSpPr>
          <p:spPr>
            <a:xfrm>
              <a:off x="1575360" y="643759"/>
              <a:ext cx="185429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800" dirty="0"/>
                <a:t>PIM Interface Unit</a:t>
              </a:r>
              <a:endParaRPr lang="ko-KR" altLang="en-US" sz="1800" dirty="0"/>
            </a:p>
          </p:txBody>
        </p: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F6A72DEE-70FD-42D5-A2E4-24C15126FE32}"/>
                </a:ext>
              </a:extLst>
            </p:cNvPr>
            <p:cNvCxnSpPr>
              <a:cxnSpLocks/>
              <a:stCxn id="181" idx="1"/>
              <a:endCxn id="182" idx="2"/>
            </p:cNvCxnSpPr>
            <p:nvPr/>
          </p:nvCxnSpPr>
          <p:spPr>
            <a:xfrm flipH="1" flipV="1">
              <a:off x="5609851" y="1315866"/>
              <a:ext cx="1" cy="240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EC9069A7-7230-4298-AA35-BDB98F7C4C70}"/>
                </a:ext>
              </a:extLst>
            </p:cNvPr>
            <p:cNvSpPr/>
            <p:nvPr/>
          </p:nvSpPr>
          <p:spPr>
            <a:xfrm>
              <a:off x="4703147" y="419099"/>
              <a:ext cx="1723609" cy="2517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Global Data Bus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689D08FB-B105-4D95-8B0F-5F2258EBB8BA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 flipV="1">
              <a:off x="5609851" y="795752"/>
              <a:ext cx="1" cy="2478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오른쪽 중괄호 229">
              <a:extLst>
                <a:ext uri="{FF2B5EF4-FFF2-40B4-BE49-F238E27FC236}">
                  <a16:creationId xmlns:a16="http://schemas.microsoft.com/office/drawing/2014/main" id="{612237AD-3798-4E40-8C22-A784EF7368F9}"/>
                </a:ext>
              </a:extLst>
            </p:cNvPr>
            <p:cNvSpPr/>
            <p:nvPr/>
          </p:nvSpPr>
          <p:spPr>
            <a:xfrm rot="16200000">
              <a:off x="5567136" y="642628"/>
              <a:ext cx="91160" cy="19497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B09937-4EA4-428F-BCA7-8B6275B1F423}"/>
                </a:ext>
              </a:extLst>
            </p:cNvPr>
            <p:cNvSpPr txBox="1"/>
            <p:nvPr/>
          </p:nvSpPr>
          <p:spPr>
            <a:xfrm>
              <a:off x="1922483" y="1072011"/>
              <a:ext cx="116410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600" dirty="0"/>
                <a:t>PIM Valid</a:t>
              </a:r>
              <a:endParaRPr lang="ko-KR" altLang="en-US" sz="1600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161F8F5D-9234-4D9F-85F8-B23E1E45576D}"/>
                </a:ext>
              </a:extLst>
            </p:cNvPr>
            <p:cNvSpPr txBox="1"/>
            <p:nvPr/>
          </p:nvSpPr>
          <p:spPr>
            <a:xfrm>
              <a:off x="1844256" y="3894300"/>
              <a:ext cx="124233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600" dirty="0"/>
                <a:t>PIM Command</a:t>
              </a: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ACD1DE14-35CD-40A6-913E-986F3919E4B6}"/>
                </a:ext>
              </a:extLst>
            </p:cNvPr>
            <p:cNvSpPr/>
            <p:nvPr/>
          </p:nvSpPr>
          <p:spPr>
            <a:xfrm>
              <a:off x="1617955" y="918862"/>
              <a:ext cx="218662" cy="3715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72" name="제목 1">
            <a:extLst>
              <a:ext uri="{FF2B5EF4-FFF2-40B4-BE49-F238E27FC236}">
                <a16:creationId xmlns:a16="http://schemas.microsoft.com/office/drawing/2014/main" id="{A71BD15F-4C41-4713-9192-719AF0C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5" y="65688"/>
            <a:ext cx="8400882" cy="666469"/>
          </a:xfrm>
        </p:spPr>
        <p:txBody>
          <a:bodyPr/>
          <a:lstStyle/>
          <a:p>
            <a:r>
              <a:rPr lang="en-US" altLang="ko-KR" dirty="0"/>
              <a:t>Fig. 2 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54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4DC09-470D-4EC8-B6C5-FEDE0542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Fig. 2 (b)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1B566-84A9-4B9B-AB48-2C70D66F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60BCE48-5631-40C5-A556-6AEB392F1CD3}"/>
              </a:ext>
            </a:extLst>
          </p:cNvPr>
          <p:cNvGraphicFramePr>
            <a:graphicFrameLocks/>
          </p:cNvGraphicFramePr>
          <p:nvPr/>
        </p:nvGraphicFramePr>
        <p:xfrm>
          <a:off x="1459722" y="1383918"/>
          <a:ext cx="6224556" cy="441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82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>
            <a:extLst>
              <a:ext uri="{FF2B5EF4-FFF2-40B4-BE49-F238E27FC236}">
                <a16:creationId xmlns:a16="http://schemas.microsoft.com/office/drawing/2014/main" id="{7C25BB4D-597B-4511-9376-F915891F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5" y="65688"/>
            <a:ext cx="8400882" cy="666469"/>
          </a:xfrm>
        </p:spPr>
        <p:txBody>
          <a:bodyPr/>
          <a:lstStyle/>
          <a:p>
            <a:r>
              <a:rPr lang="en-US" altLang="ko-KR" dirty="0"/>
              <a:t>Fig. 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CCD7CC-6C98-4CCE-1923-C277388C0B1D}"/>
              </a:ext>
            </a:extLst>
          </p:cNvPr>
          <p:cNvGrpSpPr/>
          <p:nvPr/>
        </p:nvGrpSpPr>
        <p:grpSpPr>
          <a:xfrm>
            <a:off x="799130" y="1276042"/>
            <a:ext cx="7158586" cy="4400442"/>
            <a:chOff x="799130" y="1276042"/>
            <a:chExt cx="7158586" cy="440044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E53714C-5AFF-481F-A417-0346EC2A41A9}"/>
                </a:ext>
              </a:extLst>
            </p:cNvPr>
            <p:cNvSpPr/>
            <p:nvPr/>
          </p:nvSpPr>
          <p:spPr>
            <a:xfrm>
              <a:off x="1343025" y="1710971"/>
              <a:ext cx="6095999" cy="3569149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243B5A-0E82-4F53-8F2F-3A3E45536A75}"/>
                </a:ext>
              </a:extLst>
            </p:cNvPr>
            <p:cNvSpPr/>
            <p:nvPr/>
          </p:nvSpPr>
          <p:spPr>
            <a:xfrm>
              <a:off x="5787687" y="3502138"/>
              <a:ext cx="1253895" cy="51622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Graph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Execution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C94E48C-5000-4362-917C-86B5EE76CE09}"/>
                </a:ext>
              </a:extLst>
            </p:cNvPr>
            <p:cNvCxnSpPr>
              <a:cxnSpLocks/>
              <a:stCxn id="72" idx="3"/>
              <a:endCxn id="64" idx="1"/>
            </p:cNvCxnSpPr>
            <p:nvPr/>
          </p:nvCxnSpPr>
          <p:spPr>
            <a:xfrm flipV="1">
              <a:off x="5024596" y="3760250"/>
              <a:ext cx="763091" cy="153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6525893-6B95-4384-B1CD-92FAF1ECB764}"/>
                </a:ext>
              </a:extLst>
            </p:cNvPr>
            <p:cNvSpPr/>
            <p:nvPr/>
          </p:nvSpPr>
          <p:spPr>
            <a:xfrm>
              <a:off x="3770701" y="3503669"/>
              <a:ext cx="1253895" cy="51622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Graph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Partition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003C992-928A-405C-B770-DBA1507F0F9C}"/>
                </a:ext>
              </a:extLst>
            </p:cNvPr>
            <p:cNvSpPr/>
            <p:nvPr/>
          </p:nvSpPr>
          <p:spPr>
            <a:xfrm>
              <a:off x="1499860" y="3501367"/>
              <a:ext cx="1384621" cy="51622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Graph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Optimization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D728DBE-590C-45A9-91E2-E9DF8CB788CA}"/>
                </a:ext>
              </a:extLst>
            </p:cNvPr>
            <p:cNvCxnSpPr>
              <a:cxnSpLocks/>
              <a:stCxn id="73" idx="3"/>
              <a:endCxn id="72" idx="1"/>
            </p:cNvCxnSpPr>
            <p:nvPr/>
          </p:nvCxnSpPr>
          <p:spPr>
            <a:xfrm>
              <a:off x="2884481" y="3759479"/>
              <a:ext cx="886220" cy="230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785E31C-7CAD-4A09-B70D-ADA55BF87594}"/>
                </a:ext>
              </a:extLst>
            </p:cNvPr>
            <p:cNvSpPr/>
            <p:nvPr/>
          </p:nvSpPr>
          <p:spPr>
            <a:xfrm>
              <a:off x="1435429" y="1276042"/>
              <a:ext cx="1506512" cy="325841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DNN Model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CC65FB31-B9A3-49A1-8DDF-7CD4A7DF1A78}"/>
                </a:ext>
              </a:extLst>
            </p:cNvPr>
            <p:cNvCxnSpPr>
              <a:cxnSpLocks/>
              <a:stCxn id="86" idx="2"/>
              <a:endCxn id="53" idx="0"/>
            </p:cNvCxnSpPr>
            <p:nvPr/>
          </p:nvCxnSpPr>
          <p:spPr>
            <a:xfrm>
              <a:off x="2188685" y="1601883"/>
              <a:ext cx="3486" cy="11823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3D0413D-153B-473E-83D1-932D822DD20B}"/>
                </a:ext>
              </a:extLst>
            </p:cNvPr>
            <p:cNvCxnSpPr>
              <a:cxnSpLocks/>
              <a:stCxn id="53" idx="2"/>
              <a:endCxn id="73" idx="0"/>
            </p:cNvCxnSpPr>
            <p:nvPr/>
          </p:nvCxnSpPr>
          <p:spPr>
            <a:xfrm>
              <a:off x="2192171" y="3300446"/>
              <a:ext cx="0" cy="20092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EE4EF1CE-676B-4F0C-A004-18450008E5B0}"/>
                </a:ext>
              </a:extLst>
            </p:cNvPr>
            <p:cNvSpPr/>
            <p:nvPr/>
          </p:nvSpPr>
          <p:spPr>
            <a:xfrm rot="16200000">
              <a:off x="335103" y="4180129"/>
              <a:ext cx="1253895" cy="325841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Device List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F94A69C-726B-4E1E-A6AA-079D708485A9}"/>
                    </a:ext>
                  </a:extLst>
                </p:cNvPr>
                <p:cNvSpPr txBox="1"/>
                <p:nvPr/>
              </p:nvSpPr>
              <p:spPr>
                <a:xfrm>
                  <a:off x="4146666" y="4907698"/>
                  <a:ext cx="50196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F94A69C-726B-4E1E-A6AA-079D70848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666" y="4907698"/>
                  <a:ext cx="50196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365DA90B-3BE3-48A1-8157-92520099EE91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>
              <a:off x="1124971" y="4343049"/>
              <a:ext cx="228021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01BCB6D5-0602-44DD-9D6C-5B163CF65393}"/>
                </a:ext>
              </a:extLst>
            </p:cNvPr>
            <p:cNvCxnSpPr>
              <a:cxnSpLocks/>
              <a:stCxn id="64" idx="3"/>
              <a:endCxn id="212" idx="2"/>
            </p:cNvCxnSpPr>
            <p:nvPr/>
          </p:nvCxnSpPr>
          <p:spPr>
            <a:xfrm flipV="1">
              <a:off x="7041582" y="3759480"/>
              <a:ext cx="590295" cy="77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464CCA79-8137-4175-8DB2-AA1FA62448DE}"/>
                </a:ext>
              </a:extLst>
            </p:cNvPr>
            <p:cNvSpPr/>
            <p:nvPr/>
          </p:nvSpPr>
          <p:spPr>
            <a:xfrm rot="5400000">
              <a:off x="6956316" y="3596560"/>
              <a:ext cx="1676961" cy="325839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Inference Result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4BF168-5947-4003-AA64-AF599D3C4353}"/>
                </a:ext>
              </a:extLst>
            </p:cNvPr>
            <p:cNvSpPr txBox="1"/>
            <p:nvPr/>
          </p:nvSpPr>
          <p:spPr>
            <a:xfrm>
              <a:off x="2324480" y="4594652"/>
              <a:ext cx="1791229" cy="302955"/>
            </a:xfrm>
            <a:prstGeom prst="roundRect">
              <a:avLst>
                <a:gd name="adj" fmla="val 50000"/>
              </a:avLst>
            </a:prstGeom>
            <a:noFill/>
            <a:ln w="19050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Computing Device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0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9A57656-C344-4649-B947-57437ED986FA}"/>
                </a:ext>
              </a:extLst>
            </p:cNvPr>
            <p:cNvSpPr/>
            <p:nvPr/>
          </p:nvSpPr>
          <p:spPr>
            <a:xfrm>
              <a:off x="2333736" y="4932861"/>
              <a:ext cx="943601" cy="302955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71320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Libraries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C7F5B99-39E7-4589-BC4E-2826498D2B82}"/>
                </a:ext>
              </a:extLst>
            </p:cNvPr>
            <p:cNvSpPr/>
            <p:nvPr/>
          </p:nvSpPr>
          <p:spPr>
            <a:xfrm>
              <a:off x="3308294" y="4932861"/>
              <a:ext cx="807416" cy="302955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71320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Drivers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5" name="순서도: 준비 44">
              <a:extLst>
                <a:ext uri="{FF2B5EF4-FFF2-40B4-BE49-F238E27FC236}">
                  <a16:creationId xmlns:a16="http://schemas.microsoft.com/office/drawing/2014/main" id="{84E591D4-C939-4B26-A2F4-44DECDB91D95}"/>
                </a:ext>
              </a:extLst>
            </p:cNvPr>
            <p:cNvSpPr/>
            <p:nvPr/>
          </p:nvSpPr>
          <p:spPr>
            <a:xfrm>
              <a:off x="2337813" y="5318536"/>
              <a:ext cx="1777895" cy="312843"/>
            </a:xfrm>
            <a:prstGeom prst="flowChartPreparation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HW Device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0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0F5FEB-B650-4D55-8D02-BAD8DFC37373}"/>
                </a:ext>
              </a:extLst>
            </p:cNvPr>
            <p:cNvSpPr/>
            <p:nvPr/>
          </p:nvSpPr>
          <p:spPr>
            <a:xfrm>
              <a:off x="2285791" y="4892455"/>
              <a:ext cx="1860876" cy="784029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FFFF0D-753A-4CE5-B24D-FA77DE56D150}"/>
                </a:ext>
              </a:extLst>
            </p:cNvPr>
            <p:cNvSpPr txBox="1"/>
            <p:nvPr/>
          </p:nvSpPr>
          <p:spPr>
            <a:xfrm>
              <a:off x="4683736" y="4594652"/>
              <a:ext cx="1791229" cy="302955"/>
            </a:xfrm>
            <a:prstGeom prst="roundRect">
              <a:avLst>
                <a:gd name="adj" fmla="val 50000"/>
              </a:avLst>
            </a:prstGeom>
            <a:noFill/>
            <a:ln w="19050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Computing Device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n-1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4BACBB0-233E-447B-B7ED-5FBE13D29D8D}"/>
                </a:ext>
              </a:extLst>
            </p:cNvPr>
            <p:cNvSpPr/>
            <p:nvPr/>
          </p:nvSpPr>
          <p:spPr>
            <a:xfrm>
              <a:off x="4690119" y="4932861"/>
              <a:ext cx="943601" cy="302955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71320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Libraries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4983078-9D06-4C13-96D8-73B8D1CDD302}"/>
                </a:ext>
              </a:extLst>
            </p:cNvPr>
            <p:cNvSpPr/>
            <p:nvPr/>
          </p:nvSpPr>
          <p:spPr>
            <a:xfrm>
              <a:off x="5665528" y="4932992"/>
              <a:ext cx="807416" cy="302955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71320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Drivers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0" name="순서도: 준비 49">
              <a:extLst>
                <a:ext uri="{FF2B5EF4-FFF2-40B4-BE49-F238E27FC236}">
                  <a16:creationId xmlns:a16="http://schemas.microsoft.com/office/drawing/2014/main" id="{13B94891-4CFD-48E8-8135-6D70F81A3235}"/>
                </a:ext>
              </a:extLst>
            </p:cNvPr>
            <p:cNvSpPr/>
            <p:nvPr/>
          </p:nvSpPr>
          <p:spPr>
            <a:xfrm>
              <a:off x="4695047" y="5318667"/>
              <a:ext cx="1777895" cy="312843"/>
            </a:xfrm>
            <a:prstGeom prst="flowChartPreparation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HW Device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n-1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EBBFC35-5BF1-4617-959F-6BAF34192E65}"/>
                </a:ext>
              </a:extLst>
            </p:cNvPr>
            <p:cNvSpPr/>
            <p:nvPr/>
          </p:nvSpPr>
          <p:spPr>
            <a:xfrm>
              <a:off x="4642174" y="4892455"/>
              <a:ext cx="1860876" cy="784029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783B485-EBB6-4A89-9B68-890148CFF586}"/>
                </a:ext>
              </a:extLst>
            </p:cNvPr>
            <p:cNvSpPr/>
            <p:nvPr/>
          </p:nvSpPr>
          <p:spPr>
            <a:xfrm>
              <a:off x="2123550" y="4461822"/>
              <a:ext cx="4548196" cy="818298"/>
            </a:xfrm>
            <a:prstGeom prst="roundRect">
              <a:avLst>
                <a:gd name="adj" fmla="val 2481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D4C3B5-101C-4F4D-B1BA-48EB6C68A6AD}"/>
                </a:ext>
              </a:extLst>
            </p:cNvPr>
            <p:cNvSpPr/>
            <p:nvPr/>
          </p:nvSpPr>
          <p:spPr>
            <a:xfrm>
              <a:off x="3385380" y="4282122"/>
              <a:ext cx="2024537" cy="335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r>
                <a:rPr lang="en-US" altLang="ko-KR" sz="1600" dirty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Execution Providers</a:t>
              </a:r>
              <a:endParaRPr lang="ko-KR" altLang="en-US" sz="16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07BDB93-BAEC-447A-8D62-6A63CF147F5A}"/>
                </a:ext>
              </a:extLst>
            </p:cNvPr>
            <p:cNvCxnSpPr>
              <a:cxnSpLocks/>
              <a:stCxn id="36" idx="0"/>
              <a:endCxn id="72" idx="2"/>
            </p:cNvCxnSpPr>
            <p:nvPr/>
          </p:nvCxnSpPr>
          <p:spPr>
            <a:xfrm flipV="1">
              <a:off x="4397649" y="4019892"/>
              <a:ext cx="0" cy="26223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77E4838-82A0-40FC-9D3E-E67298C1B6B3}"/>
                </a:ext>
              </a:extLst>
            </p:cNvPr>
            <p:cNvSpPr/>
            <p:nvPr/>
          </p:nvSpPr>
          <p:spPr>
            <a:xfrm>
              <a:off x="2589281" y="1896684"/>
              <a:ext cx="1253895" cy="5162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DCG</a:t>
              </a:r>
              <a:b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Generation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485AAEC-A14F-4DD2-B759-231047C25C58}"/>
                </a:ext>
              </a:extLst>
            </p:cNvPr>
            <p:cNvSpPr/>
            <p:nvPr/>
          </p:nvSpPr>
          <p:spPr>
            <a:xfrm>
              <a:off x="5033753" y="1896684"/>
              <a:ext cx="1253895" cy="5162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dirty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Cost</a:t>
              </a:r>
              <a:br>
                <a:rPr lang="en-US" altLang="ko-KR" sz="1600" kern="0" dirty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</a:br>
              <a:r>
                <a:rPr lang="en-US" altLang="ko-KR" sz="1600" kern="0" dirty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Update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03EAF8D3-5D0D-453B-9F1C-097FCA29F55C}"/>
                </a:ext>
              </a:extLst>
            </p:cNvPr>
            <p:cNvCxnSpPr>
              <a:cxnSpLocks/>
              <a:stCxn id="64" idx="3"/>
              <a:endCxn id="113" idx="3"/>
            </p:cNvCxnSpPr>
            <p:nvPr/>
          </p:nvCxnSpPr>
          <p:spPr>
            <a:xfrm flipH="1" flipV="1">
              <a:off x="6287648" y="2154796"/>
              <a:ext cx="753934" cy="1605454"/>
            </a:xfrm>
            <a:prstGeom prst="bentConnector3">
              <a:avLst>
                <a:gd name="adj1" fmla="val -26531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EEDD4DD-CDA7-41EE-9F1F-3F39A5A90B21}"/>
                </a:ext>
              </a:extLst>
            </p:cNvPr>
            <p:cNvSpPr/>
            <p:nvPr/>
          </p:nvSpPr>
          <p:spPr>
            <a:xfrm>
              <a:off x="3109496" y="2669488"/>
              <a:ext cx="1253895" cy="5162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Low-Overhead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Profiling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2BE8260-8E4B-4F7C-96CE-748773129BAF}"/>
                </a:ext>
              </a:extLst>
            </p:cNvPr>
            <p:cNvSpPr/>
            <p:nvPr/>
          </p:nvSpPr>
          <p:spPr>
            <a:xfrm>
              <a:off x="4459817" y="2669488"/>
              <a:ext cx="1253895" cy="5162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Optimal </a:t>
              </a:r>
              <a:b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Scheduling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E8C91424-BFAA-4C1B-AEAE-45ACB55F1A35}"/>
                </a:ext>
              </a:extLst>
            </p:cNvPr>
            <p:cNvCxnSpPr>
              <a:cxnSpLocks/>
              <a:stCxn id="116" idx="2"/>
              <a:endCxn id="72" idx="0"/>
            </p:cNvCxnSpPr>
            <p:nvPr/>
          </p:nvCxnSpPr>
          <p:spPr>
            <a:xfrm rot="16200000" flipH="1">
              <a:off x="3908067" y="3014087"/>
              <a:ext cx="317958" cy="66120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A8AB208A-D07B-4B53-8C3D-0F6B74945C76}"/>
                </a:ext>
              </a:extLst>
            </p:cNvPr>
            <p:cNvCxnSpPr>
              <a:cxnSpLocks/>
              <a:stCxn id="117" idx="2"/>
              <a:endCxn id="72" idx="0"/>
            </p:cNvCxnSpPr>
            <p:nvPr/>
          </p:nvCxnSpPr>
          <p:spPr>
            <a:xfrm rot="5400000">
              <a:off x="4583228" y="3000132"/>
              <a:ext cx="317958" cy="68911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E1485AB1-9B85-43BF-855C-3A8BC9E68630}"/>
                </a:ext>
              </a:extLst>
            </p:cNvPr>
            <p:cNvCxnSpPr>
              <a:cxnSpLocks/>
              <a:stCxn id="73" idx="3"/>
              <a:endCxn id="110" idx="1"/>
            </p:cNvCxnSpPr>
            <p:nvPr/>
          </p:nvCxnSpPr>
          <p:spPr>
            <a:xfrm flipH="1" flipV="1">
              <a:off x="2589281" y="2154796"/>
              <a:ext cx="295200" cy="1604683"/>
            </a:xfrm>
            <a:prstGeom prst="bentConnector5">
              <a:avLst>
                <a:gd name="adj1" fmla="val -45173"/>
                <a:gd name="adj2" fmla="val 67214"/>
                <a:gd name="adj3" fmla="val 177439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74902C53-B4F7-4A0F-8C1F-0E1138606A5D}"/>
                </a:ext>
              </a:extLst>
            </p:cNvPr>
            <p:cNvCxnSpPr>
              <a:cxnSpLocks/>
              <a:stCxn id="113" idx="1"/>
              <a:endCxn id="117" idx="0"/>
            </p:cNvCxnSpPr>
            <p:nvPr/>
          </p:nvCxnSpPr>
          <p:spPr>
            <a:xfrm rot="10800000" flipH="1" flipV="1">
              <a:off x="5033753" y="2154796"/>
              <a:ext cx="53012" cy="514692"/>
            </a:xfrm>
            <a:prstGeom prst="bentConnector4">
              <a:avLst>
                <a:gd name="adj1" fmla="val -1105008"/>
                <a:gd name="adj2" fmla="val 75074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150" name="연결선: 꺾임 149">
              <a:extLst>
                <a:ext uri="{FF2B5EF4-FFF2-40B4-BE49-F238E27FC236}">
                  <a16:creationId xmlns:a16="http://schemas.microsoft.com/office/drawing/2014/main" id="{B0D06062-C677-46A9-AE81-809519169430}"/>
                </a:ext>
              </a:extLst>
            </p:cNvPr>
            <p:cNvCxnSpPr>
              <a:cxnSpLocks/>
              <a:stCxn id="110" idx="3"/>
              <a:endCxn id="116" idx="0"/>
            </p:cNvCxnSpPr>
            <p:nvPr/>
          </p:nvCxnSpPr>
          <p:spPr>
            <a:xfrm flipH="1">
              <a:off x="3736444" y="2154796"/>
              <a:ext cx="106732" cy="514692"/>
            </a:xfrm>
            <a:prstGeom prst="bentConnector4">
              <a:avLst>
                <a:gd name="adj1" fmla="val -566688"/>
                <a:gd name="adj2" fmla="val 75074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B0D2E3-31C8-407D-9D90-03AE88306C50}"/>
                </a:ext>
              </a:extLst>
            </p:cNvPr>
            <p:cNvSpPr/>
            <p:nvPr/>
          </p:nvSpPr>
          <p:spPr>
            <a:xfrm>
              <a:off x="1499860" y="2784223"/>
              <a:ext cx="1384621" cy="51622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ONNX to Graph IR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12F0C5-A4FC-45E2-B6AE-962E0AEA133D}"/>
                </a:ext>
              </a:extLst>
            </p:cNvPr>
            <p:cNvSpPr txBox="1"/>
            <p:nvPr/>
          </p:nvSpPr>
          <p:spPr>
            <a:xfrm>
              <a:off x="3025338" y="1452635"/>
              <a:ext cx="2731371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ONNX Runtime Framework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A1AEDA-8D03-B4B8-9F57-7D25B12EBFCC}"/>
                </a:ext>
              </a:extLst>
            </p:cNvPr>
            <p:cNvSpPr txBox="1"/>
            <p:nvPr/>
          </p:nvSpPr>
          <p:spPr>
            <a:xfrm>
              <a:off x="4109604" y="1896096"/>
              <a:ext cx="65772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DCG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72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38BD7-9283-425A-945D-369F3FFD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8F0D951A-C805-4597-9DF3-099087C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5" y="65688"/>
            <a:ext cx="8400882" cy="666469"/>
          </a:xfrm>
        </p:spPr>
        <p:txBody>
          <a:bodyPr/>
          <a:lstStyle/>
          <a:p>
            <a:r>
              <a:rPr lang="en-US" altLang="ko-KR" dirty="0"/>
              <a:t>Fig. 4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AB9909-C0EA-7317-4A07-8B0A27A00829}"/>
              </a:ext>
            </a:extLst>
          </p:cNvPr>
          <p:cNvGrpSpPr/>
          <p:nvPr/>
        </p:nvGrpSpPr>
        <p:grpSpPr>
          <a:xfrm>
            <a:off x="1623317" y="1594916"/>
            <a:ext cx="5694269" cy="3224924"/>
            <a:chOff x="1623317" y="1594916"/>
            <a:chExt cx="5694269" cy="322492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FD937EF-3E34-FAED-A58D-D984E7EF8C09}"/>
                </a:ext>
              </a:extLst>
            </p:cNvPr>
            <p:cNvGrpSpPr/>
            <p:nvPr/>
          </p:nvGrpSpPr>
          <p:grpSpPr>
            <a:xfrm>
              <a:off x="1623317" y="1594916"/>
              <a:ext cx="5694269" cy="3224924"/>
              <a:chOff x="1623317" y="1594916"/>
              <a:chExt cx="5694269" cy="3224924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0024A0D-33A9-A257-5856-B5AC21C61138}"/>
                  </a:ext>
                </a:extLst>
              </p:cNvPr>
              <p:cNvSpPr/>
              <p:nvPr/>
            </p:nvSpPr>
            <p:spPr>
              <a:xfrm>
                <a:off x="2511299" y="3990747"/>
                <a:ext cx="3878473" cy="829093"/>
              </a:xfrm>
              <a:prstGeom prst="roundRect">
                <a:avLst>
                  <a:gd name="adj" fmla="val 1066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F4C4D3F-6ECE-6FC2-4CCF-0AC87C59AE23}"/>
                  </a:ext>
                </a:extLst>
              </p:cNvPr>
              <p:cNvSpPr/>
              <p:nvPr/>
            </p:nvSpPr>
            <p:spPr>
              <a:xfrm>
                <a:off x="2511299" y="2756368"/>
                <a:ext cx="3878473" cy="829093"/>
              </a:xfrm>
              <a:prstGeom prst="roundRect">
                <a:avLst>
                  <a:gd name="adj" fmla="val 1066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6BD9BFBA-641B-457A-8993-C190A42B69E4}"/>
                  </a:ext>
                </a:extLst>
              </p:cNvPr>
              <p:cNvSpPr/>
              <p:nvPr/>
            </p:nvSpPr>
            <p:spPr>
              <a:xfrm>
                <a:off x="2511299" y="1594916"/>
                <a:ext cx="3878473" cy="829093"/>
              </a:xfrm>
              <a:prstGeom prst="roundRect">
                <a:avLst>
                  <a:gd name="adj" fmla="val 1066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A5B9633-B1D8-4B6C-A46C-4F6FCE87BC6B}"/>
                  </a:ext>
                </a:extLst>
              </p:cNvPr>
              <p:cNvSpPr/>
              <p:nvPr/>
            </p:nvSpPr>
            <p:spPr>
              <a:xfrm>
                <a:off x="2758092" y="1958571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3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3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94F7795-D3DF-4CC7-AE8A-58835849A6EA}"/>
                  </a:ext>
                </a:extLst>
              </p:cNvPr>
              <p:cNvSpPr/>
              <p:nvPr/>
            </p:nvSpPr>
            <p:spPr>
              <a:xfrm>
                <a:off x="3796697" y="1958571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ko-KR" sz="13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155AF8-5361-4F9B-B717-49C4808FAAC0}"/>
                  </a:ext>
                </a:extLst>
              </p:cNvPr>
              <p:cNvSpPr/>
              <p:nvPr/>
            </p:nvSpPr>
            <p:spPr>
              <a:xfrm>
                <a:off x="4835301" y="1958571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3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3EFFC30-0464-4274-B073-C3201290E247}"/>
                  </a:ext>
                </a:extLst>
              </p:cNvPr>
              <p:cNvSpPr/>
              <p:nvPr/>
            </p:nvSpPr>
            <p:spPr>
              <a:xfrm>
                <a:off x="5873906" y="1960390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ko-KR" sz="13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3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15DAF0C3-1D33-4F72-A60A-1FF9105DD3CE}"/>
                  </a:ext>
                </a:extLst>
              </p:cNvPr>
              <p:cNvSpPr/>
              <p:nvPr/>
            </p:nvSpPr>
            <p:spPr>
              <a:xfrm>
                <a:off x="5873905" y="3151132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ko-KR" sz="13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3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C1ED5EC5-01A3-4A1B-9B12-A71F22EF9026}"/>
                  </a:ext>
                </a:extLst>
              </p:cNvPr>
              <p:cNvCxnSpPr>
                <a:cxnSpLocks/>
                <a:stCxn id="36" idx="5"/>
                <a:endCxn id="38" idx="1"/>
              </p:cNvCxnSpPr>
              <p:nvPr/>
            </p:nvCxnSpPr>
            <p:spPr>
              <a:xfrm>
                <a:off x="5179369" y="2302638"/>
                <a:ext cx="753569" cy="9075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DEC69AC-F235-41AF-845A-88A90AFE1146}"/>
                  </a:ext>
                </a:extLst>
              </p:cNvPr>
              <p:cNvSpPr/>
              <p:nvPr/>
            </p:nvSpPr>
            <p:spPr>
              <a:xfrm>
                <a:off x="3796697" y="3151132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ko-KR" sz="13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3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8F979636-CB12-468E-80C8-F9C28AF3395E}"/>
                  </a:ext>
                </a:extLst>
              </p:cNvPr>
              <p:cNvCxnSpPr>
                <a:cxnSpLocks/>
                <a:stCxn id="34" idx="5"/>
                <a:endCxn id="40" idx="1"/>
              </p:cNvCxnSpPr>
              <p:nvPr/>
            </p:nvCxnSpPr>
            <p:spPr>
              <a:xfrm>
                <a:off x="3102160" y="2302638"/>
                <a:ext cx="753570" cy="9075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8FFA14B2-85CB-4FDA-9CCC-1DF1C9525F29}"/>
                  </a:ext>
                </a:extLst>
              </p:cNvPr>
              <p:cNvCxnSpPr>
                <a:cxnSpLocks/>
                <a:stCxn id="40" idx="7"/>
                <a:endCxn id="36" idx="3"/>
              </p:cNvCxnSpPr>
              <p:nvPr/>
            </p:nvCxnSpPr>
            <p:spPr>
              <a:xfrm flipV="1">
                <a:off x="4140765" y="2302638"/>
                <a:ext cx="753569" cy="9075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13BBB75-CF4C-4CC9-8AB4-A45E616BC908}"/>
                  </a:ext>
                </a:extLst>
              </p:cNvPr>
              <p:cNvCxnSpPr>
                <a:cxnSpLocks/>
                <a:stCxn id="34" idx="6"/>
                <a:endCxn id="35" idx="2"/>
              </p:cNvCxnSpPr>
              <p:nvPr/>
            </p:nvCxnSpPr>
            <p:spPr>
              <a:xfrm>
                <a:off x="3161193" y="2160121"/>
                <a:ext cx="6355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9691D61-92C1-4457-A3BF-5106B046E488}"/>
                  </a:ext>
                </a:extLst>
              </p:cNvPr>
              <p:cNvCxnSpPr>
                <a:cxnSpLocks/>
                <a:stCxn id="35" idx="6"/>
                <a:endCxn id="36" idx="2"/>
              </p:cNvCxnSpPr>
              <p:nvPr/>
            </p:nvCxnSpPr>
            <p:spPr>
              <a:xfrm>
                <a:off x="4199798" y="2160121"/>
                <a:ext cx="6355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EC758801-C28E-4510-B5D7-E6B278714A07}"/>
                  </a:ext>
                </a:extLst>
              </p:cNvPr>
              <p:cNvCxnSpPr>
                <a:cxnSpLocks/>
                <a:stCxn id="36" idx="6"/>
                <a:endCxn id="37" idx="2"/>
              </p:cNvCxnSpPr>
              <p:nvPr/>
            </p:nvCxnSpPr>
            <p:spPr>
              <a:xfrm>
                <a:off x="5238402" y="2160121"/>
                <a:ext cx="635504" cy="1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A2C994F6-5879-42EB-A37A-92073DD6F9B1}"/>
                  </a:ext>
                </a:extLst>
              </p:cNvPr>
              <p:cNvCxnSpPr>
                <a:cxnSpLocks/>
                <a:stCxn id="35" idx="5"/>
                <a:endCxn id="38" idx="1"/>
              </p:cNvCxnSpPr>
              <p:nvPr/>
            </p:nvCxnSpPr>
            <p:spPr>
              <a:xfrm>
                <a:off x="4140765" y="2302638"/>
                <a:ext cx="1792173" cy="9075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7B2DD9-746C-4BA5-8114-2784369A6324}"/>
                  </a:ext>
                </a:extLst>
              </p:cNvPr>
              <p:cNvSpPr txBox="1"/>
              <p:nvPr/>
            </p:nvSpPr>
            <p:spPr>
              <a:xfrm>
                <a:off x="2545857" y="1596740"/>
                <a:ext cx="8003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sz="1200" dirty="0"/>
                  <a:t>Computing </a:t>
                </a:r>
                <a:br>
                  <a:rPr lang="en-US" altLang="ko-KR" sz="1200" dirty="0"/>
                </a:br>
                <a:r>
                  <a:rPr lang="en-US" altLang="ko-KR" sz="1200" dirty="0"/>
                  <a:t>Device</a:t>
                </a:r>
                <a:r>
                  <a:rPr lang="en-US" altLang="ko-KR" sz="1200" baseline="-25000" dirty="0"/>
                  <a:t>0</a:t>
                </a:r>
                <a:endParaRPr lang="ko-KR" altLang="en-US" sz="12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D52E6A5-A2A1-4383-8D92-BF2E75515ABC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738" y="2483230"/>
                    <a:ext cx="596430" cy="2593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D52E6A5-A2A1-4383-8D92-BF2E75515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0738" y="2483230"/>
                    <a:ext cx="596430" cy="259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7F3DB64-6B1E-4738-8CDB-4F18E66A4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829" y="3698026"/>
                    <a:ext cx="596430" cy="2593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7F3DB64-6B1E-4738-8CDB-4F18E66A4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829" y="3698026"/>
                    <a:ext cx="596430" cy="2593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1B2EF70-2CF7-4406-A394-94099691A07A}"/>
                  </a:ext>
                </a:extLst>
              </p:cNvPr>
              <p:cNvSpPr/>
              <p:nvPr/>
            </p:nvSpPr>
            <p:spPr>
              <a:xfrm>
                <a:off x="3796697" y="4387018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ko-KR" sz="13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n-1</a:t>
                </a:r>
                <a:endParaRPr lang="ko-KR" altLang="en-US" sz="13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886A6C35-0B05-4C63-A876-11E234A70E35}"/>
                  </a:ext>
                </a:extLst>
              </p:cNvPr>
              <p:cNvCxnSpPr>
                <a:cxnSpLocks/>
                <a:stCxn id="78" idx="6"/>
                <a:endCxn id="64" idx="2"/>
              </p:cNvCxnSpPr>
              <p:nvPr/>
            </p:nvCxnSpPr>
            <p:spPr>
              <a:xfrm flipV="1">
                <a:off x="4199798" y="4588567"/>
                <a:ext cx="63550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EC5E9C89-5277-435B-9E45-F782FEFE3E1D}"/>
                  </a:ext>
                </a:extLst>
              </p:cNvPr>
              <p:cNvCxnSpPr>
                <a:cxnSpLocks/>
                <a:stCxn id="78" idx="7"/>
                <a:endCxn id="36" idx="3"/>
              </p:cNvCxnSpPr>
              <p:nvPr/>
            </p:nvCxnSpPr>
            <p:spPr>
              <a:xfrm flipV="1">
                <a:off x="4140765" y="2302638"/>
                <a:ext cx="753569" cy="2143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8D30112A-FAD3-4CBE-9659-AFE68003D676}"/>
                  </a:ext>
                </a:extLst>
              </p:cNvPr>
              <p:cNvCxnSpPr>
                <a:cxnSpLocks/>
                <a:stCxn id="34" idx="5"/>
                <a:endCxn id="78" idx="1"/>
              </p:cNvCxnSpPr>
              <p:nvPr/>
            </p:nvCxnSpPr>
            <p:spPr>
              <a:xfrm>
                <a:off x="3102160" y="2302638"/>
                <a:ext cx="753570" cy="2143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5C45C0B-98E3-464D-B7AB-72460935F1AD}"/>
                  </a:ext>
                </a:extLst>
              </p:cNvPr>
              <p:cNvSpPr/>
              <p:nvPr/>
            </p:nvSpPr>
            <p:spPr>
              <a:xfrm>
                <a:off x="1623317" y="1814520"/>
                <a:ext cx="4866522" cy="26278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E57305FE-F369-4D5F-B960-08D695FC2F83}"/>
                  </a:ext>
                </a:extLst>
              </p:cNvPr>
              <p:cNvCxnSpPr>
                <a:cxnSpLocks/>
                <a:stCxn id="40" idx="5"/>
                <a:endCxn id="64" idx="1"/>
              </p:cNvCxnSpPr>
              <p:nvPr/>
            </p:nvCxnSpPr>
            <p:spPr>
              <a:xfrm>
                <a:off x="4140765" y="3495199"/>
                <a:ext cx="753569" cy="9508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A938F48F-FC61-470A-ADA0-942EE1500DC4}"/>
                  </a:ext>
                </a:extLst>
              </p:cNvPr>
              <p:cNvCxnSpPr>
                <a:cxnSpLocks/>
                <a:stCxn id="78" idx="7"/>
                <a:endCxn id="38" idx="3"/>
              </p:cNvCxnSpPr>
              <p:nvPr/>
            </p:nvCxnSpPr>
            <p:spPr>
              <a:xfrm flipV="1">
                <a:off x="4140765" y="3495199"/>
                <a:ext cx="1792173" cy="9508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A5F53538-6210-4689-A6D7-E593A6343593}"/>
                  </a:ext>
                </a:extLst>
              </p:cNvPr>
              <p:cNvSpPr/>
              <p:nvPr/>
            </p:nvSpPr>
            <p:spPr>
              <a:xfrm>
                <a:off x="4835301" y="4387017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3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n-1</a:t>
                </a:r>
                <a:endParaRPr lang="ko-KR" alt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38209EC0-35EF-4113-8E52-315F645745F9}"/>
                  </a:ext>
                </a:extLst>
              </p:cNvPr>
              <p:cNvCxnSpPr>
                <a:cxnSpLocks/>
                <a:stCxn id="35" idx="5"/>
                <a:endCxn id="64" idx="1"/>
              </p:cNvCxnSpPr>
              <p:nvPr/>
            </p:nvCxnSpPr>
            <p:spPr>
              <a:xfrm>
                <a:off x="4140765" y="2302638"/>
                <a:ext cx="753569" cy="21434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D9D76099-DA76-4227-A153-D4A1ABBC4F3A}"/>
                  </a:ext>
                </a:extLst>
              </p:cNvPr>
              <p:cNvCxnSpPr>
                <a:cxnSpLocks/>
                <a:stCxn id="64" idx="7"/>
                <a:endCxn id="37" idx="3"/>
              </p:cNvCxnSpPr>
              <p:nvPr/>
            </p:nvCxnSpPr>
            <p:spPr>
              <a:xfrm flipV="1">
                <a:off x="5179369" y="2304457"/>
                <a:ext cx="753570" cy="21415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540009B9-4478-4AB4-880E-225795D70033}"/>
                  </a:ext>
                </a:extLst>
              </p:cNvPr>
              <p:cNvCxnSpPr>
                <a:cxnSpLocks/>
                <a:stCxn id="64" idx="7"/>
                <a:endCxn id="38" idx="3"/>
              </p:cNvCxnSpPr>
              <p:nvPr/>
            </p:nvCxnSpPr>
            <p:spPr>
              <a:xfrm flipV="1">
                <a:off x="5179369" y="3495199"/>
                <a:ext cx="753569" cy="9508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3F6148D3-5EFE-4150-B111-7B03616F2F5D}"/>
                  </a:ext>
                </a:extLst>
              </p:cNvPr>
              <p:cNvSpPr/>
              <p:nvPr/>
            </p:nvSpPr>
            <p:spPr>
              <a:xfrm>
                <a:off x="1716412" y="1960390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  <a:endParaRPr lang="ko-KR" altLang="en-US" sz="11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06DBE7A-332A-4177-B5DE-68E4A8D542C3}"/>
                  </a:ext>
                </a:extLst>
              </p:cNvPr>
              <p:cNvSpPr/>
              <p:nvPr/>
            </p:nvSpPr>
            <p:spPr>
              <a:xfrm>
                <a:off x="6914485" y="1960390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endParaRPr lang="ko-KR" altLang="en-US" sz="11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89EF83-994B-F340-8135-C731FD12EDBE}"/>
                  </a:ext>
                </a:extLst>
              </p:cNvPr>
              <p:cNvSpPr txBox="1"/>
              <p:nvPr/>
            </p:nvSpPr>
            <p:spPr>
              <a:xfrm>
                <a:off x="2545857" y="2753081"/>
                <a:ext cx="8003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sz="1200" dirty="0"/>
                  <a:t>Computing </a:t>
                </a:r>
                <a:br>
                  <a:rPr lang="en-US" altLang="ko-KR" sz="1200" dirty="0"/>
                </a:br>
                <a:r>
                  <a:rPr lang="en-US" altLang="ko-KR" sz="1200" dirty="0" err="1"/>
                  <a:t>Device</a:t>
                </a:r>
                <a:r>
                  <a:rPr lang="en-US" altLang="ko-KR" sz="1200" baseline="-25000" dirty="0" err="1"/>
                  <a:t>i</a:t>
                </a:r>
                <a:endParaRPr lang="ko-KR" altLang="en-US" sz="1200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B87A65-C103-8EDD-B900-CBA97C5EE85D}"/>
                  </a:ext>
                </a:extLst>
              </p:cNvPr>
              <p:cNvSpPr txBox="1"/>
              <p:nvPr/>
            </p:nvSpPr>
            <p:spPr>
              <a:xfrm>
                <a:off x="2545857" y="4006104"/>
                <a:ext cx="8003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sz="1200" dirty="0"/>
                  <a:t>Computing </a:t>
                </a:r>
                <a:br>
                  <a:rPr lang="en-US" altLang="ko-KR" sz="1200" dirty="0"/>
                </a:br>
                <a:r>
                  <a:rPr lang="en-US" altLang="ko-KR" sz="1200" dirty="0"/>
                  <a:t>Device</a:t>
                </a:r>
                <a:r>
                  <a:rPr lang="en-US" altLang="ko-KR" sz="1200" baseline="-25000" dirty="0"/>
                  <a:t>n-1</a:t>
                </a:r>
                <a:endParaRPr lang="ko-KR" altLang="en-US" sz="1200" baseline="-250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C87B17B5-D9D9-C26A-8266-03AC4F8D4F2D}"/>
                  </a:ext>
                </a:extLst>
              </p:cNvPr>
              <p:cNvCxnSpPr>
                <a:cxnSpLocks/>
                <a:stCxn id="90" idx="6"/>
                <a:endCxn id="34" idx="2"/>
              </p:cNvCxnSpPr>
              <p:nvPr/>
            </p:nvCxnSpPr>
            <p:spPr>
              <a:xfrm flipV="1">
                <a:off x="2119513" y="2160121"/>
                <a:ext cx="638579" cy="1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CCC3853-C745-4D99-44C2-353E0BB420B4}"/>
                  </a:ext>
                </a:extLst>
              </p:cNvPr>
              <p:cNvCxnSpPr>
                <a:cxnSpLocks/>
                <a:stCxn id="37" idx="6"/>
                <a:endCxn id="92" idx="2"/>
              </p:cNvCxnSpPr>
              <p:nvPr/>
            </p:nvCxnSpPr>
            <p:spPr>
              <a:xfrm>
                <a:off x="6277007" y="2161940"/>
                <a:ext cx="63747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AD985574-226A-EFEF-6C03-B43AB7DA32F1}"/>
                </a:ext>
              </a:extLst>
            </p:cNvPr>
            <p:cNvSpPr/>
            <p:nvPr/>
          </p:nvSpPr>
          <p:spPr>
            <a:xfrm>
              <a:off x="3992315" y="3051364"/>
              <a:ext cx="2078285" cy="634543"/>
            </a:xfrm>
            <a:prstGeom prst="arc">
              <a:avLst>
                <a:gd name="adj1" fmla="val 11438698"/>
                <a:gd name="adj2" fmla="val 20981179"/>
              </a:avLst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3BA5B9E1-FD60-B31E-579D-86977A3264A9}"/>
                </a:ext>
              </a:extLst>
            </p:cNvPr>
            <p:cNvSpPr/>
            <p:nvPr/>
          </p:nvSpPr>
          <p:spPr>
            <a:xfrm>
              <a:off x="3992315" y="1883697"/>
              <a:ext cx="2078285" cy="634543"/>
            </a:xfrm>
            <a:prstGeom prst="arc">
              <a:avLst>
                <a:gd name="adj1" fmla="val 11438698"/>
                <a:gd name="adj2" fmla="val 20981179"/>
              </a:avLst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16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353">
            <a:extLst>
              <a:ext uri="{FF2B5EF4-FFF2-40B4-BE49-F238E27FC236}">
                <a16:creationId xmlns:a16="http://schemas.microsoft.com/office/drawing/2014/main" id="{D86DE24D-A81B-EA49-1C10-7B1E97C0D2A1}"/>
              </a:ext>
            </a:extLst>
          </p:cNvPr>
          <p:cNvSpPr txBox="1"/>
          <p:nvPr/>
        </p:nvSpPr>
        <p:spPr>
          <a:xfrm>
            <a:off x="5600937" y="8456162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BBC4FEF-FE18-A67A-3055-F6E3B6948C94}"/>
              </a:ext>
            </a:extLst>
          </p:cNvPr>
          <p:cNvSpPr txBox="1"/>
          <p:nvPr/>
        </p:nvSpPr>
        <p:spPr>
          <a:xfrm>
            <a:off x="7248935" y="8459782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ADEF3A-63DD-CE0B-ACAC-6E44AF43562D}"/>
              </a:ext>
            </a:extLst>
          </p:cNvPr>
          <p:cNvSpPr txBox="1"/>
          <p:nvPr/>
        </p:nvSpPr>
        <p:spPr>
          <a:xfrm>
            <a:off x="5599621" y="5819244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81506A7-9886-D1E1-4204-700F98E70C1A}"/>
              </a:ext>
            </a:extLst>
          </p:cNvPr>
          <p:cNvSpPr txBox="1"/>
          <p:nvPr/>
        </p:nvSpPr>
        <p:spPr>
          <a:xfrm>
            <a:off x="5613057" y="3259468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6CEADC2-B8B8-6A6D-441C-93A64D062E19}"/>
              </a:ext>
            </a:extLst>
          </p:cNvPr>
          <p:cNvSpPr/>
          <p:nvPr/>
        </p:nvSpPr>
        <p:spPr>
          <a:xfrm>
            <a:off x="92727" y="1839959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A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26F4A8-D3EB-A49A-34ED-696B081DD7F9}"/>
              </a:ext>
            </a:extLst>
          </p:cNvPr>
          <p:cNvSpPr/>
          <p:nvPr/>
        </p:nvSpPr>
        <p:spPr>
          <a:xfrm>
            <a:off x="921598" y="1839959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7712CA-7E3F-623F-C56E-5B9CF230D84A}"/>
              </a:ext>
            </a:extLst>
          </p:cNvPr>
          <p:cNvSpPr/>
          <p:nvPr/>
        </p:nvSpPr>
        <p:spPr>
          <a:xfrm>
            <a:off x="1758651" y="1839959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C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0537FF-7539-0DE2-811C-E7EEE98ECEA2}"/>
              </a:ext>
            </a:extLst>
          </p:cNvPr>
          <p:cNvSpPr/>
          <p:nvPr/>
        </p:nvSpPr>
        <p:spPr>
          <a:xfrm>
            <a:off x="2593977" y="1841778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2E39E-8B5B-513F-8F15-5159426A0488}"/>
              </a:ext>
            </a:extLst>
          </p:cNvPr>
          <p:cNvSpPr/>
          <p:nvPr/>
        </p:nvSpPr>
        <p:spPr>
          <a:xfrm>
            <a:off x="2593977" y="2810522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0C4B30-8373-3162-3FBE-2287E71D57A4}"/>
              </a:ext>
            </a:extLst>
          </p:cNvPr>
          <p:cNvSpPr/>
          <p:nvPr/>
        </p:nvSpPr>
        <p:spPr>
          <a:xfrm>
            <a:off x="921598" y="2810522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CAF757-E1D3-B89A-73C0-471363438189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436795" y="2184026"/>
            <a:ext cx="543836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76C069-9F37-535B-64AF-127334FD506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95828" y="2041509"/>
            <a:ext cx="42577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B422B-9897-8BD4-5302-A56B6566B2B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324699" y="2041509"/>
            <a:ext cx="43395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0E182F-0ABB-4609-E96F-03AF272AF2F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161752" y="2041509"/>
            <a:ext cx="432225" cy="18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5" name="원호 14">
            <a:extLst>
              <a:ext uri="{FF2B5EF4-FFF2-40B4-BE49-F238E27FC236}">
                <a16:creationId xmlns:a16="http://schemas.microsoft.com/office/drawing/2014/main" id="{8FAFF746-B3DF-4933-D6BC-A44884672FBA}"/>
              </a:ext>
            </a:extLst>
          </p:cNvPr>
          <p:cNvSpPr/>
          <p:nvPr/>
        </p:nvSpPr>
        <p:spPr>
          <a:xfrm>
            <a:off x="1172175" y="1759867"/>
            <a:ext cx="1480835" cy="563284"/>
          </a:xfrm>
          <a:prstGeom prst="arc">
            <a:avLst>
              <a:gd name="adj1" fmla="val 11560854"/>
              <a:gd name="adj2" fmla="val 211921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9F9B3B-CB94-5BB7-E3BF-50648BFED1CE}"/>
              </a:ext>
            </a:extLst>
          </p:cNvPr>
          <p:cNvSpPr/>
          <p:nvPr/>
        </p:nvSpPr>
        <p:spPr>
          <a:xfrm>
            <a:off x="3422618" y="1841778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F1448C-EEAD-32AB-3700-466CEC077FF1}"/>
              </a:ext>
            </a:extLst>
          </p:cNvPr>
          <p:cNvSpPr/>
          <p:nvPr/>
        </p:nvSpPr>
        <p:spPr>
          <a:xfrm>
            <a:off x="3422618" y="2810522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87690E-CF37-3526-4389-6D5A3B6E4C8F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2997078" y="2043328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6BA61C-CBE5-DA87-59E1-C7762FFFF9AC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2997078" y="3012072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76D034-246E-EE73-63C8-02BC495BF24A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2938045" y="2185845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6D6E33-6DC9-2AEF-6814-67FC9F936617}"/>
              </a:ext>
            </a:extLst>
          </p:cNvPr>
          <p:cNvCxnSpPr>
            <a:cxnSpLocks/>
            <a:stCxn id="9" idx="7"/>
            <a:endCxn id="16" idx="3"/>
          </p:cNvCxnSpPr>
          <p:nvPr/>
        </p:nvCxnSpPr>
        <p:spPr>
          <a:xfrm flipV="1">
            <a:off x="2938045" y="2185845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B547CF-D95D-C79F-5C40-CCB4F2BDBD51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2102719" y="2184026"/>
            <a:ext cx="550291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27514-E3D8-EBE5-036F-E4EFD44DD6B2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1265666" y="2184026"/>
            <a:ext cx="552018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DF0DD8-934F-E3FC-357E-7AD23D7E5376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1265666" y="2184026"/>
            <a:ext cx="1387344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56E8E43-C5B9-15A2-14B0-A05F2ADFBD24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324699" y="3012072"/>
            <a:ext cx="126927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8E1194-F718-2E4A-6EDB-1B21AEDC6A37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265666" y="2185845"/>
            <a:ext cx="1387344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27" name="사각형: 둥근 모서리 76">
            <a:extLst>
              <a:ext uri="{FF2B5EF4-FFF2-40B4-BE49-F238E27FC236}">
                <a16:creationId xmlns:a16="http://schemas.microsoft.com/office/drawing/2014/main" id="{BE83E18E-159F-15C1-75D9-AB9EB72EF982}"/>
              </a:ext>
            </a:extLst>
          </p:cNvPr>
          <p:cNvSpPr/>
          <p:nvPr/>
        </p:nvSpPr>
        <p:spPr>
          <a:xfrm>
            <a:off x="464514" y="2224722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8" name="사각형: 둥근 모서리 78">
            <a:extLst>
              <a:ext uri="{FF2B5EF4-FFF2-40B4-BE49-F238E27FC236}">
                <a16:creationId xmlns:a16="http://schemas.microsoft.com/office/drawing/2014/main" id="{382D79C2-F8E4-B066-7487-6FD14C3D3F43}"/>
              </a:ext>
            </a:extLst>
          </p:cNvPr>
          <p:cNvSpPr/>
          <p:nvPr/>
        </p:nvSpPr>
        <p:spPr>
          <a:xfrm>
            <a:off x="2292313" y="2436136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사각형: 둥근 모서리 76">
            <a:extLst>
              <a:ext uri="{FF2B5EF4-FFF2-40B4-BE49-F238E27FC236}">
                <a16:creationId xmlns:a16="http://schemas.microsoft.com/office/drawing/2014/main" id="{BA3F0300-2C0F-D304-904D-2D8369F26FCA}"/>
              </a:ext>
            </a:extLst>
          </p:cNvPr>
          <p:cNvSpPr/>
          <p:nvPr/>
        </p:nvSpPr>
        <p:spPr>
          <a:xfrm>
            <a:off x="1301468" y="2521692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사각형: 둥근 모서리 78">
            <a:extLst>
              <a:ext uri="{FF2B5EF4-FFF2-40B4-BE49-F238E27FC236}">
                <a16:creationId xmlns:a16="http://schemas.microsoft.com/office/drawing/2014/main" id="{B67C900C-AD4E-EDB9-0118-E3A31616201E}"/>
              </a:ext>
            </a:extLst>
          </p:cNvPr>
          <p:cNvSpPr/>
          <p:nvPr/>
        </p:nvSpPr>
        <p:spPr>
          <a:xfrm>
            <a:off x="2947093" y="2210262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사각형: 둥근 모서리 78">
            <a:extLst>
              <a:ext uri="{FF2B5EF4-FFF2-40B4-BE49-F238E27FC236}">
                <a16:creationId xmlns:a16="http://schemas.microsoft.com/office/drawing/2014/main" id="{E63C62A3-3DA3-C6D0-B36F-2C6F46450E0E}"/>
              </a:ext>
            </a:extLst>
          </p:cNvPr>
          <p:cNvSpPr/>
          <p:nvPr/>
        </p:nvSpPr>
        <p:spPr>
          <a:xfrm>
            <a:off x="2944590" y="2616424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3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사각형: 둥근 모서리 77">
            <a:extLst>
              <a:ext uri="{FF2B5EF4-FFF2-40B4-BE49-F238E27FC236}">
                <a16:creationId xmlns:a16="http://schemas.microsoft.com/office/drawing/2014/main" id="{1A572865-5670-A79F-3A0D-4B166A128A09}"/>
              </a:ext>
            </a:extLst>
          </p:cNvPr>
          <p:cNvSpPr/>
          <p:nvPr/>
        </p:nvSpPr>
        <p:spPr>
          <a:xfrm>
            <a:off x="1297112" y="221076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" name="사각형: 둥근 모서리 76">
            <a:extLst>
              <a:ext uri="{FF2B5EF4-FFF2-40B4-BE49-F238E27FC236}">
                <a16:creationId xmlns:a16="http://schemas.microsoft.com/office/drawing/2014/main" id="{6CD6E657-B439-6233-6F2B-BD1E4E2B035D}"/>
              </a:ext>
            </a:extLst>
          </p:cNvPr>
          <p:cNvSpPr/>
          <p:nvPr/>
        </p:nvSpPr>
        <p:spPr>
          <a:xfrm>
            <a:off x="1613449" y="2527700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35BCB9E2-1CF6-0873-14EA-E49D4BF0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52012"/>
              </p:ext>
            </p:extLst>
          </p:nvPr>
        </p:nvGraphicFramePr>
        <p:xfrm>
          <a:off x="-30319" y="1580598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6851642C-6257-36DB-131F-5CF5E260C730}"/>
              </a:ext>
            </a:extLst>
          </p:cNvPr>
          <p:cNvSpPr/>
          <p:nvPr/>
        </p:nvSpPr>
        <p:spPr>
          <a:xfrm>
            <a:off x="5018820" y="1853686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A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EFD94F8-C827-1184-21EF-5C96CA3CC710}"/>
              </a:ext>
            </a:extLst>
          </p:cNvPr>
          <p:cNvSpPr/>
          <p:nvPr/>
        </p:nvSpPr>
        <p:spPr>
          <a:xfrm>
            <a:off x="5847691" y="1853686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11AD4F2-C3F4-4AF8-0818-2763E7A7531C}"/>
              </a:ext>
            </a:extLst>
          </p:cNvPr>
          <p:cNvSpPr/>
          <p:nvPr/>
        </p:nvSpPr>
        <p:spPr>
          <a:xfrm>
            <a:off x="6684744" y="1853686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C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48AFA6F-1344-5B74-E286-0F18FBBB203E}"/>
              </a:ext>
            </a:extLst>
          </p:cNvPr>
          <p:cNvSpPr/>
          <p:nvPr/>
        </p:nvSpPr>
        <p:spPr>
          <a:xfrm>
            <a:off x="7520070" y="1855505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F3B8521-B9C1-D833-3C99-C1B41E5CD377}"/>
              </a:ext>
            </a:extLst>
          </p:cNvPr>
          <p:cNvSpPr/>
          <p:nvPr/>
        </p:nvSpPr>
        <p:spPr>
          <a:xfrm>
            <a:off x="7520070" y="2824249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613AAB3-F897-C017-450D-031D7E60C412}"/>
              </a:ext>
            </a:extLst>
          </p:cNvPr>
          <p:cNvSpPr/>
          <p:nvPr/>
        </p:nvSpPr>
        <p:spPr>
          <a:xfrm>
            <a:off x="5847691" y="2824249"/>
            <a:ext cx="403101" cy="4031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6935F0-ECE4-972F-4EB0-6DB5CEB5E159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5362888" y="2197753"/>
            <a:ext cx="543836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316861-1750-5D8F-DC12-B11CD88A0B1D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421921" y="2055236"/>
            <a:ext cx="42577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52EAB3A-019F-C24E-CA57-03BB061634B5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6250792" y="2055236"/>
            <a:ext cx="43395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1E7C7-EE88-9575-EC68-3328A329D7E4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087845" y="2055236"/>
            <a:ext cx="432225" cy="18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B2A27CCB-B58A-0880-8ED2-1DC8D4E1AEA9}"/>
              </a:ext>
            </a:extLst>
          </p:cNvPr>
          <p:cNvSpPr/>
          <p:nvPr/>
        </p:nvSpPr>
        <p:spPr>
          <a:xfrm>
            <a:off x="6098268" y="1773594"/>
            <a:ext cx="1480835" cy="563284"/>
          </a:xfrm>
          <a:prstGeom prst="arc">
            <a:avLst>
              <a:gd name="adj1" fmla="val 11560854"/>
              <a:gd name="adj2" fmla="val 211921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C0758CD-E435-BDF1-BE6A-2A959939B196}"/>
              </a:ext>
            </a:extLst>
          </p:cNvPr>
          <p:cNvSpPr/>
          <p:nvPr/>
        </p:nvSpPr>
        <p:spPr>
          <a:xfrm>
            <a:off x="8348711" y="1855505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0231DE-E1ED-5DB3-7FBE-90FAC7E6A54D}"/>
              </a:ext>
            </a:extLst>
          </p:cNvPr>
          <p:cNvSpPr/>
          <p:nvPr/>
        </p:nvSpPr>
        <p:spPr>
          <a:xfrm>
            <a:off x="8348711" y="2824249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4E01F03-D0CD-F863-332E-032F584C8DA3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>
            <a:off x="7923171" y="2057055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A61C7D0-2EF6-30AC-01DC-FC3004E1FF82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7923171" y="3025799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AB53551-896C-A4B5-1892-8B81FCE7AF1F}"/>
              </a:ext>
            </a:extLst>
          </p:cNvPr>
          <p:cNvCxnSpPr>
            <a:cxnSpLocks/>
            <a:stCxn id="40" idx="5"/>
            <a:endCxn id="49" idx="1"/>
          </p:cNvCxnSpPr>
          <p:nvPr/>
        </p:nvCxnSpPr>
        <p:spPr>
          <a:xfrm>
            <a:off x="7864138" y="2199572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DB7597E-B3CE-52F3-78DA-AFFA1171F27B}"/>
              </a:ext>
            </a:extLst>
          </p:cNvPr>
          <p:cNvCxnSpPr>
            <a:cxnSpLocks/>
            <a:stCxn id="41" idx="7"/>
            <a:endCxn id="48" idx="3"/>
          </p:cNvCxnSpPr>
          <p:nvPr/>
        </p:nvCxnSpPr>
        <p:spPr>
          <a:xfrm flipV="1">
            <a:off x="7864138" y="2199572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836459F-200F-A628-1CB1-6577C7FA7CF8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7028812" y="2197753"/>
            <a:ext cx="550291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023875-7E80-B037-615C-DE027C844EA9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6191759" y="2197753"/>
            <a:ext cx="552018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1461A-49C8-8958-9DC8-9458E2720074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6191759" y="2197753"/>
            <a:ext cx="1387344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A7B6075-4A40-29CD-8830-4C52F2098E33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6250792" y="3025799"/>
            <a:ext cx="126927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358B4F6-6C6C-B046-F096-3FBE35873164}"/>
              </a:ext>
            </a:extLst>
          </p:cNvPr>
          <p:cNvCxnSpPr>
            <a:cxnSpLocks/>
            <a:stCxn id="42" idx="7"/>
            <a:endCxn id="40" idx="3"/>
          </p:cNvCxnSpPr>
          <p:nvPr/>
        </p:nvCxnSpPr>
        <p:spPr>
          <a:xfrm flipV="1">
            <a:off x="6191759" y="2199572"/>
            <a:ext cx="1387344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59" name="사각형: 둥근 모서리 76">
            <a:extLst>
              <a:ext uri="{FF2B5EF4-FFF2-40B4-BE49-F238E27FC236}">
                <a16:creationId xmlns:a16="http://schemas.microsoft.com/office/drawing/2014/main" id="{253027F7-91C0-5D97-D36D-85A65FDC8673}"/>
              </a:ext>
            </a:extLst>
          </p:cNvPr>
          <p:cNvSpPr/>
          <p:nvPr/>
        </p:nvSpPr>
        <p:spPr>
          <a:xfrm>
            <a:off x="5390607" y="2238449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0" name="사각형: 둥근 모서리 78">
            <a:extLst>
              <a:ext uri="{FF2B5EF4-FFF2-40B4-BE49-F238E27FC236}">
                <a16:creationId xmlns:a16="http://schemas.microsoft.com/office/drawing/2014/main" id="{D57AF28E-2B8E-3AAD-11EF-3E1BC1C18B6C}"/>
              </a:ext>
            </a:extLst>
          </p:cNvPr>
          <p:cNvSpPr/>
          <p:nvPr/>
        </p:nvSpPr>
        <p:spPr>
          <a:xfrm>
            <a:off x="7218406" y="2449863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1" name="사각형: 둥근 모서리 76">
            <a:extLst>
              <a:ext uri="{FF2B5EF4-FFF2-40B4-BE49-F238E27FC236}">
                <a16:creationId xmlns:a16="http://schemas.microsoft.com/office/drawing/2014/main" id="{56DFAD40-E861-CCB2-235C-9AC3657CC287}"/>
              </a:ext>
            </a:extLst>
          </p:cNvPr>
          <p:cNvSpPr/>
          <p:nvPr/>
        </p:nvSpPr>
        <p:spPr>
          <a:xfrm>
            <a:off x="6227561" y="2535419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2" name="사각형: 둥근 모서리 78">
            <a:extLst>
              <a:ext uri="{FF2B5EF4-FFF2-40B4-BE49-F238E27FC236}">
                <a16:creationId xmlns:a16="http://schemas.microsoft.com/office/drawing/2014/main" id="{13A3714D-60E7-69C8-9ABE-AF01FFA82B18}"/>
              </a:ext>
            </a:extLst>
          </p:cNvPr>
          <p:cNvSpPr/>
          <p:nvPr/>
        </p:nvSpPr>
        <p:spPr>
          <a:xfrm>
            <a:off x="7870011" y="2223989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3" name="사각형: 둥근 모서리 78">
            <a:extLst>
              <a:ext uri="{FF2B5EF4-FFF2-40B4-BE49-F238E27FC236}">
                <a16:creationId xmlns:a16="http://schemas.microsoft.com/office/drawing/2014/main" id="{04AD63F8-BD7C-220E-3A4D-F3D6C9B0C0FE}"/>
              </a:ext>
            </a:extLst>
          </p:cNvPr>
          <p:cNvSpPr/>
          <p:nvPr/>
        </p:nvSpPr>
        <p:spPr>
          <a:xfrm>
            <a:off x="7870683" y="2630151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3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4" name="사각형: 둥근 모서리 77">
            <a:extLst>
              <a:ext uri="{FF2B5EF4-FFF2-40B4-BE49-F238E27FC236}">
                <a16:creationId xmlns:a16="http://schemas.microsoft.com/office/drawing/2014/main" id="{7B3E1A21-BB2B-B9BA-BC07-78DEDD7F56D1}"/>
              </a:ext>
            </a:extLst>
          </p:cNvPr>
          <p:cNvSpPr/>
          <p:nvPr/>
        </p:nvSpPr>
        <p:spPr>
          <a:xfrm>
            <a:off x="6223205" y="2224494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5" name="사각형: 둥근 모서리 76">
            <a:extLst>
              <a:ext uri="{FF2B5EF4-FFF2-40B4-BE49-F238E27FC236}">
                <a16:creationId xmlns:a16="http://schemas.microsoft.com/office/drawing/2014/main" id="{FECBE504-7A5B-DF21-40B3-688500902493}"/>
              </a:ext>
            </a:extLst>
          </p:cNvPr>
          <p:cNvSpPr/>
          <p:nvPr/>
        </p:nvSpPr>
        <p:spPr>
          <a:xfrm>
            <a:off x="6539542" y="254142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66" name="표 4">
            <a:extLst>
              <a:ext uri="{FF2B5EF4-FFF2-40B4-BE49-F238E27FC236}">
                <a16:creationId xmlns:a16="http://schemas.microsoft.com/office/drawing/2014/main" id="{0DC27B08-1B3C-E1D0-F37C-DD48B32A9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51696"/>
              </p:ext>
            </p:extLst>
          </p:nvPr>
        </p:nvGraphicFramePr>
        <p:xfrm>
          <a:off x="4895774" y="159432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67" name="표 4">
            <a:extLst>
              <a:ext uri="{FF2B5EF4-FFF2-40B4-BE49-F238E27FC236}">
                <a16:creationId xmlns:a16="http://schemas.microsoft.com/office/drawing/2014/main" id="{9E4368D9-2F83-7A14-9008-9C1821FE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06493"/>
              </p:ext>
            </p:extLst>
          </p:nvPr>
        </p:nvGraphicFramePr>
        <p:xfrm>
          <a:off x="5709412" y="159432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68" name="표 4">
            <a:extLst>
              <a:ext uri="{FF2B5EF4-FFF2-40B4-BE49-F238E27FC236}">
                <a16:creationId xmlns:a16="http://schemas.microsoft.com/office/drawing/2014/main" id="{B67DCE60-D4A9-AA13-EADF-A71A81977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89007"/>
              </p:ext>
            </p:extLst>
          </p:nvPr>
        </p:nvGraphicFramePr>
        <p:xfrm>
          <a:off x="5743488" y="3470458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111" name="타원 110">
            <a:extLst>
              <a:ext uri="{FF2B5EF4-FFF2-40B4-BE49-F238E27FC236}">
                <a16:creationId xmlns:a16="http://schemas.microsoft.com/office/drawing/2014/main" id="{31C0D9AF-7397-24BA-8F91-DD9B3A954ABB}"/>
              </a:ext>
            </a:extLst>
          </p:cNvPr>
          <p:cNvSpPr/>
          <p:nvPr/>
        </p:nvSpPr>
        <p:spPr>
          <a:xfrm>
            <a:off x="94123" y="4431433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A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9947FFA-3DE6-65CE-2759-90D36711F0F6}"/>
              </a:ext>
            </a:extLst>
          </p:cNvPr>
          <p:cNvSpPr/>
          <p:nvPr/>
        </p:nvSpPr>
        <p:spPr>
          <a:xfrm>
            <a:off x="922994" y="4431433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06D360A-13A4-3096-8888-9118654D6E80}"/>
              </a:ext>
            </a:extLst>
          </p:cNvPr>
          <p:cNvSpPr/>
          <p:nvPr/>
        </p:nvSpPr>
        <p:spPr>
          <a:xfrm>
            <a:off x="1760047" y="4431433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C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B9A4A9E-48D6-2E56-B8B4-BE210CC96A92}"/>
              </a:ext>
            </a:extLst>
          </p:cNvPr>
          <p:cNvSpPr/>
          <p:nvPr/>
        </p:nvSpPr>
        <p:spPr>
          <a:xfrm>
            <a:off x="2595373" y="4433252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9746794-5035-7D09-B3CE-DEC9F658C2FF}"/>
              </a:ext>
            </a:extLst>
          </p:cNvPr>
          <p:cNvSpPr/>
          <p:nvPr/>
        </p:nvSpPr>
        <p:spPr>
          <a:xfrm>
            <a:off x="2595373" y="5401996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7812FF5-2B9D-7E1D-BFC7-EEAE183D2FA1}"/>
              </a:ext>
            </a:extLst>
          </p:cNvPr>
          <p:cNvSpPr/>
          <p:nvPr/>
        </p:nvSpPr>
        <p:spPr>
          <a:xfrm>
            <a:off x="922994" y="5401996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C52111C-007C-DDD5-E834-D53F8BF3255C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438191" y="4775500"/>
            <a:ext cx="543836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ABC411F-B985-1714-1C63-867D12E7C9A7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>
            <a:off x="497224" y="4632983"/>
            <a:ext cx="42577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82C83FC-BE4B-9BBE-4643-75E302372F2D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>
            <a:off x="1326095" y="4632983"/>
            <a:ext cx="43395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B90EF8-D842-4271-530A-BA81D733C52A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163148" y="4632983"/>
            <a:ext cx="432225" cy="18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21" name="원호 120">
            <a:extLst>
              <a:ext uri="{FF2B5EF4-FFF2-40B4-BE49-F238E27FC236}">
                <a16:creationId xmlns:a16="http://schemas.microsoft.com/office/drawing/2014/main" id="{1AC8DAB2-CA7E-A937-2FA5-D5FDD7E98C16}"/>
              </a:ext>
            </a:extLst>
          </p:cNvPr>
          <p:cNvSpPr/>
          <p:nvPr/>
        </p:nvSpPr>
        <p:spPr>
          <a:xfrm>
            <a:off x="1173571" y="4351341"/>
            <a:ext cx="1480835" cy="563284"/>
          </a:xfrm>
          <a:prstGeom prst="arc">
            <a:avLst>
              <a:gd name="adj1" fmla="val 11560854"/>
              <a:gd name="adj2" fmla="val 211921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481FCC6-CD93-8FB3-2F4A-616050820BCE}"/>
              </a:ext>
            </a:extLst>
          </p:cNvPr>
          <p:cNvSpPr/>
          <p:nvPr/>
        </p:nvSpPr>
        <p:spPr>
          <a:xfrm>
            <a:off x="3424014" y="4433252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63EDD23-28B5-D6F8-8D11-78B0EE65BF7C}"/>
              </a:ext>
            </a:extLst>
          </p:cNvPr>
          <p:cNvSpPr/>
          <p:nvPr/>
        </p:nvSpPr>
        <p:spPr>
          <a:xfrm>
            <a:off x="3424014" y="5401996"/>
            <a:ext cx="403101" cy="4031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DBB5948-5ADE-DD6C-BBE0-F80E51DAA410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>
            <a:off x="2998474" y="4634802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8F0B63CC-82B8-67A4-D3BB-CC5B15B55278}"/>
              </a:ext>
            </a:extLst>
          </p:cNvPr>
          <p:cNvCxnSpPr>
            <a:cxnSpLocks/>
            <a:stCxn id="115" idx="6"/>
            <a:endCxn id="123" idx="2"/>
          </p:cNvCxnSpPr>
          <p:nvPr/>
        </p:nvCxnSpPr>
        <p:spPr>
          <a:xfrm>
            <a:off x="2998474" y="5603546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FECECC4-6DA9-E1D3-BEC7-0457853460F0}"/>
              </a:ext>
            </a:extLst>
          </p:cNvPr>
          <p:cNvCxnSpPr>
            <a:cxnSpLocks/>
            <a:stCxn id="114" idx="5"/>
            <a:endCxn id="123" idx="1"/>
          </p:cNvCxnSpPr>
          <p:nvPr/>
        </p:nvCxnSpPr>
        <p:spPr>
          <a:xfrm>
            <a:off x="2939441" y="4777319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1B1AE74-8B57-3A0B-75A1-5AC23095E72E}"/>
              </a:ext>
            </a:extLst>
          </p:cNvPr>
          <p:cNvCxnSpPr>
            <a:cxnSpLocks/>
            <a:stCxn id="115" idx="7"/>
            <a:endCxn id="122" idx="3"/>
          </p:cNvCxnSpPr>
          <p:nvPr/>
        </p:nvCxnSpPr>
        <p:spPr>
          <a:xfrm flipV="1">
            <a:off x="2939441" y="4777319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071387B-705B-51DF-2D94-6DE7AC8386D2}"/>
              </a:ext>
            </a:extLst>
          </p:cNvPr>
          <p:cNvCxnSpPr>
            <a:cxnSpLocks/>
            <a:stCxn id="113" idx="5"/>
            <a:endCxn id="115" idx="1"/>
          </p:cNvCxnSpPr>
          <p:nvPr/>
        </p:nvCxnSpPr>
        <p:spPr>
          <a:xfrm>
            <a:off x="2104115" y="4775500"/>
            <a:ext cx="550291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0C16EE3-84B9-9B8C-8A5A-76FCDD75AED4}"/>
              </a:ext>
            </a:extLst>
          </p:cNvPr>
          <p:cNvCxnSpPr>
            <a:cxnSpLocks/>
            <a:stCxn id="116" idx="7"/>
            <a:endCxn id="113" idx="3"/>
          </p:cNvCxnSpPr>
          <p:nvPr/>
        </p:nvCxnSpPr>
        <p:spPr>
          <a:xfrm flipV="1">
            <a:off x="1267062" y="4775500"/>
            <a:ext cx="552018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46A8CD7-44F2-E18E-2806-B2C0C219E443}"/>
              </a:ext>
            </a:extLst>
          </p:cNvPr>
          <p:cNvCxnSpPr>
            <a:cxnSpLocks/>
            <a:stCxn id="112" idx="5"/>
            <a:endCxn id="115" idx="1"/>
          </p:cNvCxnSpPr>
          <p:nvPr/>
        </p:nvCxnSpPr>
        <p:spPr>
          <a:xfrm>
            <a:off x="1267062" y="4775500"/>
            <a:ext cx="1387344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D5B1059-3274-58A8-D418-E1893EC79BC5}"/>
              </a:ext>
            </a:extLst>
          </p:cNvPr>
          <p:cNvCxnSpPr>
            <a:cxnSpLocks/>
            <a:stCxn id="116" idx="6"/>
            <a:endCxn id="115" idx="2"/>
          </p:cNvCxnSpPr>
          <p:nvPr/>
        </p:nvCxnSpPr>
        <p:spPr>
          <a:xfrm>
            <a:off x="1326095" y="5603546"/>
            <a:ext cx="126927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259FE3-7502-D97A-B4BC-0B930E9B3B36}"/>
              </a:ext>
            </a:extLst>
          </p:cNvPr>
          <p:cNvCxnSpPr>
            <a:cxnSpLocks/>
            <a:stCxn id="116" idx="7"/>
            <a:endCxn id="114" idx="3"/>
          </p:cNvCxnSpPr>
          <p:nvPr/>
        </p:nvCxnSpPr>
        <p:spPr>
          <a:xfrm flipV="1">
            <a:off x="1267062" y="4777319"/>
            <a:ext cx="1387344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33" name="사각형: 둥근 모서리 76">
            <a:extLst>
              <a:ext uri="{FF2B5EF4-FFF2-40B4-BE49-F238E27FC236}">
                <a16:creationId xmlns:a16="http://schemas.microsoft.com/office/drawing/2014/main" id="{7CB4715D-CA54-11C1-FE34-0A588000DEFF}"/>
              </a:ext>
            </a:extLst>
          </p:cNvPr>
          <p:cNvSpPr/>
          <p:nvPr/>
        </p:nvSpPr>
        <p:spPr>
          <a:xfrm>
            <a:off x="465910" y="4816196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4" name="사각형: 둥근 모서리 78">
            <a:extLst>
              <a:ext uri="{FF2B5EF4-FFF2-40B4-BE49-F238E27FC236}">
                <a16:creationId xmlns:a16="http://schemas.microsoft.com/office/drawing/2014/main" id="{62A4BE7D-9737-C34B-C419-EB9F7E9FBEDE}"/>
              </a:ext>
            </a:extLst>
          </p:cNvPr>
          <p:cNvSpPr/>
          <p:nvPr/>
        </p:nvSpPr>
        <p:spPr>
          <a:xfrm>
            <a:off x="2293709" y="5027610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5" name="사각형: 둥근 모서리 76">
            <a:extLst>
              <a:ext uri="{FF2B5EF4-FFF2-40B4-BE49-F238E27FC236}">
                <a16:creationId xmlns:a16="http://schemas.microsoft.com/office/drawing/2014/main" id="{73B5395D-9082-C789-72E7-50A46CCE44ED}"/>
              </a:ext>
            </a:extLst>
          </p:cNvPr>
          <p:cNvSpPr/>
          <p:nvPr/>
        </p:nvSpPr>
        <p:spPr>
          <a:xfrm>
            <a:off x="1302864" y="5113166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6" name="사각형: 둥근 모서리 78">
            <a:extLst>
              <a:ext uri="{FF2B5EF4-FFF2-40B4-BE49-F238E27FC236}">
                <a16:creationId xmlns:a16="http://schemas.microsoft.com/office/drawing/2014/main" id="{669D09E2-8FB1-E0B0-4179-42CC172D9995}"/>
              </a:ext>
            </a:extLst>
          </p:cNvPr>
          <p:cNvSpPr/>
          <p:nvPr/>
        </p:nvSpPr>
        <p:spPr>
          <a:xfrm>
            <a:off x="2943729" y="4801736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7" name="사각형: 둥근 모서리 78">
            <a:extLst>
              <a:ext uri="{FF2B5EF4-FFF2-40B4-BE49-F238E27FC236}">
                <a16:creationId xmlns:a16="http://schemas.microsoft.com/office/drawing/2014/main" id="{57645031-AEFF-8A47-AD67-C29FAA96B088}"/>
              </a:ext>
            </a:extLst>
          </p:cNvPr>
          <p:cNvSpPr/>
          <p:nvPr/>
        </p:nvSpPr>
        <p:spPr>
          <a:xfrm>
            <a:off x="2945986" y="5207898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3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8" name="사각형: 둥근 모서리 77">
            <a:extLst>
              <a:ext uri="{FF2B5EF4-FFF2-40B4-BE49-F238E27FC236}">
                <a16:creationId xmlns:a16="http://schemas.microsoft.com/office/drawing/2014/main" id="{5811B278-3813-460E-FB4F-612C6DB6A587}"/>
              </a:ext>
            </a:extLst>
          </p:cNvPr>
          <p:cNvSpPr/>
          <p:nvPr/>
        </p:nvSpPr>
        <p:spPr>
          <a:xfrm>
            <a:off x="1298508" y="4802241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9" name="사각형: 둥근 모서리 76">
            <a:extLst>
              <a:ext uri="{FF2B5EF4-FFF2-40B4-BE49-F238E27FC236}">
                <a16:creationId xmlns:a16="http://schemas.microsoft.com/office/drawing/2014/main" id="{7E328701-73F5-29A3-253B-00F5A6B94C4B}"/>
              </a:ext>
            </a:extLst>
          </p:cNvPr>
          <p:cNvSpPr/>
          <p:nvPr/>
        </p:nvSpPr>
        <p:spPr>
          <a:xfrm>
            <a:off x="1614845" y="5119174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140" name="표 4">
            <a:extLst>
              <a:ext uri="{FF2B5EF4-FFF2-40B4-BE49-F238E27FC236}">
                <a16:creationId xmlns:a16="http://schemas.microsoft.com/office/drawing/2014/main" id="{B179CF95-9DAD-B43E-857E-2336C5B4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4866"/>
              </p:ext>
            </p:extLst>
          </p:nvPr>
        </p:nvGraphicFramePr>
        <p:xfrm>
          <a:off x="-28923" y="4172072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141" name="표 4">
            <a:extLst>
              <a:ext uri="{FF2B5EF4-FFF2-40B4-BE49-F238E27FC236}">
                <a16:creationId xmlns:a16="http://schemas.microsoft.com/office/drawing/2014/main" id="{C759EE65-8528-0C44-AEC1-70415B48A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9240"/>
              </p:ext>
            </p:extLst>
          </p:nvPr>
        </p:nvGraphicFramePr>
        <p:xfrm>
          <a:off x="784715" y="4172072"/>
          <a:ext cx="657540" cy="219269"/>
        </p:xfrm>
        <a:graphic>
          <a:graphicData uri="http://schemas.openxmlformats.org/drawingml/2006/table">
            <a:tbl>
              <a:tblPr firstRow="1" bandRow="1"/>
              <a:tblGrid>
                <a:gridCol w="127000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142" name="표 4">
            <a:extLst>
              <a:ext uri="{FF2B5EF4-FFF2-40B4-BE49-F238E27FC236}">
                <a16:creationId xmlns:a16="http://schemas.microsoft.com/office/drawing/2014/main" id="{19CB312D-F357-9F04-7276-5CC931064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11489"/>
              </p:ext>
            </p:extLst>
          </p:nvPr>
        </p:nvGraphicFramePr>
        <p:xfrm>
          <a:off x="818791" y="6048273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143" name="표 4">
            <a:extLst>
              <a:ext uri="{FF2B5EF4-FFF2-40B4-BE49-F238E27FC236}">
                <a16:creationId xmlns:a16="http://schemas.microsoft.com/office/drawing/2014/main" id="{82787924-6DA4-F7CA-182A-D31A0505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72095"/>
              </p:ext>
            </p:extLst>
          </p:nvPr>
        </p:nvGraphicFramePr>
        <p:xfrm>
          <a:off x="1598353" y="417365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148" name="타원 147">
            <a:extLst>
              <a:ext uri="{FF2B5EF4-FFF2-40B4-BE49-F238E27FC236}">
                <a16:creationId xmlns:a16="http://schemas.microsoft.com/office/drawing/2014/main" id="{E273B387-ED14-B405-F192-8C643F9C65D3}"/>
              </a:ext>
            </a:extLst>
          </p:cNvPr>
          <p:cNvSpPr/>
          <p:nvPr/>
        </p:nvSpPr>
        <p:spPr>
          <a:xfrm>
            <a:off x="5001171" y="441239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A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B857192-08B0-8E50-6B99-052A465D5D98}"/>
              </a:ext>
            </a:extLst>
          </p:cNvPr>
          <p:cNvSpPr/>
          <p:nvPr/>
        </p:nvSpPr>
        <p:spPr>
          <a:xfrm>
            <a:off x="5830042" y="441239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E0A4EC08-23DA-9E9A-8C4F-86C705AC45E0}"/>
              </a:ext>
            </a:extLst>
          </p:cNvPr>
          <p:cNvSpPr/>
          <p:nvPr/>
        </p:nvSpPr>
        <p:spPr>
          <a:xfrm>
            <a:off x="6667095" y="441239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C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AB84FC-B005-A87E-8A43-79CDBA8E6230}"/>
              </a:ext>
            </a:extLst>
          </p:cNvPr>
          <p:cNvSpPr/>
          <p:nvPr/>
        </p:nvSpPr>
        <p:spPr>
          <a:xfrm>
            <a:off x="7502421" y="4414213"/>
            <a:ext cx="403101" cy="4031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DF1F928-EB01-F77E-CE85-33B030EA5C48}"/>
              </a:ext>
            </a:extLst>
          </p:cNvPr>
          <p:cNvSpPr/>
          <p:nvPr/>
        </p:nvSpPr>
        <p:spPr>
          <a:xfrm>
            <a:off x="7502421" y="5382957"/>
            <a:ext cx="403101" cy="4031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5819219-8D2D-901C-A407-5E7DB05F0DD8}"/>
              </a:ext>
            </a:extLst>
          </p:cNvPr>
          <p:cNvSpPr/>
          <p:nvPr/>
        </p:nvSpPr>
        <p:spPr>
          <a:xfrm>
            <a:off x="5830042" y="5382957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F83A988-79F3-8C28-92F1-0AE5D8EAAD89}"/>
              </a:ext>
            </a:extLst>
          </p:cNvPr>
          <p:cNvCxnSpPr>
            <a:cxnSpLocks/>
            <a:stCxn id="148" idx="5"/>
            <a:endCxn id="153" idx="1"/>
          </p:cNvCxnSpPr>
          <p:nvPr/>
        </p:nvCxnSpPr>
        <p:spPr>
          <a:xfrm>
            <a:off x="5345239" y="4756461"/>
            <a:ext cx="543836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A4D9E9E-338A-EAC2-8626-7AC5B6C01FD1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>
            <a:off x="5404272" y="4613944"/>
            <a:ext cx="42577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2EB0FAB-89A8-8294-E0BC-2BA7D841C25D}"/>
              </a:ext>
            </a:extLst>
          </p:cNvPr>
          <p:cNvCxnSpPr>
            <a:cxnSpLocks/>
            <a:stCxn id="149" idx="6"/>
            <a:endCxn id="150" idx="2"/>
          </p:cNvCxnSpPr>
          <p:nvPr/>
        </p:nvCxnSpPr>
        <p:spPr>
          <a:xfrm>
            <a:off x="6233143" y="4613944"/>
            <a:ext cx="43395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83D06C98-299E-263D-7278-77C484C012E7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7070196" y="4613944"/>
            <a:ext cx="432225" cy="18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58" name="원호 157">
            <a:extLst>
              <a:ext uri="{FF2B5EF4-FFF2-40B4-BE49-F238E27FC236}">
                <a16:creationId xmlns:a16="http://schemas.microsoft.com/office/drawing/2014/main" id="{365F7DE5-0555-82B1-2E46-9FAC350D7F37}"/>
              </a:ext>
            </a:extLst>
          </p:cNvPr>
          <p:cNvSpPr/>
          <p:nvPr/>
        </p:nvSpPr>
        <p:spPr>
          <a:xfrm>
            <a:off x="6080619" y="4332302"/>
            <a:ext cx="1480835" cy="563284"/>
          </a:xfrm>
          <a:prstGeom prst="arc">
            <a:avLst>
              <a:gd name="adj1" fmla="val 11560854"/>
              <a:gd name="adj2" fmla="val 211921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4C26339-7790-C743-1533-B8E2DB3FB581}"/>
              </a:ext>
            </a:extLst>
          </p:cNvPr>
          <p:cNvSpPr/>
          <p:nvPr/>
        </p:nvSpPr>
        <p:spPr>
          <a:xfrm>
            <a:off x="8331062" y="4414213"/>
            <a:ext cx="403101" cy="4031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19E2A0F-D95F-522B-A4FF-C2FC5709DCB6}"/>
              </a:ext>
            </a:extLst>
          </p:cNvPr>
          <p:cNvSpPr/>
          <p:nvPr/>
        </p:nvSpPr>
        <p:spPr>
          <a:xfrm>
            <a:off x="8331062" y="5382957"/>
            <a:ext cx="403101" cy="4031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E303DD5-1D06-FFCA-A96A-C658EB058EF0}"/>
              </a:ext>
            </a:extLst>
          </p:cNvPr>
          <p:cNvCxnSpPr>
            <a:cxnSpLocks/>
            <a:stCxn id="151" idx="6"/>
            <a:endCxn id="159" idx="2"/>
          </p:cNvCxnSpPr>
          <p:nvPr/>
        </p:nvCxnSpPr>
        <p:spPr>
          <a:xfrm>
            <a:off x="7905522" y="4615763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6D4A15A-939F-376E-E838-CF70F5DDD87D}"/>
              </a:ext>
            </a:extLst>
          </p:cNvPr>
          <p:cNvCxnSpPr>
            <a:cxnSpLocks/>
            <a:stCxn id="152" idx="6"/>
            <a:endCxn id="160" idx="2"/>
          </p:cNvCxnSpPr>
          <p:nvPr/>
        </p:nvCxnSpPr>
        <p:spPr>
          <a:xfrm>
            <a:off x="7905522" y="5584507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8A5730D3-E962-E54B-DFFD-B003C6A2E276}"/>
              </a:ext>
            </a:extLst>
          </p:cNvPr>
          <p:cNvCxnSpPr>
            <a:cxnSpLocks/>
            <a:stCxn id="151" idx="5"/>
            <a:endCxn id="160" idx="1"/>
          </p:cNvCxnSpPr>
          <p:nvPr/>
        </p:nvCxnSpPr>
        <p:spPr>
          <a:xfrm>
            <a:off x="7846489" y="4758280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74A91CD-FA27-05AF-74CA-7EDACDF876AA}"/>
              </a:ext>
            </a:extLst>
          </p:cNvPr>
          <p:cNvCxnSpPr>
            <a:cxnSpLocks/>
            <a:stCxn id="152" idx="7"/>
            <a:endCxn id="159" idx="3"/>
          </p:cNvCxnSpPr>
          <p:nvPr/>
        </p:nvCxnSpPr>
        <p:spPr>
          <a:xfrm flipV="1">
            <a:off x="7846489" y="4758280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029BD53D-CDF6-D4CE-525E-BAC45A3519C8}"/>
              </a:ext>
            </a:extLst>
          </p:cNvPr>
          <p:cNvCxnSpPr>
            <a:cxnSpLocks/>
            <a:stCxn id="150" idx="5"/>
            <a:endCxn id="152" idx="1"/>
          </p:cNvCxnSpPr>
          <p:nvPr/>
        </p:nvCxnSpPr>
        <p:spPr>
          <a:xfrm>
            <a:off x="7011163" y="4756461"/>
            <a:ext cx="550291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26AD0B27-23C8-9658-3217-E9056181EB65}"/>
              </a:ext>
            </a:extLst>
          </p:cNvPr>
          <p:cNvCxnSpPr>
            <a:cxnSpLocks/>
            <a:stCxn id="153" idx="7"/>
            <a:endCxn id="150" idx="3"/>
          </p:cNvCxnSpPr>
          <p:nvPr/>
        </p:nvCxnSpPr>
        <p:spPr>
          <a:xfrm flipV="1">
            <a:off x="6174110" y="4756461"/>
            <a:ext cx="552018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4331CCC3-34D0-F13F-645F-FBD0B3229152}"/>
              </a:ext>
            </a:extLst>
          </p:cNvPr>
          <p:cNvCxnSpPr>
            <a:cxnSpLocks/>
            <a:stCxn id="149" idx="5"/>
            <a:endCxn id="152" idx="1"/>
          </p:cNvCxnSpPr>
          <p:nvPr/>
        </p:nvCxnSpPr>
        <p:spPr>
          <a:xfrm>
            <a:off x="6174110" y="4756461"/>
            <a:ext cx="1387344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C93BF7A-A779-B7B1-61DA-DFD020347BB2}"/>
              </a:ext>
            </a:extLst>
          </p:cNvPr>
          <p:cNvCxnSpPr>
            <a:cxnSpLocks/>
            <a:stCxn id="153" idx="6"/>
            <a:endCxn id="152" idx="2"/>
          </p:cNvCxnSpPr>
          <p:nvPr/>
        </p:nvCxnSpPr>
        <p:spPr>
          <a:xfrm>
            <a:off x="6233143" y="5584507"/>
            <a:ext cx="126927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B1B508FC-606F-84AF-B8DE-F19211B86977}"/>
              </a:ext>
            </a:extLst>
          </p:cNvPr>
          <p:cNvCxnSpPr>
            <a:cxnSpLocks/>
            <a:stCxn id="153" idx="7"/>
            <a:endCxn id="151" idx="3"/>
          </p:cNvCxnSpPr>
          <p:nvPr/>
        </p:nvCxnSpPr>
        <p:spPr>
          <a:xfrm flipV="1">
            <a:off x="6174110" y="4758280"/>
            <a:ext cx="1387344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70" name="사각형: 둥근 모서리 76">
            <a:extLst>
              <a:ext uri="{FF2B5EF4-FFF2-40B4-BE49-F238E27FC236}">
                <a16:creationId xmlns:a16="http://schemas.microsoft.com/office/drawing/2014/main" id="{4C73C28C-726E-D710-ECA1-4AD30A37AD2D}"/>
              </a:ext>
            </a:extLst>
          </p:cNvPr>
          <p:cNvSpPr/>
          <p:nvPr/>
        </p:nvSpPr>
        <p:spPr>
          <a:xfrm>
            <a:off x="5372958" y="479715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1" name="사각형: 둥근 모서리 78">
            <a:extLst>
              <a:ext uri="{FF2B5EF4-FFF2-40B4-BE49-F238E27FC236}">
                <a16:creationId xmlns:a16="http://schemas.microsoft.com/office/drawing/2014/main" id="{74D48A67-B91D-5E6B-95DB-52594D749F40}"/>
              </a:ext>
            </a:extLst>
          </p:cNvPr>
          <p:cNvSpPr/>
          <p:nvPr/>
        </p:nvSpPr>
        <p:spPr>
          <a:xfrm>
            <a:off x="7200757" y="5008571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2" name="사각형: 둥근 모서리 76">
            <a:extLst>
              <a:ext uri="{FF2B5EF4-FFF2-40B4-BE49-F238E27FC236}">
                <a16:creationId xmlns:a16="http://schemas.microsoft.com/office/drawing/2014/main" id="{AD1908F0-581D-C00E-216C-42AEF0189207}"/>
              </a:ext>
            </a:extLst>
          </p:cNvPr>
          <p:cNvSpPr/>
          <p:nvPr/>
        </p:nvSpPr>
        <p:spPr>
          <a:xfrm>
            <a:off x="6209912" y="509412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3" name="사각형: 둥근 모서리 78">
            <a:extLst>
              <a:ext uri="{FF2B5EF4-FFF2-40B4-BE49-F238E27FC236}">
                <a16:creationId xmlns:a16="http://schemas.microsoft.com/office/drawing/2014/main" id="{3CE5973B-7C61-FF1E-CA52-65F26938489D}"/>
              </a:ext>
            </a:extLst>
          </p:cNvPr>
          <p:cNvSpPr/>
          <p:nvPr/>
        </p:nvSpPr>
        <p:spPr>
          <a:xfrm>
            <a:off x="7854121" y="478269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4" name="사각형: 둥근 모서리 78">
            <a:extLst>
              <a:ext uri="{FF2B5EF4-FFF2-40B4-BE49-F238E27FC236}">
                <a16:creationId xmlns:a16="http://schemas.microsoft.com/office/drawing/2014/main" id="{C359E7A5-3024-091E-7A8D-AA1C02681482}"/>
              </a:ext>
            </a:extLst>
          </p:cNvPr>
          <p:cNvSpPr/>
          <p:nvPr/>
        </p:nvSpPr>
        <p:spPr>
          <a:xfrm>
            <a:off x="7853034" y="5188859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3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5" name="사각형: 둥근 모서리 77">
            <a:extLst>
              <a:ext uri="{FF2B5EF4-FFF2-40B4-BE49-F238E27FC236}">
                <a16:creationId xmlns:a16="http://schemas.microsoft.com/office/drawing/2014/main" id="{E3B5BAAD-A033-C151-4A2F-7500123BADDB}"/>
              </a:ext>
            </a:extLst>
          </p:cNvPr>
          <p:cNvSpPr/>
          <p:nvPr/>
        </p:nvSpPr>
        <p:spPr>
          <a:xfrm>
            <a:off x="6205556" y="4783202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6" name="사각형: 둥근 모서리 76">
            <a:extLst>
              <a:ext uri="{FF2B5EF4-FFF2-40B4-BE49-F238E27FC236}">
                <a16:creationId xmlns:a16="http://schemas.microsoft.com/office/drawing/2014/main" id="{6C760F33-0D89-D3DE-1472-497538E8DE9F}"/>
              </a:ext>
            </a:extLst>
          </p:cNvPr>
          <p:cNvSpPr/>
          <p:nvPr/>
        </p:nvSpPr>
        <p:spPr>
          <a:xfrm>
            <a:off x="6521893" y="5100135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177" name="표 4">
            <a:extLst>
              <a:ext uri="{FF2B5EF4-FFF2-40B4-BE49-F238E27FC236}">
                <a16:creationId xmlns:a16="http://schemas.microsoft.com/office/drawing/2014/main" id="{43AB521F-46CF-70CA-45BA-C554FAFD0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5001"/>
              </p:ext>
            </p:extLst>
          </p:nvPr>
        </p:nvGraphicFramePr>
        <p:xfrm>
          <a:off x="4878125" y="4153033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178" name="표 4">
            <a:extLst>
              <a:ext uri="{FF2B5EF4-FFF2-40B4-BE49-F238E27FC236}">
                <a16:creationId xmlns:a16="http://schemas.microsoft.com/office/drawing/2014/main" id="{E9CDD1A0-DBFA-4F3C-1CE2-AE241463A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00441"/>
              </p:ext>
            </p:extLst>
          </p:nvPr>
        </p:nvGraphicFramePr>
        <p:xfrm>
          <a:off x="5691763" y="4153033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179" name="표 4">
            <a:extLst>
              <a:ext uri="{FF2B5EF4-FFF2-40B4-BE49-F238E27FC236}">
                <a16:creationId xmlns:a16="http://schemas.microsoft.com/office/drawing/2014/main" id="{3243440B-E1E4-4254-9498-7289D5BA0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28340"/>
              </p:ext>
            </p:extLst>
          </p:nvPr>
        </p:nvGraphicFramePr>
        <p:xfrm>
          <a:off x="5725839" y="6039288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180" name="표 4">
            <a:extLst>
              <a:ext uri="{FF2B5EF4-FFF2-40B4-BE49-F238E27FC236}">
                <a16:creationId xmlns:a16="http://schemas.microsoft.com/office/drawing/2014/main" id="{AB8DCCCD-5D33-0008-4CA7-3847E6C78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33755"/>
              </p:ext>
            </p:extLst>
          </p:nvPr>
        </p:nvGraphicFramePr>
        <p:xfrm>
          <a:off x="6505401" y="4157546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185" name="타원 184">
            <a:extLst>
              <a:ext uri="{FF2B5EF4-FFF2-40B4-BE49-F238E27FC236}">
                <a16:creationId xmlns:a16="http://schemas.microsoft.com/office/drawing/2014/main" id="{7F53EB06-987C-45A8-385F-7B0D523E4B74}"/>
              </a:ext>
            </a:extLst>
          </p:cNvPr>
          <p:cNvSpPr/>
          <p:nvPr/>
        </p:nvSpPr>
        <p:spPr>
          <a:xfrm>
            <a:off x="100104" y="705134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A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2B5E28AE-ED98-4FD6-6A0A-B6032946A0AE}"/>
              </a:ext>
            </a:extLst>
          </p:cNvPr>
          <p:cNvSpPr/>
          <p:nvPr/>
        </p:nvSpPr>
        <p:spPr>
          <a:xfrm>
            <a:off x="928975" y="705134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6CAAFE5-6C4F-0709-6653-86E26AB690B4}"/>
              </a:ext>
            </a:extLst>
          </p:cNvPr>
          <p:cNvSpPr/>
          <p:nvPr/>
        </p:nvSpPr>
        <p:spPr>
          <a:xfrm>
            <a:off x="1766028" y="705134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C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E853998-BF63-425C-6841-350A67A8ACB4}"/>
              </a:ext>
            </a:extLst>
          </p:cNvPr>
          <p:cNvSpPr/>
          <p:nvPr/>
        </p:nvSpPr>
        <p:spPr>
          <a:xfrm>
            <a:off x="2601354" y="7053163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440E5CB-8801-A244-6146-07BA45D13DAF}"/>
              </a:ext>
            </a:extLst>
          </p:cNvPr>
          <p:cNvSpPr/>
          <p:nvPr/>
        </p:nvSpPr>
        <p:spPr>
          <a:xfrm>
            <a:off x="2601354" y="8021907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FB1A3A3-DC48-EE85-F6BB-62F1F9395DF7}"/>
              </a:ext>
            </a:extLst>
          </p:cNvPr>
          <p:cNvSpPr/>
          <p:nvPr/>
        </p:nvSpPr>
        <p:spPr>
          <a:xfrm>
            <a:off x="928975" y="8021907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024E640-DD85-6B73-9BC2-5AE911E63D1D}"/>
              </a:ext>
            </a:extLst>
          </p:cNvPr>
          <p:cNvCxnSpPr>
            <a:cxnSpLocks/>
            <a:stCxn id="185" idx="5"/>
            <a:endCxn id="190" idx="1"/>
          </p:cNvCxnSpPr>
          <p:nvPr/>
        </p:nvCxnSpPr>
        <p:spPr>
          <a:xfrm>
            <a:off x="444172" y="7395411"/>
            <a:ext cx="543836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BA011A-6F34-8573-9CAA-A51E82C99CF5}"/>
              </a:ext>
            </a:extLst>
          </p:cNvPr>
          <p:cNvCxnSpPr>
            <a:cxnSpLocks/>
            <a:stCxn id="185" idx="6"/>
            <a:endCxn id="186" idx="2"/>
          </p:cNvCxnSpPr>
          <p:nvPr/>
        </p:nvCxnSpPr>
        <p:spPr>
          <a:xfrm>
            <a:off x="503205" y="7252894"/>
            <a:ext cx="42577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96785EAE-B9AE-419F-BB3C-AD0D17E09396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>
            <a:off x="1332076" y="7252894"/>
            <a:ext cx="43395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65D604C8-1A34-EAE0-1DF4-D6DC5C9C1A87}"/>
              </a:ext>
            </a:extLst>
          </p:cNvPr>
          <p:cNvCxnSpPr>
            <a:cxnSpLocks/>
            <a:stCxn id="187" idx="6"/>
            <a:endCxn id="188" idx="2"/>
          </p:cNvCxnSpPr>
          <p:nvPr/>
        </p:nvCxnSpPr>
        <p:spPr>
          <a:xfrm>
            <a:off x="2169129" y="7252894"/>
            <a:ext cx="432225" cy="18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95" name="원호 194">
            <a:extLst>
              <a:ext uri="{FF2B5EF4-FFF2-40B4-BE49-F238E27FC236}">
                <a16:creationId xmlns:a16="http://schemas.microsoft.com/office/drawing/2014/main" id="{B42E1708-0C38-2C48-9D88-FF389551EB52}"/>
              </a:ext>
            </a:extLst>
          </p:cNvPr>
          <p:cNvSpPr/>
          <p:nvPr/>
        </p:nvSpPr>
        <p:spPr>
          <a:xfrm>
            <a:off x="1179552" y="6971252"/>
            <a:ext cx="1480835" cy="563284"/>
          </a:xfrm>
          <a:prstGeom prst="arc">
            <a:avLst>
              <a:gd name="adj1" fmla="val 11560854"/>
              <a:gd name="adj2" fmla="val 211921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D241ACD0-A165-6D0F-AAEE-47ADA03CE192}"/>
              </a:ext>
            </a:extLst>
          </p:cNvPr>
          <p:cNvSpPr/>
          <p:nvPr/>
        </p:nvSpPr>
        <p:spPr>
          <a:xfrm>
            <a:off x="3429995" y="7053163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EC1D192-CDB5-554C-7D9C-491040FF0111}"/>
              </a:ext>
            </a:extLst>
          </p:cNvPr>
          <p:cNvSpPr/>
          <p:nvPr/>
        </p:nvSpPr>
        <p:spPr>
          <a:xfrm>
            <a:off x="3429995" y="8021907"/>
            <a:ext cx="403101" cy="4031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0E767CAC-F6BB-9167-10BA-2D9441C15098}"/>
              </a:ext>
            </a:extLst>
          </p:cNvPr>
          <p:cNvCxnSpPr>
            <a:cxnSpLocks/>
            <a:stCxn id="188" idx="6"/>
            <a:endCxn id="196" idx="2"/>
          </p:cNvCxnSpPr>
          <p:nvPr/>
        </p:nvCxnSpPr>
        <p:spPr>
          <a:xfrm>
            <a:off x="3004455" y="7254713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C6FB530-35C6-E7B6-5983-F4BEB0337292}"/>
              </a:ext>
            </a:extLst>
          </p:cNvPr>
          <p:cNvCxnSpPr>
            <a:cxnSpLocks/>
            <a:stCxn id="189" idx="6"/>
            <a:endCxn id="197" idx="2"/>
          </p:cNvCxnSpPr>
          <p:nvPr/>
        </p:nvCxnSpPr>
        <p:spPr>
          <a:xfrm>
            <a:off x="3004455" y="8223457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4BB7C660-DAD0-AD78-5CE8-1ADD0799C0EF}"/>
              </a:ext>
            </a:extLst>
          </p:cNvPr>
          <p:cNvCxnSpPr>
            <a:cxnSpLocks/>
            <a:stCxn id="188" idx="5"/>
            <a:endCxn id="197" idx="1"/>
          </p:cNvCxnSpPr>
          <p:nvPr/>
        </p:nvCxnSpPr>
        <p:spPr>
          <a:xfrm>
            <a:off x="2945422" y="7397230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6E9370F5-6231-F2A3-F23F-4C647C66D0D6}"/>
              </a:ext>
            </a:extLst>
          </p:cNvPr>
          <p:cNvCxnSpPr>
            <a:cxnSpLocks/>
            <a:stCxn id="189" idx="7"/>
            <a:endCxn id="196" idx="3"/>
          </p:cNvCxnSpPr>
          <p:nvPr/>
        </p:nvCxnSpPr>
        <p:spPr>
          <a:xfrm flipV="1">
            <a:off x="2945422" y="7397230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1637366-E1FD-070E-A07D-99C42AD76B1B}"/>
              </a:ext>
            </a:extLst>
          </p:cNvPr>
          <p:cNvCxnSpPr>
            <a:cxnSpLocks/>
            <a:stCxn id="187" idx="5"/>
            <a:endCxn id="189" idx="1"/>
          </p:cNvCxnSpPr>
          <p:nvPr/>
        </p:nvCxnSpPr>
        <p:spPr>
          <a:xfrm>
            <a:off x="2110096" y="7395411"/>
            <a:ext cx="550291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0527362-DA22-98BA-583A-47AF5839BB08}"/>
              </a:ext>
            </a:extLst>
          </p:cNvPr>
          <p:cNvCxnSpPr>
            <a:cxnSpLocks/>
            <a:stCxn id="190" idx="7"/>
            <a:endCxn id="187" idx="3"/>
          </p:cNvCxnSpPr>
          <p:nvPr/>
        </p:nvCxnSpPr>
        <p:spPr>
          <a:xfrm flipV="1">
            <a:off x="1273043" y="7395411"/>
            <a:ext cx="552018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E8FB0B5-9421-CEDF-E360-DA85B66C83E5}"/>
              </a:ext>
            </a:extLst>
          </p:cNvPr>
          <p:cNvCxnSpPr>
            <a:cxnSpLocks/>
            <a:stCxn id="186" idx="5"/>
            <a:endCxn id="189" idx="1"/>
          </p:cNvCxnSpPr>
          <p:nvPr/>
        </p:nvCxnSpPr>
        <p:spPr>
          <a:xfrm>
            <a:off x="1273043" y="7395411"/>
            <a:ext cx="1387344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5CF0EF93-E8E2-2530-763B-603EA5A2E008}"/>
              </a:ext>
            </a:extLst>
          </p:cNvPr>
          <p:cNvCxnSpPr>
            <a:cxnSpLocks/>
            <a:stCxn id="190" idx="6"/>
            <a:endCxn id="189" idx="2"/>
          </p:cNvCxnSpPr>
          <p:nvPr/>
        </p:nvCxnSpPr>
        <p:spPr>
          <a:xfrm>
            <a:off x="1332076" y="8223457"/>
            <a:ext cx="126927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F5311F9-AC5A-BBF9-0171-B86ADB3DCB2F}"/>
              </a:ext>
            </a:extLst>
          </p:cNvPr>
          <p:cNvCxnSpPr>
            <a:cxnSpLocks/>
            <a:stCxn id="190" idx="7"/>
            <a:endCxn id="188" idx="3"/>
          </p:cNvCxnSpPr>
          <p:nvPr/>
        </p:nvCxnSpPr>
        <p:spPr>
          <a:xfrm flipV="1">
            <a:off x="1273043" y="7397230"/>
            <a:ext cx="1387344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207" name="사각형: 둥근 모서리 76">
            <a:extLst>
              <a:ext uri="{FF2B5EF4-FFF2-40B4-BE49-F238E27FC236}">
                <a16:creationId xmlns:a16="http://schemas.microsoft.com/office/drawing/2014/main" id="{147E27E1-D484-F291-4BB2-4D07189112F5}"/>
              </a:ext>
            </a:extLst>
          </p:cNvPr>
          <p:cNvSpPr/>
          <p:nvPr/>
        </p:nvSpPr>
        <p:spPr>
          <a:xfrm>
            <a:off x="471891" y="743610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8" name="사각형: 둥근 모서리 78">
            <a:extLst>
              <a:ext uri="{FF2B5EF4-FFF2-40B4-BE49-F238E27FC236}">
                <a16:creationId xmlns:a16="http://schemas.microsoft.com/office/drawing/2014/main" id="{3F3232E4-E884-B0B2-5453-FAB66DA2D9A6}"/>
              </a:ext>
            </a:extLst>
          </p:cNvPr>
          <p:cNvSpPr/>
          <p:nvPr/>
        </p:nvSpPr>
        <p:spPr>
          <a:xfrm>
            <a:off x="2299690" y="7647521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9" name="사각형: 둥근 모서리 76">
            <a:extLst>
              <a:ext uri="{FF2B5EF4-FFF2-40B4-BE49-F238E27FC236}">
                <a16:creationId xmlns:a16="http://schemas.microsoft.com/office/drawing/2014/main" id="{DBE038E3-4EEF-9694-5514-552BDE35736D}"/>
              </a:ext>
            </a:extLst>
          </p:cNvPr>
          <p:cNvSpPr/>
          <p:nvPr/>
        </p:nvSpPr>
        <p:spPr>
          <a:xfrm>
            <a:off x="1308845" y="773307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0" name="사각형: 둥근 모서리 78">
            <a:extLst>
              <a:ext uri="{FF2B5EF4-FFF2-40B4-BE49-F238E27FC236}">
                <a16:creationId xmlns:a16="http://schemas.microsoft.com/office/drawing/2014/main" id="{E3887F90-B25E-C103-5987-1EE42C502AFC}"/>
              </a:ext>
            </a:extLst>
          </p:cNvPr>
          <p:cNvSpPr/>
          <p:nvPr/>
        </p:nvSpPr>
        <p:spPr>
          <a:xfrm>
            <a:off x="2953054" y="742164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1" name="사각형: 둥근 모서리 78">
            <a:extLst>
              <a:ext uri="{FF2B5EF4-FFF2-40B4-BE49-F238E27FC236}">
                <a16:creationId xmlns:a16="http://schemas.microsoft.com/office/drawing/2014/main" id="{4D96A32B-BB00-DBE4-D368-E03FAD35F346}"/>
              </a:ext>
            </a:extLst>
          </p:cNvPr>
          <p:cNvSpPr/>
          <p:nvPr/>
        </p:nvSpPr>
        <p:spPr>
          <a:xfrm>
            <a:off x="2951967" y="7827809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3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2" name="사각형: 둥근 모서리 77">
            <a:extLst>
              <a:ext uri="{FF2B5EF4-FFF2-40B4-BE49-F238E27FC236}">
                <a16:creationId xmlns:a16="http://schemas.microsoft.com/office/drawing/2014/main" id="{FDD57A81-193E-2E94-9C9E-AB4A5EE803EA}"/>
              </a:ext>
            </a:extLst>
          </p:cNvPr>
          <p:cNvSpPr/>
          <p:nvPr/>
        </p:nvSpPr>
        <p:spPr>
          <a:xfrm>
            <a:off x="1304489" y="7422152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3" name="사각형: 둥근 모서리 76">
            <a:extLst>
              <a:ext uri="{FF2B5EF4-FFF2-40B4-BE49-F238E27FC236}">
                <a16:creationId xmlns:a16="http://schemas.microsoft.com/office/drawing/2014/main" id="{A3521374-F0F1-CA11-2851-13989103C1D0}"/>
              </a:ext>
            </a:extLst>
          </p:cNvPr>
          <p:cNvSpPr/>
          <p:nvPr/>
        </p:nvSpPr>
        <p:spPr>
          <a:xfrm>
            <a:off x="1620826" y="7739085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14" name="표 4">
            <a:extLst>
              <a:ext uri="{FF2B5EF4-FFF2-40B4-BE49-F238E27FC236}">
                <a16:creationId xmlns:a16="http://schemas.microsoft.com/office/drawing/2014/main" id="{90917646-718F-0E8A-55A5-E94E65B63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19059"/>
              </p:ext>
            </p:extLst>
          </p:nvPr>
        </p:nvGraphicFramePr>
        <p:xfrm>
          <a:off x="-22942" y="6791983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215" name="표 4">
            <a:extLst>
              <a:ext uri="{FF2B5EF4-FFF2-40B4-BE49-F238E27FC236}">
                <a16:creationId xmlns:a16="http://schemas.microsoft.com/office/drawing/2014/main" id="{32EB86D0-F065-61B9-AD28-6E5BFB46E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26229"/>
              </p:ext>
            </p:extLst>
          </p:nvPr>
        </p:nvGraphicFramePr>
        <p:xfrm>
          <a:off x="790696" y="6791983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217" name="표 4">
            <a:extLst>
              <a:ext uri="{FF2B5EF4-FFF2-40B4-BE49-F238E27FC236}">
                <a16:creationId xmlns:a16="http://schemas.microsoft.com/office/drawing/2014/main" id="{C46EA0A0-6540-2585-9783-9B4AD15C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95510"/>
              </p:ext>
            </p:extLst>
          </p:nvPr>
        </p:nvGraphicFramePr>
        <p:xfrm>
          <a:off x="1604334" y="6796496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218" name="표 4">
            <a:extLst>
              <a:ext uri="{FF2B5EF4-FFF2-40B4-BE49-F238E27FC236}">
                <a16:creationId xmlns:a16="http://schemas.microsoft.com/office/drawing/2014/main" id="{84052F74-BD78-9D95-4281-3839C750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10920"/>
              </p:ext>
            </p:extLst>
          </p:nvPr>
        </p:nvGraphicFramePr>
        <p:xfrm>
          <a:off x="2471314" y="679339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B33AC80-566A-3363-449F-77B65498276C}"/>
              </a:ext>
            </a:extLst>
          </p:cNvPr>
          <p:cNvSpPr/>
          <p:nvPr/>
        </p:nvSpPr>
        <p:spPr>
          <a:xfrm>
            <a:off x="-263420" y="3871659"/>
            <a:ext cx="4483306" cy="25002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77367926-81EB-ED19-62EC-BDAFF9FFB4AE}"/>
              </a:ext>
            </a:extLst>
          </p:cNvPr>
          <p:cNvSpPr/>
          <p:nvPr/>
        </p:nvSpPr>
        <p:spPr>
          <a:xfrm>
            <a:off x="-257941" y="6507090"/>
            <a:ext cx="4483306" cy="25002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2D45193-9BDA-9E91-3F82-0AC799BE4D63}"/>
              </a:ext>
            </a:extLst>
          </p:cNvPr>
          <p:cNvSpPr/>
          <p:nvPr/>
        </p:nvSpPr>
        <p:spPr>
          <a:xfrm>
            <a:off x="4654599" y="3866344"/>
            <a:ext cx="4483306" cy="25002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F60A3E8-F2C3-E870-6A31-CDBD9446B4B6}"/>
              </a:ext>
            </a:extLst>
          </p:cNvPr>
          <p:cNvSpPr/>
          <p:nvPr/>
        </p:nvSpPr>
        <p:spPr>
          <a:xfrm>
            <a:off x="4654927" y="1304688"/>
            <a:ext cx="4483306" cy="25002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AACADCF-F36F-690F-B8C4-54BD8139E60E}"/>
              </a:ext>
            </a:extLst>
          </p:cNvPr>
          <p:cNvSpPr/>
          <p:nvPr/>
        </p:nvSpPr>
        <p:spPr>
          <a:xfrm>
            <a:off x="-257941" y="1302751"/>
            <a:ext cx="4483306" cy="25002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aphicFrame>
        <p:nvGraphicFramePr>
          <p:cNvPr id="231" name="표 4">
            <a:extLst>
              <a:ext uri="{FF2B5EF4-FFF2-40B4-BE49-F238E27FC236}">
                <a16:creationId xmlns:a16="http://schemas.microsoft.com/office/drawing/2014/main" id="{8FA738D2-DD42-5C84-7248-F12CE71FB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63029"/>
              </p:ext>
            </p:extLst>
          </p:nvPr>
        </p:nvGraphicFramePr>
        <p:xfrm>
          <a:off x="2465333" y="392301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233" name="TextBox 232">
            <a:extLst>
              <a:ext uri="{FF2B5EF4-FFF2-40B4-BE49-F238E27FC236}">
                <a16:creationId xmlns:a16="http://schemas.microsoft.com/office/drawing/2014/main" id="{844EBA77-490A-DEAE-3F1E-1C31D23EE9D2}"/>
              </a:ext>
            </a:extLst>
          </p:cNvPr>
          <p:cNvSpPr txBox="1"/>
          <p:nvPr/>
        </p:nvSpPr>
        <p:spPr>
          <a:xfrm>
            <a:off x="-172407" y="1369960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97D7EA-5D4E-3403-5C3E-43215292D77D}"/>
              </a:ext>
            </a:extLst>
          </p:cNvPr>
          <p:cNvSpPr txBox="1"/>
          <p:nvPr/>
        </p:nvSpPr>
        <p:spPr>
          <a:xfrm>
            <a:off x="4765661" y="1377580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8CC8A1B-5EC8-956E-C10B-5B159179B274}"/>
              </a:ext>
            </a:extLst>
          </p:cNvPr>
          <p:cNvSpPr txBox="1"/>
          <p:nvPr/>
        </p:nvSpPr>
        <p:spPr>
          <a:xfrm>
            <a:off x="5582683" y="1377580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197484C-56B9-6AD3-367A-C6B9C386BCC8}"/>
              </a:ext>
            </a:extLst>
          </p:cNvPr>
          <p:cNvSpPr txBox="1"/>
          <p:nvPr/>
        </p:nvSpPr>
        <p:spPr>
          <a:xfrm>
            <a:off x="694710" y="5837480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8962FA2-1810-5E1F-86CE-846457FDBA01}"/>
              </a:ext>
            </a:extLst>
          </p:cNvPr>
          <p:cNvSpPr txBox="1"/>
          <p:nvPr/>
        </p:nvSpPr>
        <p:spPr>
          <a:xfrm>
            <a:off x="-152686" y="3955269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253C63D-D0AD-5959-D913-26ADDBA4F4EC}"/>
              </a:ext>
            </a:extLst>
          </p:cNvPr>
          <p:cNvSpPr txBox="1"/>
          <p:nvPr/>
        </p:nvSpPr>
        <p:spPr>
          <a:xfrm>
            <a:off x="664336" y="3955269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4236DFD-6D8D-FCB0-AC7E-7BF5CBDCEEA6}"/>
              </a:ext>
            </a:extLst>
          </p:cNvPr>
          <p:cNvSpPr txBox="1"/>
          <p:nvPr/>
        </p:nvSpPr>
        <p:spPr>
          <a:xfrm>
            <a:off x="1479049" y="3955269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A2E69ED-C816-05DE-F148-495DA8D92ED6}"/>
              </a:ext>
            </a:extLst>
          </p:cNvPr>
          <p:cNvSpPr txBox="1"/>
          <p:nvPr/>
        </p:nvSpPr>
        <p:spPr>
          <a:xfrm>
            <a:off x="4752225" y="3937033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7E00847-6127-6B37-22CB-BC2489324E4E}"/>
              </a:ext>
            </a:extLst>
          </p:cNvPr>
          <p:cNvSpPr txBox="1"/>
          <p:nvPr/>
        </p:nvSpPr>
        <p:spPr>
          <a:xfrm>
            <a:off x="5569247" y="3937033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98554A0-C629-6FD4-3273-85EBC48EC787}"/>
              </a:ext>
            </a:extLst>
          </p:cNvPr>
          <p:cNvSpPr txBox="1"/>
          <p:nvPr/>
        </p:nvSpPr>
        <p:spPr>
          <a:xfrm>
            <a:off x="6383960" y="3937033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29DC949-FDB9-755A-09AB-9CC14F6C0ABE}"/>
              </a:ext>
            </a:extLst>
          </p:cNvPr>
          <p:cNvSpPr txBox="1"/>
          <p:nvPr/>
        </p:nvSpPr>
        <p:spPr>
          <a:xfrm>
            <a:off x="682302" y="8459990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50" name="표 4">
            <a:extLst>
              <a:ext uri="{FF2B5EF4-FFF2-40B4-BE49-F238E27FC236}">
                <a16:creationId xmlns:a16="http://schemas.microsoft.com/office/drawing/2014/main" id="{E5E52359-9D07-D021-7D7F-2CDF173F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38253"/>
              </p:ext>
            </p:extLst>
          </p:nvPr>
        </p:nvGraphicFramePr>
        <p:xfrm>
          <a:off x="808520" y="8680034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251" name="표 4">
            <a:extLst>
              <a:ext uri="{FF2B5EF4-FFF2-40B4-BE49-F238E27FC236}">
                <a16:creationId xmlns:a16="http://schemas.microsoft.com/office/drawing/2014/main" id="{83C0D18A-2B9E-8339-404F-FA53D0DAE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54071"/>
              </p:ext>
            </p:extLst>
          </p:nvPr>
        </p:nvGraphicFramePr>
        <p:xfrm>
          <a:off x="2455062" y="8680034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302" name="TextBox 301">
            <a:extLst>
              <a:ext uri="{FF2B5EF4-FFF2-40B4-BE49-F238E27FC236}">
                <a16:creationId xmlns:a16="http://schemas.microsoft.com/office/drawing/2014/main" id="{BAE9BA4A-7405-64E1-E754-167C791F8EFF}"/>
              </a:ext>
            </a:extLst>
          </p:cNvPr>
          <p:cNvSpPr txBox="1"/>
          <p:nvPr/>
        </p:nvSpPr>
        <p:spPr>
          <a:xfrm>
            <a:off x="-162800" y="6577779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1324CC2C-E823-339C-FF01-C61B510DA38D}"/>
              </a:ext>
            </a:extLst>
          </p:cNvPr>
          <p:cNvSpPr txBox="1"/>
          <p:nvPr/>
        </p:nvSpPr>
        <p:spPr>
          <a:xfrm>
            <a:off x="654222" y="6577779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7B6D63A3-E954-0C98-8FE1-D995C47F6FC6}"/>
              </a:ext>
            </a:extLst>
          </p:cNvPr>
          <p:cNvSpPr txBox="1"/>
          <p:nvPr/>
        </p:nvSpPr>
        <p:spPr>
          <a:xfrm>
            <a:off x="1468935" y="6577779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BED57C9-9611-5206-10AB-FFF84F19C955}"/>
              </a:ext>
            </a:extLst>
          </p:cNvPr>
          <p:cNvSpPr txBox="1"/>
          <p:nvPr/>
        </p:nvSpPr>
        <p:spPr>
          <a:xfrm>
            <a:off x="2330300" y="6577779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FEAF550-143E-97E9-B197-07D0757DCBCF}"/>
              </a:ext>
            </a:extLst>
          </p:cNvPr>
          <p:cNvSpPr txBox="1"/>
          <p:nvPr/>
        </p:nvSpPr>
        <p:spPr>
          <a:xfrm>
            <a:off x="2330300" y="8463610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CB1B13F5-0CC9-2A6D-52AA-D944CDCDBAC9}"/>
              </a:ext>
            </a:extLst>
          </p:cNvPr>
          <p:cNvSpPr/>
          <p:nvPr/>
        </p:nvSpPr>
        <p:spPr>
          <a:xfrm>
            <a:off x="5018739" y="705134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A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61F0D894-E4B7-CA2A-A424-9DE933EE299C}"/>
              </a:ext>
            </a:extLst>
          </p:cNvPr>
          <p:cNvSpPr/>
          <p:nvPr/>
        </p:nvSpPr>
        <p:spPr>
          <a:xfrm>
            <a:off x="5847610" y="705134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F1D05943-6092-CED2-6AAD-D60FFE45AEE0}"/>
              </a:ext>
            </a:extLst>
          </p:cNvPr>
          <p:cNvSpPr/>
          <p:nvPr/>
        </p:nvSpPr>
        <p:spPr>
          <a:xfrm>
            <a:off x="6684663" y="7051344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C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4D75119E-9164-800B-1A4F-2D6EDA85C860}"/>
              </a:ext>
            </a:extLst>
          </p:cNvPr>
          <p:cNvSpPr/>
          <p:nvPr/>
        </p:nvSpPr>
        <p:spPr>
          <a:xfrm>
            <a:off x="7519989" y="7053163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A536F654-ECD4-19C6-A595-FB7A184A2806}"/>
              </a:ext>
            </a:extLst>
          </p:cNvPr>
          <p:cNvSpPr/>
          <p:nvPr/>
        </p:nvSpPr>
        <p:spPr>
          <a:xfrm>
            <a:off x="7519989" y="8021907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B318080A-5C74-FC48-02DE-9C9FCEB8B4FB}"/>
              </a:ext>
            </a:extLst>
          </p:cNvPr>
          <p:cNvSpPr/>
          <p:nvPr/>
        </p:nvSpPr>
        <p:spPr>
          <a:xfrm>
            <a:off x="5847610" y="8021907"/>
            <a:ext cx="403101" cy="4031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B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8B398617-35D4-4631-5472-B4273FBDCBC3}"/>
              </a:ext>
            </a:extLst>
          </p:cNvPr>
          <p:cNvCxnSpPr>
            <a:cxnSpLocks/>
            <a:stCxn id="308" idx="5"/>
            <a:endCxn id="313" idx="1"/>
          </p:cNvCxnSpPr>
          <p:nvPr/>
        </p:nvCxnSpPr>
        <p:spPr>
          <a:xfrm>
            <a:off x="5362807" y="7395411"/>
            <a:ext cx="543836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4F49A0EF-C5EF-B357-E2B5-014C1FD24273}"/>
              </a:ext>
            </a:extLst>
          </p:cNvPr>
          <p:cNvCxnSpPr>
            <a:cxnSpLocks/>
            <a:stCxn id="308" idx="6"/>
            <a:endCxn id="309" idx="2"/>
          </p:cNvCxnSpPr>
          <p:nvPr/>
        </p:nvCxnSpPr>
        <p:spPr>
          <a:xfrm>
            <a:off x="5421840" y="7252894"/>
            <a:ext cx="42577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84C231C3-15BF-5D95-3B0A-942D6D57B196}"/>
              </a:ext>
            </a:extLst>
          </p:cNvPr>
          <p:cNvCxnSpPr>
            <a:cxnSpLocks/>
            <a:stCxn id="309" idx="6"/>
            <a:endCxn id="310" idx="2"/>
          </p:cNvCxnSpPr>
          <p:nvPr/>
        </p:nvCxnSpPr>
        <p:spPr>
          <a:xfrm>
            <a:off x="6250711" y="7252894"/>
            <a:ext cx="43395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A505F7CE-45B7-B53F-0A29-5EEC0AA763EE}"/>
              </a:ext>
            </a:extLst>
          </p:cNvPr>
          <p:cNvCxnSpPr>
            <a:cxnSpLocks/>
            <a:stCxn id="310" idx="6"/>
            <a:endCxn id="311" idx="2"/>
          </p:cNvCxnSpPr>
          <p:nvPr/>
        </p:nvCxnSpPr>
        <p:spPr>
          <a:xfrm>
            <a:off x="7087764" y="7252894"/>
            <a:ext cx="432225" cy="18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18" name="원호 317">
            <a:extLst>
              <a:ext uri="{FF2B5EF4-FFF2-40B4-BE49-F238E27FC236}">
                <a16:creationId xmlns:a16="http://schemas.microsoft.com/office/drawing/2014/main" id="{7B420674-49D0-9838-585E-464A3EC14C24}"/>
              </a:ext>
            </a:extLst>
          </p:cNvPr>
          <p:cNvSpPr/>
          <p:nvPr/>
        </p:nvSpPr>
        <p:spPr>
          <a:xfrm>
            <a:off x="6098187" y="6971252"/>
            <a:ext cx="1480835" cy="563284"/>
          </a:xfrm>
          <a:prstGeom prst="arc">
            <a:avLst>
              <a:gd name="adj1" fmla="val 11560854"/>
              <a:gd name="adj2" fmla="val 211921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85DEC8BC-98E2-83DF-7AEB-8DE8952467D7}"/>
              </a:ext>
            </a:extLst>
          </p:cNvPr>
          <p:cNvSpPr/>
          <p:nvPr/>
        </p:nvSpPr>
        <p:spPr>
          <a:xfrm>
            <a:off x="8348630" y="7053163"/>
            <a:ext cx="403101" cy="4031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0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C3BAC79D-45DF-F348-5E94-E7898ED2654B}"/>
              </a:ext>
            </a:extLst>
          </p:cNvPr>
          <p:cNvSpPr/>
          <p:nvPr/>
        </p:nvSpPr>
        <p:spPr>
          <a:xfrm>
            <a:off x="8348630" y="8021907"/>
            <a:ext cx="403101" cy="4031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E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</a:t>
            </a:r>
            <a:endParaRPr kumimoji="0" lang="ko-KR" alt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86BF9049-5058-461F-440D-213182AC4CE5}"/>
              </a:ext>
            </a:extLst>
          </p:cNvPr>
          <p:cNvCxnSpPr>
            <a:cxnSpLocks/>
            <a:stCxn id="311" idx="6"/>
            <a:endCxn id="319" idx="2"/>
          </p:cNvCxnSpPr>
          <p:nvPr/>
        </p:nvCxnSpPr>
        <p:spPr>
          <a:xfrm>
            <a:off x="7923090" y="7254713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770E280-95EB-E919-C3CC-1A7325324569}"/>
              </a:ext>
            </a:extLst>
          </p:cNvPr>
          <p:cNvCxnSpPr>
            <a:cxnSpLocks/>
            <a:stCxn id="312" idx="6"/>
            <a:endCxn id="320" idx="2"/>
          </p:cNvCxnSpPr>
          <p:nvPr/>
        </p:nvCxnSpPr>
        <p:spPr>
          <a:xfrm>
            <a:off x="7923090" y="8223457"/>
            <a:ext cx="42554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CA66BDFB-6D02-89F4-8231-164EEFB64662}"/>
              </a:ext>
            </a:extLst>
          </p:cNvPr>
          <p:cNvCxnSpPr>
            <a:cxnSpLocks/>
            <a:stCxn id="311" idx="5"/>
            <a:endCxn id="320" idx="1"/>
          </p:cNvCxnSpPr>
          <p:nvPr/>
        </p:nvCxnSpPr>
        <p:spPr>
          <a:xfrm>
            <a:off x="7864057" y="7397230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15D1E633-17F1-F497-BE89-F928B6F112A8}"/>
              </a:ext>
            </a:extLst>
          </p:cNvPr>
          <p:cNvCxnSpPr>
            <a:cxnSpLocks/>
            <a:stCxn id="312" idx="7"/>
            <a:endCxn id="319" idx="3"/>
          </p:cNvCxnSpPr>
          <p:nvPr/>
        </p:nvCxnSpPr>
        <p:spPr>
          <a:xfrm flipV="1">
            <a:off x="7864057" y="7397230"/>
            <a:ext cx="543606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CB4069F1-DA33-9738-B06A-4B617D27346A}"/>
              </a:ext>
            </a:extLst>
          </p:cNvPr>
          <p:cNvCxnSpPr>
            <a:cxnSpLocks/>
            <a:stCxn id="310" idx="5"/>
            <a:endCxn id="312" idx="1"/>
          </p:cNvCxnSpPr>
          <p:nvPr/>
        </p:nvCxnSpPr>
        <p:spPr>
          <a:xfrm>
            <a:off x="7028731" y="7395411"/>
            <a:ext cx="550291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0D58F714-ED38-4C36-FA04-59134CFFB6E6}"/>
              </a:ext>
            </a:extLst>
          </p:cNvPr>
          <p:cNvCxnSpPr>
            <a:cxnSpLocks/>
            <a:stCxn id="313" idx="7"/>
            <a:endCxn id="310" idx="3"/>
          </p:cNvCxnSpPr>
          <p:nvPr/>
        </p:nvCxnSpPr>
        <p:spPr>
          <a:xfrm flipV="1">
            <a:off x="6191678" y="7395411"/>
            <a:ext cx="552018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81B4D6D1-CC03-235B-FF03-ACE737449846}"/>
              </a:ext>
            </a:extLst>
          </p:cNvPr>
          <p:cNvCxnSpPr>
            <a:cxnSpLocks/>
            <a:stCxn id="309" idx="5"/>
            <a:endCxn id="312" idx="1"/>
          </p:cNvCxnSpPr>
          <p:nvPr/>
        </p:nvCxnSpPr>
        <p:spPr>
          <a:xfrm>
            <a:off x="6191678" y="7395411"/>
            <a:ext cx="1387344" cy="6855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21662B1C-9EF5-D410-94A7-DB84795A348B}"/>
              </a:ext>
            </a:extLst>
          </p:cNvPr>
          <p:cNvCxnSpPr>
            <a:cxnSpLocks/>
            <a:stCxn id="313" idx="6"/>
            <a:endCxn id="312" idx="2"/>
          </p:cNvCxnSpPr>
          <p:nvPr/>
        </p:nvCxnSpPr>
        <p:spPr>
          <a:xfrm>
            <a:off x="6250711" y="8223457"/>
            <a:ext cx="126927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B486724-7D0E-6C2B-F78D-72AE6AF1796E}"/>
              </a:ext>
            </a:extLst>
          </p:cNvPr>
          <p:cNvCxnSpPr>
            <a:cxnSpLocks/>
            <a:stCxn id="313" idx="7"/>
            <a:endCxn id="311" idx="3"/>
          </p:cNvCxnSpPr>
          <p:nvPr/>
        </p:nvCxnSpPr>
        <p:spPr>
          <a:xfrm flipV="1">
            <a:off x="6191678" y="7397230"/>
            <a:ext cx="1387344" cy="683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330" name="사각형: 둥근 모서리 76">
            <a:extLst>
              <a:ext uri="{FF2B5EF4-FFF2-40B4-BE49-F238E27FC236}">
                <a16:creationId xmlns:a16="http://schemas.microsoft.com/office/drawing/2014/main" id="{E9C99A5E-36B8-B550-C832-8A8EE596B7BC}"/>
              </a:ext>
            </a:extLst>
          </p:cNvPr>
          <p:cNvSpPr/>
          <p:nvPr/>
        </p:nvSpPr>
        <p:spPr>
          <a:xfrm>
            <a:off x="5390526" y="743610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1" name="사각형: 둥근 모서리 78">
            <a:extLst>
              <a:ext uri="{FF2B5EF4-FFF2-40B4-BE49-F238E27FC236}">
                <a16:creationId xmlns:a16="http://schemas.microsoft.com/office/drawing/2014/main" id="{B4BA0E02-774D-C665-5A66-3B7EB269EFF4}"/>
              </a:ext>
            </a:extLst>
          </p:cNvPr>
          <p:cNvSpPr/>
          <p:nvPr/>
        </p:nvSpPr>
        <p:spPr>
          <a:xfrm>
            <a:off x="7043051" y="7429603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2" name="사각형: 둥근 모서리 76">
            <a:extLst>
              <a:ext uri="{FF2B5EF4-FFF2-40B4-BE49-F238E27FC236}">
                <a16:creationId xmlns:a16="http://schemas.microsoft.com/office/drawing/2014/main" id="{A9B39C08-D4F7-0EDB-3B7F-010B5414815F}"/>
              </a:ext>
            </a:extLst>
          </p:cNvPr>
          <p:cNvSpPr/>
          <p:nvPr/>
        </p:nvSpPr>
        <p:spPr>
          <a:xfrm>
            <a:off x="6227480" y="773307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3" name="사각형: 둥근 모서리 78">
            <a:extLst>
              <a:ext uri="{FF2B5EF4-FFF2-40B4-BE49-F238E27FC236}">
                <a16:creationId xmlns:a16="http://schemas.microsoft.com/office/drawing/2014/main" id="{09D134CE-B029-3361-ED29-6C54853F0038}"/>
              </a:ext>
            </a:extLst>
          </p:cNvPr>
          <p:cNvSpPr/>
          <p:nvPr/>
        </p:nvSpPr>
        <p:spPr>
          <a:xfrm>
            <a:off x="7871689" y="7421647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4" name="사각형: 둥근 모서리 78">
            <a:extLst>
              <a:ext uri="{FF2B5EF4-FFF2-40B4-BE49-F238E27FC236}">
                <a16:creationId xmlns:a16="http://schemas.microsoft.com/office/drawing/2014/main" id="{E58043A8-B629-DC50-2A19-86F46A6E5437}"/>
              </a:ext>
            </a:extLst>
          </p:cNvPr>
          <p:cNvSpPr/>
          <p:nvPr/>
        </p:nvSpPr>
        <p:spPr>
          <a:xfrm>
            <a:off x="7870602" y="7827809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3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5" name="사각형: 둥근 모서리 77">
            <a:extLst>
              <a:ext uri="{FF2B5EF4-FFF2-40B4-BE49-F238E27FC236}">
                <a16:creationId xmlns:a16="http://schemas.microsoft.com/office/drawing/2014/main" id="{CD2F7218-F68C-90C2-F8D7-52FE2680E097}"/>
              </a:ext>
            </a:extLst>
          </p:cNvPr>
          <p:cNvSpPr/>
          <p:nvPr/>
        </p:nvSpPr>
        <p:spPr>
          <a:xfrm>
            <a:off x="6223124" y="7422152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6" name="사각형: 둥근 모서리 76">
            <a:extLst>
              <a:ext uri="{FF2B5EF4-FFF2-40B4-BE49-F238E27FC236}">
                <a16:creationId xmlns:a16="http://schemas.microsoft.com/office/drawing/2014/main" id="{7974A66D-0E0E-E9E5-72AF-C3E5827CF837}"/>
              </a:ext>
            </a:extLst>
          </p:cNvPr>
          <p:cNvSpPr/>
          <p:nvPr/>
        </p:nvSpPr>
        <p:spPr>
          <a:xfrm>
            <a:off x="6539461" y="7739085"/>
            <a:ext cx="240875" cy="25325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6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ko-KR" altLang="en-US" sz="16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37" name="표 4">
            <a:extLst>
              <a:ext uri="{FF2B5EF4-FFF2-40B4-BE49-F238E27FC236}">
                <a16:creationId xmlns:a16="http://schemas.microsoft.com/office/drawing/2014/main" id="{64F73325-5868-9CEB-9178-D7F745DA4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72996"/>
              </p:ext>
            </p:extLst>
          </p:nvPr>
        </p:nvGraphicFramePr>
        <p:xfrm>
          <a:off x="4895693" y="6791983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338" name="표 4">
            <a:extLst>
              <a:ext uri="{FF2B5EF4-FFF2-40B4-BE49-F238E27FC236}">
                <a16:creationId xmlns:a16="http://schemas.microsoft.com/office/drawing/2014/main" id="{9B545123-4408-F394-AFAF-629A97FD3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7469"/>
              </p:ext>
            </p:extLst>
          </p:nvPr>
        </p:nvGraphicFramePr>
        <p:xfrm>
          <a:off x="5709331" y="6791983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339" name="표 4">
            <a:extLst>
              <a:ext uri="{FF2B5EF4-FFF2-40B4-BE49-F238E27FC236}">
                <a16:creationId xmlns:a16="http://schemas.microsoft.com/office/drawing/2014/main" id="{3B8E0B91-B47C-C821-9BFF-79BCF2174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50175"/>
              </p:ext>
            </p:extLst>
          </p:nvPr>
        </p:nvGraphicFramePr>
        <p:xfrm>
          <a:off x="5743407" y="8672558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340" name="표 4">
            <a:extLst>
              <a:ext uri="{FF2B5EF4-FFF2-40B4-BE49-F238E27FC236}">
                <a16:creationId xmlns:a16="http://schemas.microsoft.com/office/drawing/2014/main" id="{F3525398-373A-0934-DB30-AC587D468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78669"/>
              </p:ext>
            </p:extLst>
          </p:nvPr>
        </p:nvGraphicFramePr>
        <p:xfrm>
          <a:off x="6522969" y="6796496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341" name="표 4">
            <a:extLst>
              <a:ext uri="{FF2B5EF4-FFF2-40B4-BE49-F238E27FC236}">
                <a16:creationId xmlns:a16="http://schemas.microsoft.com/office/drawing/2014/main" id="{45ED892A-BF2E-481D-97FE-580125B8B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57629"/>
              </p:ext>
            </p:extLst>
          </p:nvPr>
        </p:nvGraphicFramePr>
        <p:xfrm>
          <a:off x="7389949" y="679339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342" name="표 4">
            <a:extLst>
              <a:ext uri="{FF2B5EF4-FFF2-40B4-BE49-F238E27FC236}">
                <a16:creationId xmlns:a16="http://schemas.microsoft.com/office/drawing/2014/main" id="{23202CF6-ECEE-80BF-5605-9B78FEF44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54450"/>
              </p:ext>
            </p:extLst>
          </p:nvPr>
        </p:nvGraphicFramePr>
        <p:xfrm>
          <a:off x="7389949" y="869103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graphicFrame>
        <p:nvGraphicFramePr>
          <p:cNvPr id="343" name="표 4">
            <a:extLst>
              <a:ext uri="{FF2B5EF4-FFF2-40B4-BE49-F238E27FC236}">
                <a16:creationId xmlns:a16="http://schemas.microsoft.com/office/drawing/2014/main" id="{A9B1E98D-349A-0D53-09D5-EB598CAED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45927"/>
              </p:ext>
            </p:extLst>
          </p:nvPr>
        </p:nvGraphicFramePr>
        <p:xfrm>
          <a:off x="8229264" y="679670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8D3EE2E2-4DB7-617A-B015-E7BDFA6CF7DE}"/>
              </a:ext>
            </a:extLst>
          </p:cNvPr>
          <p:cNvSpPr/>
          <p:nvPr/>
        </p:nvSpPr>
        <p:spPr>
          <a:xfrm>
            <a:off x="4660694" y="6507090"/>
            <a:ext cx="4483306" cy="25002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8B88AA4-D72A-E0A1-05FB-12044B80AED4}"/>
              </a:ext>
            </a:extLst>
          </p:cNvPr>
          <p:cNvSpPr txBox="1"/>
          <p:nvPr/>
        </p:nvSpPr>
        <p:spPr>
          <a:xfrm>
            <a:off x="4755835" y="6573951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F0F4164-9B06-1969-CB65-FF82B72AD959}"/>
              </a:ext>
            </a:extLst>
          </p:cNvPr>
          <p:cNvSpPr txBox="1"/>
          <p:nvPr/>
        </p:nvSpPr>
        <p:spPr>
          <a:xfrm>
            <a:off x="5572857" y="6573951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EB0E5252-F4E7-AE1B-4FAE-7322FD7BC0EC}"/>
              </a:ext>
            </a:extLst>
          </p:cNvPr>
          <p:cNvSpPr txBox="1"/>
          <p:nvPr/>
        </p:nvSpPr>
        <p:spPr>
          <a:xfrm>
            <a:off x="6387570" y="6573951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4BA6CAE-E430-5613-E6B5-87BD0BFE784F}"/>
              </a:ext>
            </a:extLst>
          </p:cNvPr>
          <p:cNvSpPr txBox="1"/>
          <p:nvPr/>
        </p:nvSpPr>
        <p:spPr>
          <a:xfrm>
            <a:off x="7248935" y="6573951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88DEDDD-9297-C938-6626-520D43EFE974}"/>
              </a:ext>
            </a:extLst>
          </p:cNvPr>
          <p:cNvSpPr txBox="1"/>
          <p:nvPr/>
        </p:nvSpPr>
        <p:spPr>
          <a:xfrm>
            <a:off x="8096732" y="6573951"/>
            <a:ext cx="1047268" cy="4228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B4307AF-BD8D-72F7-F15A-D0FDE1A70C2D}"/>
              </a:ext>
            </a:extLst>
          </p:cNvPr>
          <p:cNvSpPr txBox="1"/>
          <p:nvPr/>
        </p:nvSpPr>
        <p:spPr>
          <a:xfrm>
            <a:off x="7248935" y="5809152"/>
            <a:ext cx="840895" cy="43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38" name="표 4">
            <a:extLst>
              <a:ext uri="{FF2B5EF4-FFF2-40B4-BE49-F238E27FC236}">
                <a16:creationId xmlns:a16="http://schemas.microsoft.com/office/drawing/2014/main" id="{D1D8B228-79F3-CF27-17D7-8706153E4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69164"/>
              </p:ext>
            </p:extLst>
          </p:nvPr>
        </p:nvGraphicFramePr>
        <p:xfrm>
          <a:off x="7389949" y="6040405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252" name="TextBox 251">
            <a:extLst>
              <a:ext uri="{FF2B5EF4-FFF2-40B4-BE49-F238E27FC236}">
                <a16:creationId xmlns:a16="http://schemas.microsoft.com/office/drawing/2014/main" id="{80E4428D-E8EE-7FB5-66E1-4626191A8660}"/>
              </a:ext>
            </a:extLst>
          </p:cNvPr>
          <p:cNvSpPr txBox="1"/>
          <p:nvPr/>
        </p:nvSpPr>
        <p:spPr>
          <a:xfrm>
            <a:off x="8096732" y="8467044"/>
            <a:ext cx="1047268" cy="4228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 A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D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E</a:t>
            </a:r>
            <a:r>
              <a:rPr lang="en-US" altLang="ko-KR" sz="1200" kern="0" baseline="-250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en-US" altLang="ko-KR" sz="1200" i="1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defTabSz="914400" latinLnBrk="0">
              <a:lnSpc>
                <a:spcPct val="120000"/>
              </a:lnSpc>
              <a:defRPr/>
            </a:pPr>
            <a:r>
              <a:rPr lang="en-US" altLang="ko-KR" sz="1200" i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</a:t>
            </a:r>
            <a:r>
              <a:rPr lang="en-US" altLang="ko-KR" sz="1200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:</a:t>
            </a:r>
            <a:endParaRPr lang="en-US" altLang="ko-KR" sz="1200" kern="0" baseline="-25000" dirty="0">
              <a:solidFill>
                <a:prstClr val="black"/>
              </a:solidFill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39" name="표 4">
            <a:extLst>
              <a:ext uri="{FF2B5EF4-FFF2-40B4-BE49-F238E27FC236}">
                <a16:creationId xmlns:a16="http://schemas.microsoft.com/office/drawing/2014/main" id="{455B63E4-3065-DD88-A2BB-9833EDE6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51580"/>
              </p:ext>
            </p:extLst>
          </p:nvPr>
        </p:nvGraphicFramePr>
        <p:xfrm>
          <a:off x="8229264" y="8689798"/>
          <a:ext cx="663175" cy="219269"/>
        </p:xfrm>
        <a:graphic>
          <a:graphicData uri="http://schemas.openxmlformats.org/drawingml/2006/table">
            <a:tbl>
              <a:tblPr firstRow="1" bandRow="1"/>
              <a:tblGrid>
                <a:gridCol w="132635">
                  <a:extLst>
                    <a:ext uri="{9D8B030D-6E8A-4147-A177-3AD203B41FA5}">
                      <a16:colId xmlns:a16="http://schemas.microsoft.com/office/drawing/2014/main" val="4129390172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219871295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273352439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813964923"/>
                    </a:ext>
                  </a:extLst>
                </a:gridCol>
                <a:gridCol w="132635">
                  <a:extLst>
                    <a:ext uri="{9D8B030D-6E8A-4147-A177-3AD203B41FA5}">
                      <a16:colId xmlns:a16="http://schemas.microsoft.com/office/drawing/2014/main" val="4039290865"/>
                    </a:ext>
                  </a:extLst>
                </a:gridCol>
              </a:tblGrid>
              <a:tr h="219269"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34288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68577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028659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371545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1714432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057317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2400204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2743091" algn="l" defTabSz="685772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3572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82F091F-573A-96D2-2AFC-2E247E1A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5" y="-5515962"/>
            <a:ext cx="8400882" cy="666469"/>
          </a:xfrm>
        </p:spPr>
        <p:txBody>
          <a:bodyPr/>
          <a:lstStyle/>
          <a:p>
            <a:r>
              <a:rPr lang="en-US" altLang="ko-KR" dirty="0"/>
              <a:t>Fig 5. </a:t>
            </a:r>
            <a:endParaRPr lang="ko-KR" alt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8AD76B4-A316-F949-4964-67861B073D6D}"/>
              </a:ext>
            </a:extLst>
          </p:cNvPr>
          <p:cNvSpPr txBox="1"/>
          <p:nvPr/>
        </p:nvSpPr>
        <p:spPr>
          <a:xfrm>
            <a:off x="394532" y="3575789"/>
            <a:ext cx="15049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500" dirty="0"/>
              <a:t>(a)</a:t>
            </a:r>
            <a:endParaRPr lang="ko-KR" altLang="en-US" sz="15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5D4BD42-3356-32E0-8B0B-DF76331F31D0}"/>
              </a:ext>
            </a:extLst>
          </p:cNvPr>
          <p:cNvSpPr txBox="1"/>
          <p:nvPr/>
        </p:nvSpPr>
        <p:spPr>
          <a:xfrm>
            <a:off x="5699396" y="3568680"/>
            <a:ext cx="15049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500" dirty="0"/>
              <a:t>(b)</a:t>
            </a:r>
            <a:endParaRPr lang="ko-KR" altLang="en-US" sz="15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8FD0472-0B94-DC68-FAE9-24A587FC9190}"/>
              </a:ext>
            </a:extLst>
          </p:cNvPr>
          <p:cNvSpPr txBox="1"/>
          <p:nvPr/>
        </p:nvSpPr>
        <p:spPr>
          <a:xfrm>
            <a:off x="349236" y="6267446"/>
            <a:ext cx="15049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500" dirty="0"/>
              <a:t>(c)</a:t>
            </a:r>
            <a:endParaRPr lang="ko-KR" altLang="en-US" sz="15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836D15E-F22D-9EBA-8C17-A3F2ED62EAF0}"/>
              </a:ext>
            </a:extLst>
          </p:cNvPr>
          <p:cNvSpPr txBox="1"/>
          <p:nvPr/>
        </p:nvSpPr>
        <p:spPr>
          <a:xfrm>
            <a:off x="5654100" y="6260337"/>
            <a:ext cx="15049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500" dirty="0"/>
              <a:t>(d)</a:t>
            </a:r>
            <a:endParaRPr lang="ko-KR" altLang="en-US" sz="15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0BEA2EE-0F20-46E6-D368-A8E4C8A5D55A}"/>
              </a:ext>
            </a:extLst>
          </p:cNvPr>
          <p:cNvSpPr txBox="1"/>
          <p:nvPr/>
        </p:nvSpPr>
        <p:spPr>
          <a:xfrm>
            <a:off x="303940" y="8959103"/>
            <a:ext cx="15049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500" dirty="0"/>
              <a:t>(e)</a:t>
            </a:r>
            <a:endParaRPr lang="ko-KR" altLang="en-US" sz="15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86B6CFE-C231-CE9B-76A1-F6E99AEFC286}"/>
              </a:ext>
            </a:extLst>
          </p:cNvPr>
          <p:cNvSpPr txBox="1"/>
          <p:nvPr/>
        </p:nvSpPr>
        <p:spPr>
          <a:xfrm>
            <a:off x="5608804" y="8951994"/>
            <a:ext cx="15049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500" dirty="0"/>
              <a:t>(f)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1248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9408-5CF1-7315-3AAC-F6C18CA4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6.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8DDCC-364D-F146-51A3-501990D7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969" y="6356353"/>
            <a:ext cx="2321112" cy="365125"/>
          </a:xfrm>
        </p:spPr>
        <p:txBody>
          <a:bodyPr/>
          <a:lstStyle/>
          <a:p>
            <a:fld id="{6267ED6D-DE26-4667-A8B3-39E9EB8CC4B3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6BCF5A-D5A1-E9C6-D5C8-06C778272119}"/>
              </a:ext>
            </a:extLst>
          </p:cNvPr>
          <p:cNvGrpSpPr/>
          <p:nvPr/>
        </p:nvGrpSpPr>
        <p:grpSpPr>
          <a:xfrm>
            <a:off x="927213" y="737484"/>
            <a:ext cx="6684433" cy="1716220"/>
            <a:chOff x="927213" y="737484"/>
            <a:chExt cx="6684433" cy="17162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9E4C35A-6371-F360-FD29-9AF94CE77639}"/>
                </a:ext>
              </a:extLst>
            </p:cNvPr>
            <p:cNvGrpSpPr/>
            <p:nvPr/>
          </p:nvGrpSpPr>
          <p:grpSpPr>
            <a:xfrm>
              <a:off x="1639475" y="892411"/>
              <a:ext cx="4784637" cy="1423117"/>
              <a:chOff x="1639475" y="892411"/>
              <a:chExt cx="4784637" cy="1423117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2BC5EBE-246E-6434-4288-43F42BA8BC30}"/>
                  </a:ext>
                </a:extLst>
              </p:cNvPr>
              <p:cNvSpPr/>
              <p:nvPr/>
            </p:nvSpPr>
            <p:spPr>
              <a:xfrm>
                <a:off x="2774329" y="1852815"/>
                <a:ext cx="3076406" cy="46271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1744E75-5631-6D6A-80BA-13B7A767613F}"/>
                  </a:ext>
                </a:extLst>
              </p:cNvPr>
              <p:cNvSpPr/>
              <p:nvPr/>
            </p:nvSpPr>
            <p:spPr>
              <a:xfrm>
                <a:off x="2774329" y="892411"/>
                <a:ext cx="3076406" cy="46271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7E318AA-FBD7-B42A-7EC5-0636ECA7D1DA}"/>
                  </a:ext>
                </a:extLst>
              </p:cNvPr>
              <p:cNvSpPr/>
              <p:nvPr/>
            </p:nvSpPr>
            <p:spPr>
              <a:xfrm>
                <a:off x="2815313" y="922218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0,0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2A7C83-DED9-A00A-6E84-08A950307EC8}"/>
                  </a:ext>
                </a:extLst>
              </p:cNvPr>
              <p:cNvSpPr/>
              <p:nvPr/>
            </p:nvSpPr>
            <p:spPr>
              <a:xfrm>
                <a:off x="3652367" y="922218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0,1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18F1F46-0E8E-4950-02DD-11371AAF40AC}"/>
                  </a:ext>
                </a:extLst>
              </p:cNvPr>
              <p:cNvSpPr/>
              <p:nvPr/>
            </p:nvSpPr>
            <p:spPr>
              <a:xfrm>
                <a:off x="4489421" y="922218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0,2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0565174-B93C-8F9C-6E90-20469F02087F}"/>
                  </a:ext>
                </a:extLst>
              </p:cNvPr>
              <p:cNvSpPr/>
              <p:nvPr/>
            </p:nvSpPr>
            <p:spPr>
              <a:xfrm>
                <a:off x="5385507" y="924037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0,3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4B7D803-2BA5-5FED-45D4-3EC3C2D30147}"/>
                  </a:ext>
                </a:extLst>
              </p:cNvPr>
              <p:cNvSpPr/>
              <p:nvPr/>
            </p:nvSpPr>
            <p:spPr>
              <a:xfrm>
                <a:off x="5385506" y="1882620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1,3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7C8BDA75-279F-B015-4924-9A3DA5A8F9B6}"/>
                  </a:ext>
                </a:extLst>
              </p:cNvPr>
              <p:cNvCxnSpPr>
                <a:cxnSpLocks/>
                <a:stCxn id="12" idx="5"/>
                <a:endCxn id="14" idx="1"/>
              </p:cNvCxnSpPr>
              <p:nvPr/>
            </p:nvCxnSpPr>
            <p:spPr>
              <a:xfrm>
                <a:off x="4833489" y="1266285"/>
                <a:ext cx="611050" cy="6753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DC7D9AD-E046-05A8-C0B8-D7785012C906}"/>
                  </a:ext>
                </a:extLst>
              </p:cNvPr>
              <p:cNvSpPr/>
              <p:nvPr/>
            </p:nvSpPr>
            <p:spPr>
              <a:xfrm>
                <a:off x="3652367" y="1882620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1,1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CC684EB6-7AF9-1E00-BE18-57EA7E1E6877}"/>
                  </a:ext>
                </a:extLst>
              </p:cNvPr>
              <p:cNvCxnSpPr>
                <a:cxnSpLocks/>
                <a:stCxn id="10" idx="5"/>
                <a:endCxn id="16" idx="1"/>
              </p:cNvCxnSpPr>
              <p:nvPr/>
            </p:nvCxnSpPr>
            <p:spPr>
              <a:xfrm>
                <a:off x="3159381" y="1266285"/>
                <a:ext cx="552019" cy="6753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8A6588FB-CB5A-5EE7-EA28-3E5CB057A9BE}"/>
                  </a:ext>
                </a:extLst>
              </p:cNvPr>
              <p:cNvCxnSpPr>
                <a:cxnSpLocks/>
                <a:stCxn id="16" idx="7"/>
                <a:endCxn id="12" idx="3"/>
              </p:cNvCxnSpPr>
              <p:nvPr/>
            </p:nvCxnSpPr>
            <p:spPr>
              <a:xfrm flipV="1">
                <a:off x="3996435" y="1266285"/>
                <a:ext cx="552019" cy="6753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72F3E548-4804-8307-7019-E2572841FFCD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3218414" y="1123768"/>
                <a:ext cx="4339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70BB4959-9DAA-BD45-A9ED-1A86B8B00DF7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>
                <a:off x="4055468" y="1123768"/>
                <a:ext cx="4339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600B21A-DADB-5640-EBAF-1F967B466EEE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4892522" y="1123768"/>
                <a:ext cx="492985" cy="1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B6FE912-3FAD-4246-34FB-6CC535553AD7}"/>
                  </a:ext>
                </a:extLst>
              </p:cNvPr>
              <p:cNvCxnSpPr>
                <a:cxnSpLocks/>
                <a:stCxn id="11" idx="5"/>
                <a:endCxn id="29" idx="1"/>
              </p:cNvCxnSpPr>
              <p:nvPr/>
            </p:nvCxnSpPr>
            <p:spPr>
              <a:xfrm>
                <a:off x="3996435" y="1266285"/>
                <a:ext cx="552019" cy="676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F6CF98CE-8C26-AF51-E4FA-C8F38115AFFB}"/>
                  </a:ext>
                </a:extLst>
              </p:cNvPr>
              <p:cNvSpPr/>
              <p:nvPr/>
            </p:nvSpPr>
            <p:spPr>
              <a:xfrm>
                <a:off x="2179808" y="1407499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  <a:endParaRPr lang="ko-KR" altLang="en-US" sz="11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EC40BA5-F9CF-873E-FE84-8E39BD67F0DE}"/>
                  </a:ext>
                </a:extLst>
              </p:cNvPr>
              <p:cNvSpPr/>
              <p:nvPr/>
            </p:nvSpPr>
            <p:spPr>
              <a:xfrm>
                <a:off x="6021011" y="1407499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endParaRPr lang="ko-KR" altLang="en-US" sz="11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F35B46C7-EEB3-5B7C-0821-38A21B4F4C33}"/>
                  </a:ext>
                </a:extLst>
              </p:cNvPr>
              <p:cNvCxnSpPr>
                <a:cxnSpLocks/>
                <a:stCxn id="23" idx="7"/>
                <a:endCxn id="10" idx="3"/>
              </p:cNvCxnSpPr>
              <p:nvPr/>
            </p:nvCxnSpPr>
            <p:spPr>
              <a:xfrm flipV="1">
                <a:off x="2523876" y="1266285"/>
                <a:ext cx="350470" cy="2002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912A0A6-032F-3E44-9DCB-487CC22BDC28}"/>
                  </a:ext>
                </a:extLst>
              </p:cNvPr>
              <p:cNvCxnSpPr>
                <a:cxnSpLocks/>
                <a:stCxn id="13" idx="5"/>
                <a:endCxn id="24" idx="1"/>
              </p:cNvCxnSpPr>
              <p:nvPr/>
            </p:nvCxnSpPr>
            <p:spPr>
              <a:xfrm>
                <a:off x="5729575" y="1268104"/>
                <a:ext cx="350469" cy="1984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E209B015-42E3-C58C-7268-5360B4033C91}"/>
                  </a:ext>
                </a:extLst>
              </p:cNvPr>
              <p:cNvCxnSpPr>
                <a:cxnSpLocks/>
                <a:stCxn id="14" idx="7"/>
                <a:endCxn id="24" idx="3"/>
              </p:cNvCxnSpPr>
              <p:nvPr/>
            </p:nvCxnSpPr>
            <p:spPr>
              <a:xfrm flipV="1">
                <a:off x="5729574" y="1751566"/>
                <a:ext cx="350470" cy="1900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9C229F9D-F783-69AC-239B-FA240E42F40D}"/>
                  </a:ext>
                </a:extLst>
              </p:cNvPr>
              <p:cNvSpPr/>
              <p:nvPr/>
            </p:nvSpPr>
            <p:spPr>
              <a:xfrm>
                <a:off x="2815313" y="1882621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1,0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D331C18-3C11-4459-BCD0-D6583AFAA83B}"/>
                  </a:ext>
                </a:extLst>
              </p:cNvPr>
              <p:cNvSpPr/>
              <p:nvPr/>
            </p:nvSpPr>
            <p:spPr>
              <a:xfrm>
                <a:off x="4489421" y="1884095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1,2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2223171-37B5-6442-26F7-66A6D7C14395}"/>
                  </a:ext>
                </a:extLst>
              </p:cNvPr>
              <p:cNvCxnSpPr>
                <a:cxnSpLocks/>
                <a:stCxn id="23" idx="5"/>
                <a:endCxn id="28" idx="1"/>
              </p:cNvCxnSpPr>
              <p:nvPr/>
            </p:nvCxnSpPr>
            <p:spPr>
              <a:xfrm>
                <a:off x="2523876" y="1751566"/>
                <a:ext cx="350470" cy="1900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7813D84-FED2-F0BC-494B-1109ADABDB3A}"/>
                  </a:ext>
                </a:extLst>
              </p:cNvPr>
              <p:cNvCxnSpPr>
                <a:cxnSpLocks/>
                <a:stCxn id="28" idx="7"/>
                <a:endCxn id="11" idx="3"/>
              </p:cNvCxnSpPr>
              <p:nvPr/>
            </p:nvCxnSpPr>
            <p:spPr>
              <a:xfrm flipV="1">
                <a:off x="3159381" y="1266285"/>
                <a:ext cx="552019" cy="675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21491A30-6E03-A118-9FE7-AB19CC3A3718}"/>
                  </a:ext>
                </a:extLst>
              </p:cNvPr>
              <p:cNvCxnSpPr>
                <a:cxnSpLocks/>
                <a:stCxn id="28" idx="6"/>
                <a:endCxn id="16" idx="2"/>
              </p:cNvCxnSpPr>
              <p:nvPr/>
            </p:nvCxnSpPr>
            <p:spPr>
              <a:xfrm flipV="1">
                <a:off x="3218414" y="2084170"/>
                <a:ext cx="43395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FCBC045D-DAE7-2C11-0A2A-10CB0C927C8E}"/>
                  </a:ext>
                </a:extLst>
              </p:cNvPr>
              <p:cNvCxnSpPr>
                <a:cxnSpLocks/>
                <a:stCxn id="16" idx="6"/>
                <a:endCxn id="29" idx="2"/>
              </p:cNvCxnSpPr>
              <p:nvPr/>
            </p:nvCxnSpPr>
            <p:spPr>
              <a:xfrm>
                <a:off x="4055468" y="2084170"/>
                <a:ext cx="433953" cy="14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3DC10EC5-1F3C-240B-2B8A-19E5EDB81960}"/>
                  </a:ext>
                </a:extLst>
              </p:cNvPr>
              <p:cNvCxnSpPr>
                <a:cxnSpLocks/>
                <a:stCxn id="29" idx="6"/>
                <a:endCxn id="14" idx="2"/>
              </p:cNvCxnSpPr>
              <p:nvPr/>
            </p:nvCxnSpPr>
            <p:spPr>
              <a:xfrm flipV="1">
                <a:off x="4892522" y="2084170"/>
                <a:ext cx="492984" cy="14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A40A52D-1721-DC89-3275-C434C629A362}"/>
                  </a:ext>
                </a:extLst>
              </p:cNvPr>
              <p:cNvCxnSpPr>
                <a:cxnSpLocks/>
                <a:stCxn id="29" idx="7"/>
                <a:endCxn id="13" idx="3"/>
              </p:cNvCxnSpPr>
              <p:nvPr/>
            </p:nvCxnSpPr>
            <p:spPr>
              <a:xfrm flipV="1">
                <a:off x="4833489" y="1268104"/>
                <a:ext cx="611051" cy="675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6EDA8E-191B-5F1E-9FB2-BC3EB3CEFE61}"/>
                  </a:ext>
                </a:extLst>
              </p:cNvPr>
              <p:cNvSpPr txBox="1"/>
              <p:nvPr/>
            </p:nvSpPr>
            <p:spPr>
              <a:xfrm>
                <a:off x="1639475" y="966737"/>
                <a:ext cx="9765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Assembly</a:t>
                </a:r>
                <a:b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Line 0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D08D88-581A-BC51-6F8E-92C58E958E8F}"/>
                  </a:ext>
                </a:extLst>
              </p:cNvPr>
              <p:cNvSpPr txBox="1"/>
              <p:nvPr/>
            </p:nvSpPr>
            <p:spPr>
              <a:xfrm>
                <a:off x="1639475" y="1918948"/>
                <a:ext cx="9765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Assembly</a:t>
                </a:r>
                <a:b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Line 1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7BF8CEA-1AB7-E0D7-A5A0-3D41979FB3AF}"/>
                  </a:ext>
                </a:extLst>
              </p:cNvPr>
              <p:cNvSpPr txBox="1"/>
              <p:nvPr/>
            </p:nvSpPr>
            <p:spPr>
              <a:xfrm>
                <a:off x="2558153" y="1089795"/>
                <a:ext cx="231333" cy="2362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e</a:t>
                </a:r>
                <a:r>
                  <a:rPr lang="en-US" altLang="ko-KR" sz="1400" baseline="-25000" dirty="0"/>
                  <a:t>1</a:t>
                </a:r>
                <a:endParaRPr lang="ko-KR" altLang="en-US" sz="1400" baseline="-250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BE9F87-30FA-7D81-C6A4-FBE4C56F296C}"/>
                  </a:ext>
                </a:extLst>
              </p:cNvPr>
              <p:cNvSpPr txBox="1"/>
              <p:nvPr/>
            </p:nvSpPr>
            <p:spPr>
              <a:xfrm>
                <a:off x="2558153" y="1777713"/>
                <a:ext cx="231333" cy="2362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e</a:t>
                </a:r>
                <a:r>
                  <a:rPr lang="en-US" altLang="ko-KR" sz="1400" baseline="-25000" dirty="0"/>
                  <a:t>2</a:t>
                </a:r>
                <a:endParaRPr lang="ko-KR" altLang="en-US" sz="1400" baseline="-25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A14649-EE34-11B7-F108-260C32D9EB89}"/>
                  </a:ext>
                </a:extLst>
              </p:cNvPr>
              <p:cNvSpPr txBox="1"/>
              <p:nvPr/>
            </p:nvSpPr>
            <p:spPr>
              <a:xfrm>
                <a:off x="5869854" y="1113478"/>
                <a:ext cx="231333" cy="2362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r>
                  <a:rPr lang="en-US" altLang="ko-KR" sz="1400" baseline="-25000" dirty="0"/>
                  <a:t>1</a:t>
                </a:r>
                <a:endParaRPr lang="ko-KR" altLang="en-US" sz="1400" baseline="-25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3516E60-D0E0-F4EC-48FE-A584761403A7}"/>
                  </a:ext>
                </a:extLst>
              </p:cNvPr>
              <p:cNvSpPr txBox="1"/>
              <p:nvPr/>
            </p:nvSpPr>
            <p:spPr>
              <a:xfrm>
                <a:off x="5869854" y="1829959"/>
                <a:ext cx="231333" cy="2362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r>
                  <a:rPr lang="en-US" altLang="ko-KR" sz="1400" baseline="-25000" dirty="0"/>
                  <a:t>2</a:t>
                </a:r>
                <a:endParaRPr lang="ko-KR" altLang="en-US" sz="1400" baseline="-250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07B66D-ED44-5E4D-B7B7-F22FA09B49D1}"/>
                  </a:ext>
                </a:extLst>
              </p:cNvPr>
              <p:cNvSpPr txBox="1"/>
              <p:nvPr/>
            </p:nvSpPr>
            <p:spPr>
              <a:xfrm>
                <a:off x="4697216" y="1288940"/>
                <a:ext cx="281560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0,3</a:t>
                </a:r>
                <a:endParaRPr lang="ko-KR" altLang="en-US" sz="1400" baseline="-25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26F324-8428-B2E5-5727-24958F19D5E6}"/>
                  </a:ext>
                </a:extLst>
              </p:cNvPr>
              <p:cNvSpPr txBox="1"/>
              <p:nvPr/>
            </p:nvSpPr>
            <p:spPr>
              <a:xfrm>
                <a:off x="4696796" y="1613358"/>
                <a:ext cx="285785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1,2</a:t>
                </a:r>
                <a:endParaRPr lang="ko-KR" altLang="en-US" sz="1400" baseline="-250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F3A88C-FC57-2D91-0538-AF9DDE1C1C55}"/>
                  </a:ext>
                </a:extLst>
              </p:cNvPr>
              <p:cNvSpPr txBox="1"/>
              <p:nvPr/>
            </p:nvSpPr>
            <p:spPr>
              <a:xfrm>
                <a:off x="3854308" y="1288940"/>
                <a:ext cx="281560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0,2</a:t>
                </a:r>
                <a:endParaRPr lang="ko-KR" altLang="en-US" sz="1400" baseline="-250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2E9440-1D9E-2022-6CA7-504436A1B378}"/>
                  </a:ext>
                </a:extLst>
              </p:cNvPr>
              <p:cNvSpPr txBox="1"/>
              <p:nvPr/>
            </p:nvSpPr>
            <p:spPr>
              <a:xfrm>
                <a:off x="3853888" y="1613358"/>
                <a:ext cx="285785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1,2</a:t>
                </a:r>
                <a:endParaRPr lang="ko-KR" altLang="en-US" sz="1400" baseline="-250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96E1B6-BCAD-D9DD-9C9E-5FED33A93013}"/>
                  </a:ext>
                </a:extLst>
              </p:cNvPr>
              <p:cNvSpPr txBox="1"/>
              <p:nvPr/>
            </p:nvSpPr>
            <p:spPr>
              <a:xfrm>
                <a:off x="3006693" y="1288940"/>
                <a:ext cx="281560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0,1</a:t>
                </a:r>
                <a:endParaRPr lang="ko-KR" altLang="en-US" sz="1400" baseline="-250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7A10CF5-289F-7855-B156-29C99EA45515}"/>
                  </a:ext>
                </a:extLst>
              </p:cNvPr>
              <p:cNvSpPr txBox="1"/>
              <p:nvPr/>
            </p:nvSpPr>
            <p:spPr>
              <a:xfrm>
                <a:off x="3006273" y="1613358"/>
                <a:ext cx="285785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1,1</a:t>
                </a:r>
                <a:endParaRPr lang="ko-KR" altLang="en-US" sz="1400" baseline="-25000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D22E80-FB65-7553-E2AA-FB1DB5406F54}"/>
                </a:ext>
              </a:extLst>
            </p:cNvPr>
            <p:cNvSpPr/>
            <p:nvPr/>
          </p:nvSpPr>
          <p:spPr>
            <a:xfrm>
              <a:off x="927213" y="737484"/>
              <a:ext cx="6684433" cy="1716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7B6C852-4A52-4C19-84EE-3CD7F1A9A0E3}"/>
              </a:ext>
            </a:extLst>
          </p:cNvPr>
          <p:cNvGrpSpPr/>
          <p:nvPr/>
        </p:nvGrpSpPr>
        <p:grpSpPr>
          <a:xfrm>
            <a:off x="927215" y="2630166"/>
            <a:ext cx="6684434" cy="1716220"/>
            <a:chOff x="927215" y="2630166"/>
            <a:chExt cx="6684434" cy="17162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B314639-0CCD-F3A8-ADB8-28C8577D1BC2}"/>
                </a:ext>
              </a:extLst>
            </p:cNvPr>
            <p:cNvSpPr/>
            <p:nvPr/>
          </p:nvSpPr>
          <p:spPr>
            <a:xfrm>
              <a:off x="927215" y="2630166"/>
              <a:ext cx="6684434" cy="1716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AF76BC5-7DCF-A468-F558-179F50A9105A}"/>
                </a:ext>
              </a:extLst>
            </p:cNvPr>
            <p:cNvGrpSpPr/>
            <p:nvPr/>
          </p:nvGrpSpPr>
          <p:grpSpPr>
            <a:xfrm>
              <a:off x="1639475" y="2704871"/>
              <a:ext cx="4784637" cy="1582400"/>
              <a:chOff x="1639475" y="2704871"/>
              <a:chExt cx="4784637" cy="1582400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ED864D30-9344-8674-4E21-20FB9FAE1317}"/>
                  </a:ext>
                </a:extLst>
              </p:cNvPr>
              <p:cNvSpPr/>
              <p:nvPr/>
            </p:nvSpPr>
            <p:spPr>
              <a:xfrm>
                <a:off x="2774329" y="3746027"/>
                <a:ext cx="3076406" cy="46271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9E117AB0-BF05-FC41-6D87-90BF1B4D7BE6}"/>
                  </a:ext>
                </a:extLst>
              </p:cNvPr>
              <p:cNvSpPr/>
              <p:nvPr/>
            </p:nvSpPr>
            <p:spPr>
              <a:xfrm>
                <a:off x="2774329" y="2785623"/>
                <a:ext cx="3076406" cy="46271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B8B57F2-26B2-0FE1-CDE1-AD47CE19D5F7}"/>
                  </a:ext>
                </a:extLst>
              </p:cNvPr>
              <p:cNvSpPr/>
              <p:nvPr/>
            </p:nvSpPr>
            <p:spPr>
              <a:xfrm>
                <a:off x="2815313" y="2815430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0,0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35F69D0A-84B2-957B-9C58-1B745F0ECC1A}"/>
                  </a:ext>
                </a:extLst>
              </p:cNvPr>
              <p:cNvSpPr/>
              <p:nvPr/>
            </p:nvSpPr>
            <p:spPr>
              <a:xfrm>
                <a:off x="3652367" y="2815430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0,1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17A94BB-9DC3-45AA-5D77-5A129279C0F5}"/>
                  </a:ext>
                </a:extLst>
              </p:cNvPr>
              <p:cNvSpPr/>
              <p:nvPr/>
            </p:nvSpPr>
            <p:spPr>
              <a:xfrm>
                <a:off x="4489421" y="2815430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0,2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75420522-C70D-EE92-2185-8DEFD6324094}"/>
                  </a:ext>
                </a:extLst>
              </p:cNvPr>
              <p:cNvSpPr/>
              <p:nvPr/>
            </p:nvSpPr>
            <p:spPr>
              <a:xfrm>
                <a:off x="5385507" y="2817249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0,3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E4EFF493-81A8-1157-EF38-F9777CBAC57A}"/>
                  </a:ext>
                </a:extLst>
              </p:cNvPr>
              <p:cNvSpPr/>
              <p:nvPr/>
            </p:nvSpPr>
            <p:spPr>
              <a:xfrm>
                <a:off x="5385506" y="3775832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1,3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14275DD1-14C6-8E29-ADBF-4503508CE5A5}"/>
                  </a:ext>
                </a:extLst>
              </p:cNvPr>
              <p:cNvCxnSpPr>
                <a:cxnSpLocks/>
                <a:stCxn id="55" idx="5"/>
                <a:endCxn id="57" idx="1"/>
              </p:cNvCxnSpPr>
              <p:nvPr/>
            </p:nvCxnSpPr>
            <p:spPr>
              <a:xfrm>
                <a:off x="4833489" y="3159497"/>
                <a:ext cx="611050" cy="6753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7B05D6D-5321-9048-1A36-B1E5F5E77045}"/>
                  </a:ext>
                </a:extLst>
              </p:cNvPr>
              <p:cNvSpPr/>
              <p:nvPr/>
            </p:nvSpPr>
            <p:spPr>
              <a:xfrm>
                <a:off x="3652367" y="3775832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1,1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B5177302-04A5-302E-6B79-B0361D89AA13}"/>
                  </a:ext>
                </a:extLst>
              </p:cNvPr>
              <p:cNvCxnSpPr>
                <a:cxnSpLocks/>
                <a:stCxn id="53" idx="5"/>
                <a:endCxn id="59" idx="1"/>
              </p:cNvCxnSpPr>
              <p:nvPr/>
            </p:nvCxnSpPr>
            <p:spPr>
              <a:xfrm>
                <a:off x="3159381" y="3159497"/>
                <a:ext cx="552019" cy="6753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5E3F3D9-C099-83DB-1805-1B320F958C81}"/>
                  </a:ext>
                </a:extLst>
              </p:cNvPr>
              <p:cNvCxnSpPr>
                <a:cxnSpLocks/>
                <a:stCxn id="59" idx="7"/>
                <a:endCxn id="55" idx="3"/>
              </p:cNvCxnSpPr>
              <p:nvPr/>
            </p:nvCxnSpPr>
            <p:spPr>
              <a:xfrm flipV="1">
                <a:off x="3996435" y="3159497"/>
                <a:ext cx="552019" cy="6753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AE12D1AB-5F5C-77C6-CE04-2D33A639150D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3218414" y="3016980"/>
                <a:ext cx="4339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CB371A0B-19DC-123C-4DB9-4791DA738246}"/>
                  </a:ext>
                </a:extLst>
              </p:cNvPr>
              <p:cNvCxnSpPr>
                <a:cxnSpLocks/>
                <a:stCxn id="54" idx="6"/>
                <a:endCxn id="55" idx="2"/>
              </p:cNvCxnSpPr>
              <p:nvPr/>
            </p:nvCxnSpPr>
            <p:spPr>
              <a:xfrm>
                <a:off x="4055468" y="3016980"/>
                <a:ext cx="4339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89D8BACA-0C4C-9D40-FDC5-121CCC8BC805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4892522" y="3016980"/>
                <a:ext cx="492985" cy="1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F38E0572-C7E2-9182-E7D8-6D3BC3C85317}"/>
                  </a:ext>
                </a:extLst>
              </p:cNvPr>
              <p:cNvCxnSpPr>
                <a:cxnSpLocks/>
                <a:stCxn id="54" idx="5"/>
                <a:endCxn id="72" idx="1"/>
              </p:cNvCxnSpPr>
              <p:nvPr/>
            </p:nvCxnSpPr>
            <p:spPr>
              <a:xfrm>
                <a:off x="3996435" y="3159497"/>
                <a:ext cx="552019" cy="676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E37FB9C-A948-5FB8-CF36-DED13A01B7D7}"/>
                  </a:ext>
                </a:extLst>
              </p:cNvPr>
              <p:cNvSpPr/>
              <p:nvPr/>
            </p:nvSpPr>
            <p:spPr>
              <a:xfrm>
                <a:off x="2179808" y="3300711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  <a:endParaRPr lang="ko-KR" altLang="en-US" sz="11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A91B9C3-C6F3-BFB1-3505-3275E1A28BD8}"/>
                  </a:ext>
                </a:extLst>
              </p:cNvPr>
              <p:cNvSpPr/>
              <p:nvPr/>
            </p:nvSpPr>
            <p:spPr>
              <a:xfrm>
                <a:off x="6021011" y="3300711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endParaRPr lang="ko-KR" altLang="en-US" sz="11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4B7CCCA0-02EE-EA71-82E0-61D5FAC60882}"/>
                  </a:ext>
                </a:extLst>
              </p:cNvPr>
              <p:cNvCxnSpPr>
                <a:cxnSpLocks/>
                <a:stCxn id="66" idx="7"/>
                <a:endCxn id="53" idx="3"/>
              </p:cNvCxnSpPr>
              <p:nvPr/>
            </p:nvCxnSpPr>
            <p:spPr>
              <a:xfrm flipV="1">
                <a:off x="2523876" y="3159497"/>
                <a:ext cx="350470" cy="2002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7549009-E5A5-EFB1-6C8D-788AB6D7BE1B}"/>
                  </a:ext>
                </a:extLst>
              </p:cNvPr>
              <p:cNvCxnSpPr>
                <a:cxnSpLocks/>
                <a:stCxn id="56" idx="5"/>
                <a:endCxn id="67" idx="1"/>
              </p:cNvCxnSpPr>
              <p:nvPr/>
            </p:nvCxnSpPr>
            <p:spPr>
              <a:xfrm>
                <a:off x="5729575" y="3161316"/>
                <a:ext cx="350469" cy="1984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76829F04-D921-1D0B-4B64-28E1B3BB76D1}"/>
                  </a:ext>
                </a:extLst>
              </p:cNvPr>
              <p:cNvCxnSpPr>
                <a:cxnSpLocks/>
                <a:stCxn id="57" idx="7"/>
                <a:endCxn id="67" idx="3"/>
              </p:cNvCxnSpPr>
              <p:nvPr/>
            </p:nvCxnSpPr>
            <p:spPr>
              <a:xfrm flipV="1">
                <a:off x="5729574" y="3644778"/>
                <a:ext cx="350470" cy="1900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1C79C4F-0DFC-4BB7-C4CF-D531E991BD74}"/>
                  </a:ext>
                </a:extLst>
              </p:cNvPr>
              <p:cNvSpPr/>
              <p:nvPr/>
            </p:nvSpPr>
            <p:spPr>
              <a:xfrm>
                <a:off x="2815313" y="3775833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1,0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F3E01AD-AE0B-7C1A-786D-13374C08823C}"/>
                  </a:ext>
                </a:extLst>
              </p:cNvPr>
              <p:cNvSpPr/>
              <p:nvPr/>
            </p:nvSpPr>
            <p:spPr>
              <a:xfrm>
                <a:off x="4489421" y="3777307"/>
                <a:ext cx="403101" cy="4031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ko-KR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1,2</a:t>
                </a:r>
                <a:endParaRPr lang="ko-KR" alt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90BBE3B0-F690-09AA-DDC0-8D166B3FEA35}"/>
                  </a:ext>
                </a:extLst>
              </p:cNvPr>
              <p:cNvCxnSpPr>
                <a:cxnSpLocks/>
                <a:stCxn id="66" idx="5"/>
                <a:endCxn id="71" idx="1"/>
              </p:cNvCxnSpPr>
              <p:nvPr/>
            </p:nvCxnSpPr>
            <p:spPr>
              <a:xfrm>
                <a:off x="2523876" y="3644778"/>
                <a:ext cx="350470" cy="1900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B0938629-67F1-5AA9-CDAB-1583987463C6}"/>
                  </a:ext>
                </a:extLst>
              </p:cNvPr>
              <p:cNvCxnSpPr>
                <a:cxnSpLocks/>
                <a:stCxn id="71" idx="7"/>
                <a:endCxn id="54" idx="3"/>
              </p:cNvCxnSpPr>
              <p:nvPr/>
            </p:nvCxnSpPr>
            <p:spPr>
              <a:xfrm flipV="1">
                <a:off x="3159381" y="3159497"/>
                <a:ext cx="552019" cy="675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D86FB34-551D-453F-A041-F09071CA7348}"/>
                  </a:ext>
                </a:extLst>
              </p:cNvPr>
              <p:cNvCxnSpPr>
                <a:cxnSpLocks/>
                <a:stCxn id="71" idx="6"/>
                <a:endCxn id="59" idx="2"/>
              </p:cNvCxnSpPr>
              <p:nvPr/>
            </p:nvCxnSpPr>
            <p:spPr>
              <a:xfrm flipV="1">
                <a:off x="3218414" y="3977382"/>
                <a:ext cx="43395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B3B02464-9325-4480-27B3-D17951C78212}"/>
                  </a:ext>
                </a:extLst>
              </p:cNvPr>
              <p:cNvCxnSpPr>
                <a:cxnSpLocks/>
                <a:stCxn id="59" idx="6"/>
                <a:endCxn id="72" idx="2"/>
              </p:cNvCxnSpPr>
              <p:nvPr/>
            </p:nvCxnSpPr>
            <p:spPr>
              <a:xfrm>
                <a:off x="4055468" y="3977382"/>
                <a:ext cx="433953" cy="14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D20FB1A2-57E1-CFD1-3F0F-D35FEA034910}"/>
                  </a:ext>
                </a:extLst>
              </p:cNvPr>
              <p:cNvCxnSpPr>
                <a:cxnSpLocks/>
                <a:stCxn id="72" idx="6"/>
                <a:endCxn id="57" idx="2"/>
              </p:cNvCxnSpPr>
              <p:nvPr/>
            </p:nvCxnSpPr>
            <p:spPr>
              <a:xfrm flipV="1">
                <a:off x="4892522" y="3977382"/>
                <a:ext cx="492984" cy="14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1ACE970E-D526-4072-6E4B-254E408B613F}"/>
                  </a:ext>
                </a:extLst>
              </p:cNvPr>
              <p:cNvCxnSpPr>
                <a:cxnSpLocks/>
                <a:stCxn id="72" idx="7"/>
                <a:endCxn id="56" idx="3"/>
              </p:cNvCxnSpPr>
              <p:nvPr/>
            </p:nvCxnSpPr>
            <p:spPr>
              <a:xfrm flipV="1">
                <a:off x="4833489" y="3161316"/>
                <a:ext cx="611051" cy="675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7A0C925D-A3C5-B0BC-01FD-3DB13AED73B6}"/>
                  </a:ext>
                </a:extLst>
              </p:cNvPr>
              <p:cNvSpPr/>
              <p:nvPr/>
            </p:nvSpPr>
            <p:spPr>
              <a:xfrm>
                <a:off x="4055468" y="2704871"/>
                <a:ext cx="1330038" cy="623417"/>
              </a:xfrm>
              <a:prstGeom prst="arc">
                <a:avLst>
                  <a:gd name="adj1" fmla="val 10817047"/>
                  <a:gd name="adj2" fmla="val 21382771"/>
                </a:avLst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95EA816C-7785-755D-0114-D318439D494E}"/>
                  </a:ext>
                </a:extLst>
              </p:cNvPr>
              <p:cNvCxnSpPr>
                <a:cxnSpLocks/>
                <a:stCxn id="54" idx="5"/>
                <a:endCxn id="57" idx="1"/>
              </p:cNvCxnSpPr>
              <p:nvPr/>
            </p:nvCxnSpPr>
            <p:spPr>
              <a:xfrm>
                <a:off x="3996435" y="3159497"/>
                <a:ext cx="1448104" cy="6753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AA4972D-B922-BC1F-3BD3-9BC8C8D1ADC7}"/>
                  </a:ext>
                </a:extLst>
              </p:cNvPr>
              <p:cNvCxnSpPr>
                <a:cxnSpLocks/>
                <a:stCxn id="59" idx="7"/>
                <a:endCxn id="56" idx="3"/>
              </p:cNvCxnSpPr>
              <p:nvPr/>
            </p:nvCxnSpPr>
            <p:spPr>
              <a:xfrm flipV="1">
                <a:off x="3996435" y="3161316"/>
                <a:ext cx="1448105" cy="6735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0CC32E1A-6FDC-81E7-1B46-9C78051995D5}"/>
                  </a:ext>
                </a:extLst>
              </p:cNvPr>
              <p:cNvSpPr/>
              <p:nvPr/>
            </p:nvSpPr>
            <p:spPr>
              <a:xfrm flipV="1">
                <a:off x="4062946" y="3663854"/>
                <a:ext cx="1330038" cy="623417"/>
              </a:xfrm>
              <a:prstGeom prst="arc">
                <a:avLst>
                  <a:gd name="adj1" fmla="val 10817047"/>
                  <a:gd name="adj2" fmla="val 21382771"/>
                </a:avLst>
              </a:prstGeom>
              <a:ln w="1905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B80784-8806-9CAE-45A7-39BC0A6730CE}"/>
                  </a:ext>
                </a:extLst>
              </p:cNvPr>
              <p:cNvSpPr txBox="1"/>
              <p:nvPr/>
            </p:nvSpPr>
            <p:spPr>
              <a:xfrm>
                <a:off x="1639475" y="2840505"/>
                <a:ext cx="9765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Assembly</a:t>
                </a:r>
                <a:b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Line 0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93CD306-EA68-DEDF-37B4-572E81805E90}"/>
                  </a:ext>
                </a:extLst>
              </p:cNvPr>
              <p:cNvSpPr txBox="1"/>
              <p:nvPr/>
            </p:nvSpPr>
            <p:spPr>
              <a:xfrm>
                <a:off x="1639475" y="3792716"/>
                <a:ext cx="9765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Assembly</a:t>
                </a:r>
                <a:b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Line 1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B55493-7347-2972-8747-E3CE0B61036B}"/>
                  </a:ext>
                </a:extLst>
              </p:cNvPr>
              <p:cNvSpPr txBox="1"/>
              <p:nvPr/>
            </p:nvSpPr>
            <p:spPr>
              <a:xfrm>
                <a:off x="2558153" y="2999657"/>
                <a:ext cx="231333" cy="2362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e</a:t>
                </a:r>
                <a:r>
                  <a:rPr lang="en-US" altLang="ko-KR" sz="1400" baseline="-25000" dirty="0"/>
                  <a:t>1</a:t>
                </a:r>
                <a:endParaRPr lang="ko-KR" altLang="en-US" sz="1400" baseline="-250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03E222-6698-D0BB-AE4E-B91068F66A77}"/>
                  </a:ext>
                </a:extLst>
              </p:cNvPr>
              <p:cNvSpPr txBox="1"/>
              <p:nvPr/>
            </p:nvSpPr>
            <p:spPr>
              <a:xfrm>
                <a:off x="2558153" y="3687575"/>
                <a:ext cx="231333" cy="2362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e</a:t>
                </a:r>
                <a:r>
                  <a:rPr lang="en-US" altLang="ko-KR" sz="1400" baseline="-25000" dirty="0"/>
                  <a:t>2</a:t>
                </a:r>
                <a:endParaRPr lang="ko-KR" altLang="en-US" sz="1400" baseline="-250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6E9AF3-8AE7-8AD6-9D2F-7C5D9B4E9919}"/>
                  </a:ext>
                </a:extLst>
              </p:cNvPr>
              <p:cNvSpPr txBox="1"/>
              <p:nvPr/>
            </p:nvSpPr>
            <p:spPr>
              <a:xfrm>
                <a:off x="5869854" y="3023340"/>
                <a:ext cx="231333" cy="2362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r>
                  <a:rPr lang="en-US" altLang="ko-KR" sz="1400" baseline="-25000" dirty="0"/>
                  <a:t>1</a:t>
                </a:r>
                <a:endParaRPr lang="ko-KR" altLang="en-US" sz="1400" baseline="-250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A45A265-8DC0-AB28-0904-26860C1A3DDF}"/>
                  </a:ext>
                </a:extLst>
              </p:cNvPr>
              <p:cNvSpPr txBox="1"/>
              <p:nvPr/>
            </p:nvSpPr>
            <p:spPr>
              <a:xfrm>
                <a:off x="5869854" y="3739821"/>
                <a:ext cx="231333" cy="2362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r>
                  <a:rPr lang="en-US" altLang="ko-KR" sz="1400" baseline="-25000" dirty="0"/>
                  <a:t>2</a:t>
                </a:r>
                <a:endParaRPr lang="ko-KR" altLang="en-US" sz="1400" baseline="-250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4EA1DB-B337-544D-7683-B3F3DD59BD95}"/>
                  </a:ext>
                </a:extLst>
              </p:cNvPr>
              <p:cNvSpPr txBox="1"/>
              <p:nvPr/>
            </p:nvSpPr>
            <p:spPr>
              <a:xfrm>
                <a:off x="4888435" y="3012628"/>
                <a:ext cx="281560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t’</a:t>
                </a:r>
                <a:r>
                  <a:rPr lang="en-US" altLang="ko-KR" sz="1400" baseline="-25000" dirty="0"/>
                  <a:t>0,3</a:t>
                </a:r>
                <a:endParaRPr lang="ko-KR" altLang="en-US" sz="1400" baseline="-250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2EBBEB-11D6-E397-6607-2EA9C572525A}"/>
                  </a:ext>
                </a:extLst>
              </p:cNvPr>
              <p:cNvSpPr txBox="1"/>
              <p:nvPr/>
            </p:nvSpPr>
            <p:spPr>
              <a:xfrm>
                <a:off x="3854308" y="3181771"/>
                <a:ext cx="281560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0,2</a:t>
                </a:r>
                <a:endParaRPr lang="ko-KR" altLang="en-US" sz="1400" baseline="-250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BC2C0B-B50B-2F81-70BB-DDABB1B8B694}"/>
                  </a:ext>
                </a:extLst>
              </p:cNvPr>
              <p:cNvSpPr txBox="1"/>
              <p:nvPr/>
            </p:nvSpPr>
            <p:spPr>
              <a:xfrm>
                <a:off x="3853888" y="3506189"/>
                <a:ext cx="285785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1,2</a:t>
                </a:r>
                <a:endParaRPr lang="ko-KR" altLang="en-US" sz="1400" baseline="-250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AFC24DE-3CF4-7436-5689-0DE26B805197}"/>
                  </a:ext>
                </a:extLst>
              </p:cNvPr>
              <p:cNvSpPr txBox="1"/>
              <p:nvPr/>
            </p:nvSpPr>
            <p:spPr>
              <a:xfrm>
                <a:off x="3006693" y="3181771"/>
                <a:ext cx="281560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0,1</a:t>
                </a:r>
                <a:endParaRPr lang="ko-KR" altLang="en-US" sz="1400" baseline="-250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3937DE2-DE1D-EE84-C8F8-7E5A311E84C1}"/>
                  </a:ext>
                </a:extLst>
              </p:cNvPr>
              <p:cNvSpPr txBox="1"/>
              <p:nvPr/>
            </p:nvSpPr>
            <p:spPr>
              <a:xfrm>
                <a:off x="3006273" y="3506189"/>
                <a:ext cx="285785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1,1</a:t>
                </a:r>
                <a:endParaRPr lang="ko-KR" altLang="en-US" sz="1400" baseline="-250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8DF5AD-3122-74EE-7528-3F97CC15850B}"/>
                  </a:ext>
                </a:extLst>
              </p:cNvPr>
              <p:cNvSpPr txBox="1"/>
              <p:nvPr/>
            </p:nvSpPr>
            <p:spPr>
              <a:xfrm>
                <a:off x="4135289" y="3696315"/>
                <a:ext cx="285785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1,3</a:t>
                </a:r>
                <a:endParaRPr lang="ko-KR" altLang="en-US" sz="1400" baseline="-250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B8D8ABC-1389-1EFF-AFDD-4BDBF94BDA57}"/>
                  </a:ext>
                </a:extLst>
              </p:cNvPr>
              <p:cNvSpPr txBox="1"/>
              <p:nvPr/>
            </p:nvSpPr>
            <p:spPr>
              <a:xfrm>
                <a:off x="4912972" y="3696315"/>
                <a:ext cx="285785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t’</a:t>
                </a:r>
                <a:r>
                  <a:rPr lang="en-US" altLang="ko-KR" sz="1400" baseline="-25000" dirty="0"/>
                  <a:t>1,3</a:t>
                </a:r>
                <a:endParaRPr lang="ko-KR" altLang="en-US" sz="1400" baseline="-250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DC00BD5-5971-518D-2732-F483CC21A7E2}"/>
                  </a:ext>
                </a:extLst>
              </p:cNvPr>
              <p:cNvSpPr txBox="1"/>
              <p:nvPr/>
            </p:nvSpPr>
            <p:spPr>
              <a:xfrm>
                <a:off x="4120981" y="3014034"/>
                <a:ext cx="281560" cy="238363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t</a:t>
                </a:r>
                <a:r>
                  <a:rPr lang="en-US" altLang="ko-KR" sz="1400" baseline="-25000" dirty="0"/>
                  <a:t>0,3</a:t>
                </a:r>
                <a:endParaRPr lang="ko-KR" altLang="en-US" sz="1400" baseline="-25000" dirty="0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8CE514-E30B-2B9A-E645-ED022F5CD249}"/>
              </a:ext>
            </a:extLst>
          </p:cNvPr>
          <p:cNvGrpSpPr/>
          <p:nvPr/>
        </p:nvGrpSpPr>
        <p:grpSpPr>
          <a:xfrm>
            <a:off x="927214" y="4508271"/>
            <a:ext cx="6684435" cy="1716220"/>
            <a:chOff x="927214" y="4508271"/>
            <a:chExt cx="6684435" cy="171622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B02E34D-3B34-F5C0-C7E3-AB794EB732FC}"/>
                </a:ext>
              </a:extLst>
            </p:cNvPr>
            <p:cNvGrpSpPr/>
            <p:nvPr/>
          </p:nvGrpSpPr>
          <p:grpSpPr>
            <a:xfrm>
              <a:off x="927214" y="4508271"/>
              <a:ext cx="6684435" cy="1716220"/>
              <a:chOff x="927214" y="4508271"/>
              <a:chExt cx="6684435" cy="171622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B82363F-EAD5-CD64-7703-8B29432724B8}"/>
                  </a:ext>
                </a:extLst>
              </p:cNvPr>
              <p:cNvGrpSpPr/>
              <p:nvPr/>
            </p:nvGrpSpPr>
            <p:grpSpPr>
              <a:xfrm>
                <a:off x="1639475" y="4571364"/>
                <a:ext cx="4784637" cy="1503869"/>
                <a:chOff x="1639475" y="4571364"/>
                <a:chExt cx="4784637" cy="1503869"/>
              </a:xfrm>
            </p:grpSpPr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BC50C183-5B91-7823-41D0-4F14659B7DBA}"/>
                    </a:ext>
                  </a:extLst>
                </p:cNvPr>
                <p:cNvSpPr/>
                <p:nvPr/>
              </p:nvSpPr>
              <p:spPr>
                <a:xfrm>
                  <a:off x="2774329" y="5612520"/>
                  <a:ext cx="3076406" cy="462713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70F24808-9216-3922-471F-98EAA3987363}"/>
                    </a:ext>
                  </a:extLst>
                </p:cNvPr>
                <p:cNvSpPr/>
                <p:nvPr/>
              </p:nvSpPr>
              <p:spPr>
                <a:xfrm>
                  <a:off x="2774329" y="4652116"/>
                  <a:ext cx="3076406" cy="462713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28ADBEF5-B0A6-BC9E-0FF1-3ACCD409D174}"/>
                    </a:ext>
                  </a:extLst>
                </p:cNvPr>
                <p:cNvSpPr/>
                <p:nvPr/>
              </p:nvSpPr>
              <p:spPr>
                <a:xfrm>
                  <a:off x="2815313" y="4681923"/>
                  <a:ext cx="403101" cy="4031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altLang="ko-KR" sz="1400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0,0</a:t>
                  </a:r>
                  <a:endParaRPr lang="ko-KR" alt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DBCFB3F0-FB5D-CB63-B877-BEB934B0C119}"/>
                    </a:ext>
                  </a:extLst>
                </p:cNvPr>
                <p:cNvSpPr/>
                <p:nvPr/>
              </p:nvSpPr>
              <p:spPr>
                <a:xfrm>
                  <a:off x="3652367" y="4681923"/>
                  <a:ext cx="403101" cy="4031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altLang="ko-KR" sz="1400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0,1</a:t>
                  </a:r>
                  <a:endParaRPr lang="ko-KR" alt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B85B11C1-8A22-DB6D-9ACA-C6EF7F506411}"/>
                    </a:ext>
                  </a:extLst>
                </p:cNvPr>
                <p:cNvSpPr/>
                <p:nvPr/>
              </p:nvSpPr>
              <p:spPr>
                <a:xfrm>
                  <a:off x="4489421" y="4681923"/>
                  <a:ext cx="403101" cy="4031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altLang="ko-KR" sz="1400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0,2</a:t>
                  </a:r>
                  <a:endParaRPr lang="ko-KR" alt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BA6D3F08-2FE6-06BC-050F-63B6612A131E}"/>
                    </a:ext>
                  </a:extLst>
                </p:cNvPr>
                <p:cNvSpPr/>
                <p:nvPr/>
              </p:nvSpPr>
              <p:spPr>
                <a:xfrm>
                  <a:off x="5385507" y="4683742"/>
                  <a:ext cx="403101" cy="4031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altLang="ko-KR" sz="1400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0,3</a:t>
                  </a:r>
                  <a:endParaRPr lang="ko-KR" alt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96D3037A-11C8-C752-25E9-5F3F6E8844A8}"/>
                    </a:ext>
                  </a:extLst>
                </p:cNvPr>
                <p:cNvSpPr/>
                <p:nvPr/>
              </p:nvSpPr>
              <p:spPr>
                <a:xfrm>
                  <a:off x="5385506" y="5642325"/>
                  <a:ext cx="403101" cy="4031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altLang="ko-KR" sz="1400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1,3</a:t>
                  </a:r>
                  <a:endParaRPr lang="ko-KR" alt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61973AE5-42A1-40D2-9369-2E1C513071D6}"/>
                    </a:ext>
                  </a:extLst>
                </p:cNvPr>
                <p:cNvSpPr/>
                <p:nvPr/>
              </p:nvSpPr>
              <p:spPr>
                <a:xfrm>
                  <a:off x="3652367" y="5642325"/>
                  <a:ext cx="403101" cy="4031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altLang="ko-KR" sz="1400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1,1</a:t>
                  </a:r>
                  <a:endParaRPr lang="ko-KR" alt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4CB3A295-7452-5718-2DCE-1F3DDD767E07}"/>
                    </a:ext>
                  </a:extLst>
                </p:cNvPr>
                <p:cNvCxnSpPr>
                  <a:cxnSpLocks/>
                  <a:stCxn id="106" idx="6"/>
                  <a:endCxn id="107" idx="2"/>
                </p:cNvCxnSpPr>
                <p:nvPr/>
              </p:nvCxnSpPr>
              <p:spPr>
                <a:xfrm>
                  <a:off x="3218414" y="4883473"/>
                  <a:ext cx="43395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C2DEDFAE-377F-3A49-89A4-4F1440BB3394}"/>
                    </a:ext>
                  </a:extLst>
                </p:cNvPr>
                <p:cNvCxnSpPr>
                  <a:cxnSpLocks/>
                  <a:stCxn id="107" idx="6"/>
                  <a:endCxn id="108" idx="2"/>
                </p:cNvCxnSpPr>
                <p:nvPr/>
              </p:nvCxnSpPr>
              <p:spPr>
                <a:xfrm>
                  <a:off x="4055468" y="4883473"/>
                  <a:ext cx="43395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2BB8DE7B-EB19-4C12-D9A1-BCD985074E47}"/>
                    </a:ext>
                  </a:extLst>
                </p:cNvPr>
                <p:cNvCxnSpPr>
                  <a:cxnSpLocks/>
                  <a:stCxn id="108" idx="6"/>
                  <a:endCxn id="109" idx="2"/>
                </p:cNvCxnSpPr>
                <p:nvPr/>
              </p:nvCxnSpPr>
              <p:spPr>
                <a:xfrm>
                  <a:off x="4892522" y="4883473"/>
                  <a:ext cx="492985" cy="181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7812E240-F198-999D-B85F-5541BAF99621}"/>
                    </a:ext>
                  </a:extLst>
                </p:cNvPr>
                <p:cNvSpPr/>
                <p:nvPr/>
              </p:nvSpPr>
              <p:spPr>
                <a:xfrm>
                  <a:off x="2179808" y="5167204"/>
                  <a:ext cx="403101" cy="4031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start</a:t>
                  </a:r>
                  <a:endParaRPr lang="ko-KR" altLang="en-US" sz="11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DE84FBB4-1DCF-4F3F-6C0A-17771CDA8740}"/>
                    </a:ext>
                  </a:extLst>
                </p:cNvPr>
                <p:cNvSpPr/>
                <p:nvPr/>
              </p:nvSpPr>
              <p:spPr>
                <a:xfrm>
                  <a:off x="6021011" y="5167204"/>
                  <a:ext cx="403101" cy="4031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end</a:t>
                  </a:r>
                  <a:endParaRPr lang="ko-KR" altLang="en-US" sz="11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DC839C38-9170-92C6-0AB8-587929A32844}"/>
                    </a:ext>
                  </a:extLst>
                </p:cNvPr>
                <p:cNvCxnSpPr>
                  <a:cxnSpLocks/>
                  <a:stCxn id="111" idx="6"/>
                  <a:endCxn id="110" idx="2"/>
                </p:cNvCxnSpPr>
                <p:nvPr/>
              </p:nvCxnSpPr>
              <p:spPr>
                <a:xfrm>
                  <a:off x="4055468" y="5843875"/>
                  <a:ext cx="133003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원호 124">
                  <a:extLst>
                    <a:ext uri="{FF2B5EF4-FFF2-40B4-BE49-F238E27FC236}">
                      <a16:creationId xmlns:a16="http://schemas.microsoft.com/office/drawing/2014/main" id="{447B92D6-A3C4-AAFB-8A46-00C1F44501F4}"/>
                    </a:ext>
                  </a:extLst>
                </p:cNvPr>
                <p:cNvSpPr/>
                <p:nvPr/>
              </p:nvSpPr>
              <p:spPr>
                <a:xfrm>
                  <a:off x="4055468" y="4571364"/>
                  <a:ext cx="1330038" cy="623417"/>
                </a:xfrm>
                <a:prstGeom prst="arc">
                  <a:avLst>
                    <a:gd name="adj1" fmla="val 10817047"/>
                    <a:gd name="adj2" fmla="val 21382771"/>
                  </a:avLst>
                </a:prstGeom>
                <a:ln w="19050">
                  <a:solidFill>
                    <a:schemeClr val="tx1"/>
                  </a:solidFill>
                  <a:prstDash val="soli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E8442C24-1482-21C6-AF46-5BCED83C4A81}"/>
                    </a:ext>
                  </a:extLst>
                </p:cNvPr>
                <p:cNvCxnSpPr>
                  <a:cxnSpLocks/>
                  <a:stCxn id="106" idx="5"/>
                  <a:endCxn id="111" idx="1"/>
                </p:cNvCxnSpPr>
                <p:nvPr/>
              </p:nvCxnSpPr>
              <p:spPr>
                <a:xfrm>
                  <a:off x="3159381" y="5025990"/>
                  <a:ext cx="552019" cy="6753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화살표 연결선 128">
                  <a:extLst>
                    <a:ext uri="{FF2B5EF4-FFF2-40B4-BE49-F238E27FC236}">
                      <a16:creationId xmlns:a16="http://schemas.microsoft.com/office/drawing/2014/main" id="{180B8175-B65C-390B-C2F5-36DB5207B398}"/>
                    </a:ext>
                  </a:extLst>
                </p:cNvPr>
                <p:cNvCxnSpPr>
                  <a:cxnSpLocks/>
                  <a:stCxn id="108" idx="5"/>
                  <a:endCxn id="110" idx="1"/>
                </p:cNvCxnSpPr>
                <p:nvPr/>
              </p:nvCxnSpPr>
              <p:spPr>
                <a:xfrm>
                  <a:off x="4833489" y="5025990"/>
                  <a:ext cx="611050" cy="6753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화살표 연결선 129">
                  <a:extLst>
                    <a:ext uri="{FF2B5EF4-FFF2-40B4-BE49-F238E27FC236}">
                      <a16:creationId xmlns:a16="http://schemas.microsoft.com/office/drawing/2014/main" id="{7938ADCB-0C27-DBC9-007D-E2AB503C1EB3}"/>
                    </a:ext>
                  </a:extLst>
                </p:cNvPr>
                <p:cNvCxnSpPr>
                  <a:cxnSpLocks/>
                  <a:stCxn id="107" idx="5"/>
                  <a:endCxn id="110" idx="1"/>
                </p:cNvCxnSpPr>
                <p:nvPr/>
              </p:nvCxnSpPr>
              <p:spPr>
                <a:xfrm>
                  <a:off x="3996435" y="5025990"/>
                  <a:ext cx="1448104" cy="6753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40A250C8-C233-2406-DF9B-5BFC3B2EB0A1}"/>
                    </a:ext>
                  </a:extLst>
                </p:cNvPr>
                <p:cNvCxnSpPr>
                  <a:cxnSpLocks/>
                  <a:stCxn id="111" idx="7"/>
                  <a:endCxn id="108" idx="3"/>
                </p:cNvCxnSpPr>
                <p:nvPr/>
              </p:nvCxnSpPr>
              <p:spPr>
                <a:xfrm flipV="1">
                  <a:off x="3996435" y="5025990"/>
                  <a:ext cx="552019" cy="6753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DC1B3FE-F894-2AEC-199D-11AAF78F2121}"/>
                    </a:ext>
                  </a:extLst>
                </p:cNvPr>
                <p:cNvSpPr txBox="1"/>
                <p:nvPr/>
              </p:nvSpPr>
              <p:spPr>
                <a:xfrm>
                  <a:off x="1639475" y="4809225"/>
                  <a:ext cx="97655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Device 0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BB1C5CE-3A6E-5B5B-E69C-015F81A42306}"/>
                    </a:ext>
                  </a:extLst>
                </p:cNvPr>
                <p:cNvSpPr txBox="1"/>
                <p:nvPr/>
              </p:nvSpPr>
              <p:spPr>
                <a:xfrm>
                  <a:off x="1639475" y="5756615"/>
                  <a:ext cx="97655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Device 1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A3A266D-C56F-B233-1997-56A20DC70CD4}"/>
                    </a:ext>
                  </a:extLst>
                </p:cNvPr>
                <p:cNvSpPr txBox="1"/>
                <p:nvPr/>
              </p:nvSpPr>
              <p:spPr>
                <a:xfrm>
                  <a:off x="2957116" y="5066254"/>
                  <a:ext cx="363768" cy="238363"/>
                </a:xfrm>
                <a:prstGeom prst="round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</a:t>
                  </a:r>
                  <a:r>
                    <a:rPr lang="en-US" altLang="ko-KR" sz="1400" baseline="-25000" dirty="0"/>
                    <a:t>1,1</a:t>
                  </a:r>
                  <a:endParaRPr lang="ko-KR" altLang="en-US" sz="1400" baseline="-25000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C52400F-1392-D673-F291-F42A54DB79FC}"/>
                    </a:ext>
                  </a:extLst>
                </p:cNvPr>
                <p:cNvSpPr txBox="1"/>
                <p:nvPr/>
              </p:nvSpPr>
              <p:spPr>
                <a:xfrm>
                  <a:off x="3757213" y="5388349"/>
                  <a:ext cx="363768" cy="238363"/>
                </a:xfrm>
                <a:prstGeom prst="round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</a:t>
                  </a:r>
                  <a:r>
                    <a:rPr lang="en-US" altLang="ko-KR" sz="1400" baseline="-25000" dirty="0"/>
                    <a:t>0,2</a:t>
                  </a:r>
                  <a:endParaRPr lang="ko-KR" altLang="en-US" sz="1400" baseline="-25000" dirty="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C02FAC0-FCE3-9CA9-D1C5-D9D100976C71}"/>
                    </a:ext>
                  </a:extLst>
                </p:cNvPr>
                <p:cNvSpPr txBox="1"/>
                <p:nvPr/>
              </p:nvSpPr>
              <p:spPr>
                <a:xfrm>
                  <a:off x="5306036" y="5388349"/>
                  <a:ext cx="444199" cy="238363"/>
                </a:xfrm>
                <a:prstGeom prst="round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1400" dirty="0"/>
                    <a:t>T</a:t>
                  </a:r>
                  <a:r>
                    <a:rPr lang="en-US" altLang="ko-KR" sz="1400" baseline="-25000" dirty="0"/>
                    <a:t>1,3</a:t>
                  </a:r>
                  <a:endParaRPr lang="ko-KR" altLang="en-US" sz="1400" baseline="-25000" dirty="0"/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19004CAB-798C-0ECB-0439-003289D3C71D}"/>
                  </a:ext>
                </a:extLst>
              </p:cNvPr>
              <p:cNvSpPr/>
              <p:nvPr/>
            </p:nvSpPr>
            <p:spPr>
              <a:xfrm>
                <a:off x="927214" y="4508271"/>
                <a:ext cx="6684435" cy="1716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F15019D6-4D4F-85C6-26A9-E72956FC7BF2}"/>
                  </a:ext>
                </a:extLst>
              </p:cNvPr>
              <p:cNvGrpSpPr/>
              <p:nvPr/>
            </p:nvGrpSpPr>
            <p:grpSpPr>
              <a:xfrm>
                <a:off x="6582721" y="4999453"/>
                <a:ext cx="1028926" cy="812125"/>
                <a:chOff x="6568667" y="4928841"/>
                <a:chExt cx="1153764" cy="812125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C197CB8-0916-D039-0C59-6D5CA58F7D0D}"/>
                    </a:ext>
                  </a:extLst>
                </p:cNvPr>
                <p:cNvSpPr txBox="1"/>
                <p:nvPr/>
              </p:nvSpPr>
              <p:spPr>
                <a:xfrm>
                  <a:off x="6568667" y="4928841"/>
                  <a:ext cx="852903" cy="204311"/>
                </a:xfrm>
                <a:prstGeom prst="round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1200" dirty="0"/>
                    <a:t>T</a:t>
                  </a:r>
                  <a:r>
                    <a:rPr lang="en-US" altLang="ko-KR" sz="1200" baseline="-25000" dirty="0"/>
                    <a:t>1,1</a:t>
                  </a:r>
                  <a:r>
                    <a:rPr lang="en-US" altLang="ko-KR" sz="1200" dirty="0"/>
                    <a:t> = t</a:t>
                  </a:r>
                  <a:r>
                    <a:rPr lang="en-US" altLang="ko-KR" sz="1200" baseline="-25000" dirty="0"/>
                    <a:t>0,1</a:t>
                  </a:r>
                  <a:endParaRPr lang="ko-KR" altLang="en-US" sz="12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5FB18E7-4309-91D5-5EF5-47AE01DD7798}"/>
                    </a:ext>
                  </a:extLst>
                </p:cNvPr>
                <p:cNvSpPr txBox="1"/>
                <p:nvPr/>
              </p:nvSpPr>
              <p:spPr>
                <a:xfrm>
                  <a:off x="6568667" y="5239790"/>
                  <a:ext cx="852903" cy="204311"/>
                </a:xfrm>
                <a:prstGeom prst="round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1200" dirty="0"/>
                    <a:t>T</a:t>
                  </a:r>
                  <a:r>
                    <a:rPr lang="en-US" altLang="ko-KR" sz="1200" baseline="-25000" dirty="0"/>
                    <a:t>0,2</a:t>
                  </a:r>
                  <a:r>
                    <a:rPr lang="en-US" altLang="ko-KR" sz="1200" dirty="0"/>
                    <a:t> = t</a:t>
                  </a:r>
                  <a:r>
                    <a:rPr lang="en-US" altLang="ko-KR" sz="1200" baseline="-25000" dirty="0"/>
                    <a:t>1,2</a:t>
                  </a:r>
                  <a:endParaRPr lang="ko-KR" altLang="en-US" sz="12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62F3828-4343-841D-A3B8-21923887E570}"/>
                    </a:ext>
                  </a:extLst>
                </p:cNvPr>
                <p:cNvSpPr txBox="1"/>
                <p:nvPr/>
              </p:nvSpPr>
              <p:spPr>
                <a:xfrm>
                  <a:off x="6568667" y="5556300"/>
                  <a:ext cx="1153764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1200" dirty="0"/>
                    <a:t>T</a:t>
                  </a:r>
                  <a:r>
                    <a:rPr lang="en-US" altLang="ko-KR" sz="1200" baseline="-25000" dirty="0"/>
                    <a:t>1,3</a:t>
                  </a:r>
                  <a:r>
                    <a:rPr lang="en-US" altLang="ko-KR" sz="1200" dirty="0"/>
                    <a:t> = t</a:t>
                  </a:r>
                  <a:r>
                    <a:rPr lang="en-US" altLang="ko-KR" sz="1200" baseline="-25000" dirty="0"/>
                    <a:t>0,3 </a:t>
                  </a:r>
                  <a:r>
                    <a:rPr lang="en-US" altLang="ko-KR" sz="1200" dirty="0"/>
                    <a:t>+ t’</a:t>
                  </a:r>
                  <a:r>
                    <a:rPr lang="en-US" altLang="ko-KR" sz="1200" baseline="-25000" dirty="0"/>
                    <a:t>0,3</a:t>
                  </a:r>
                  <a:endParaRPr lang="ko-KR" altLang="en-US" sz="1200" dirty="0"/>
                </a:p>
              </p:txBody>
            </p:sp>
          </p:grpSp>
        </p:grp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BDE6C427-2EC7-5EA8-79D7-DFFC78A62C99}"/>
                </a:ext>
              </a:extLst>
            </p:cNvPr>
            <p:cNvCxnSpPr>
              <a:cxnSpLocks/>
              <a:stCxn id="116" idx="7"/>
              <a:endCxn id="106" idx="3"/>
            </p:cNvCxnSpPr>
            <p:nvPr/>
          </p:nvCxnSpPr>
          <p:spPr>
            <a:xfrm flipV="1">
              <a:off x="2523876" y="5025990"/>
              <a:ext cx="350470" cy="200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F1F5559-B766-8D2D-C217-C1236FBD28FB}"/>
                </a:ext>
              </a:extLst>
            </p:cNvPr>
            <p:cNvCxnSpPr>
              <a:cxnSpLocks/>
              <a:stCxn id="110" idx="7"/>
              <a:endCxn id="117" idx="3"/>
            </p:cNvCxnSpPr>
            <p:nvPr/>
          </p:nvCxnSpPr>
          <p:spPr>
            <a:xfrm flipV="1">
              <a:off x="5729574" y="5511271"/>
              <a:ext cx="350470" cy="1900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583A7E2A-149C-A306-E895-7B05E65DBEFC}"/>
                </a:ext>
              </a:extLst>
            </p:cNvPr>
            <p:cNvCxnSpPr>
              <a:cxnSpLocks/>
              <a:stCxn id="109" idx="5"/>
              <a:endCxn id="117" idx="1"/>
            </p:cNvCxnSpPr>
            <p:nvPr/>
          </p:nvCxnSpPr>
          <p:spPr>
            <a:xfrm>
              <a:off x="5729575" y="5027809"/>
              <a:ext cx="350469" cy="1984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0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4A9714-914C-B706-005A-ED5CB061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 7.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33262-82A4-AEF2-44AD-319EAFEA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6F2D-D360-439B-9257-A5636D3F00A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0D980D-3950-3422-F393-BFCFC1FFB8AB}"/>
              </a:ext>
            </a:extLst>
          </p:cNvPr>
          <p:cNvGrpSpPr/>
          <p:nvPr/>
        </p:nvGrpSpPr>
        <p:grpSpPr>
          <a:xfrm>
            <a:off x="2411880" y="2081182"/>
            <a:ext cx="4320240" cy="3979093"/>
            <a:chOff x="4231084" y="-13899"/>
            <a:chExt cx="4320240" cy="3979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06D8F72-EAC1-C140-C637-AAEF615DCB4B}"/>
                </a:ext>
              </a:extLst>
            </p:cNvPr>
            <p:cNvSpPr/>
            <p:nvPr/>
          </p:nvSpPr>
          <p:spPr>
            <a:xfrm>
              <a:off x="4427577" y="2315045"/>
              <a:ext cx="1323339" cy="6329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38BF19-E5DB-A93E-3D42-74E11A8893E0}"/>
                </a:ext>
              </a:extLst>
            </p:cNvPr>
            <p:cNvSpPr/>
            <p:nvPr/>
          </p:nvSpPr>
          <p:spPr>
            <a:xfrm>
              <a:off x="4427577" y="3077918"/>
              <a:ext cx="1323339" cy="502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D02ECD-794C-3A3F-F969-9BDA189703D1}"/>
                </a:ext>
              </a:extLst>
            </p:cNvPr>
            <p:cNvSpPr/>
            <p:nvPr/>
          </p:nvSpPr>
          <p:spPr>
            <a:xfrm>
              <a:off x="6096000" y="2317380"/>
              <a:ext cx="1326945" cy="6306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24DD1F-0215-4E3D-B895-B68FE46A2BD0}"/>
                </a:ext>
              </a:extLst>
            </p:cNvPr>
            <p:cNvSpPr/>
            <p:nvPr/>
          </p:nvSpPr>
          <p:spPr>
            <a:xfrm>
              <a:off x="6096000" y="3090434"/>
              <a:ext cx="1326943" cy="4901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PIM </a:t>
              </a:r>
              <a:b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Emulation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396869-C1FC-29F5-7C45-2D112DED3673}"/>
                </a:ext>
              </a:extLst>
            </p:cNvPr>
            <p:cNvSpPr/>
            <p:nvPr/>
          </p:nvSpPr>
          <p:spPr>
            <a:xfrm>
              <a:off x="7560749" y="2317380"/>
              <a:ext cx="939576" cy="4901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DMA</a:t>
              </a:r>
              <a:b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25D94C-DA97-E4A0-88FE-6A0BB9718F3B}"/>
                </a:ext>
              </a:extLst>
            </p:cNvPr>
            <p:cNvSpPr/>
            <p:nvPr/>
          </p:nvSpPr>
          <p:spPr>
            <a:xfrm>
              <a:off x="4794636" y="-13899"/>
              <a:ext cx="3204649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25E3C2-9369-A0C8-4568-67C358F27A7D}"/>
                </a:ext>
              </a:extLst>
            </p:cNvPr>
            <p:cNvSpPr/>
            <p:nvPr/>
          </p:nvSpPr>
          <p:spPr>
            <a:xfrm>
              <a:off x="4794637" y="374242"/>
              <a:ext cx="154765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STD. Library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1FD9FCF-054B-ABA7-A6CF-DE3FB84F7381}"/>
                </a:ext>
              </a:extLst>
            </p:cNvPr>
            <p:cNvSpPr/>
            <p:nvPr/>
          </p:nvSpPr>
          <p:spPr>
            <a:xfrm>
              <a:off x="6451628" y="374242"/>
              <a:ext cx="154765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PIM Library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8CF49A-2C8C-398B-7B77-38DF208AAA37}"/>
                </a:ext>
              </a:extLst>
            </p:cNvPr>
            <p:cNvSpPr/>
            <p:nvPr/>
          </p:nvSpPr>
          <p:spPr>
            <a:xfrm>
              <a:off x="4794636" y="762382"/>
              <a:ext cx="3204649" cy="3738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1AD98BE-85C8-60AB-FD55-83A40078C657}"/>
                </a:ext>
              </a:extLst>
            </p:cNvPr>
            <p:cNvSpPr/>
            <p:nvPr/>
          </p:nvSpPr>
          <p:spPr>
            <a:xfrm>
              <a:off x="6501146" y="800476"/>
              <a:ext cx="1360586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PIM Driver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198FEA1-90D7-62C9-7FE8-4CB0AD92C4FB}"/>
                </a:ext>
              </a:extLst>
            </p:cNvPr>
            <p:cNvSpPr/>
            <p:nvPr/>
          </p:nvSpPr>
          <p:spPr>
            <a:xfrm>
              <a:off x="4794636" y="1266404"/>
              <a:ext cx="3204649" cy="2857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ARM Multicores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8268943-9962-0CC1-5187-BE04AB5CBA84}"/>
                </a:ext>
              </a:extLst>
            </p:cNvPr>
            <p:cNvCxnSpPr>
              <a:cxnSpLocks/>
            </p:cNvCxnSpPr>
            <p:nvPr/>
          </p:nvCxnSpPr>
          <p:spPr>
            <a:xfrm>
              <a:off x="4314679" y="1848326"/>
              <a:ext cx="418162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1A790-068D-A7A9-488F-EAA5FE13D6C6}"/>
                </a:ext>
              </a:extLst>
            </p:cNvPr>
            <p:cNvSpPr txBox="1"/>
            <p:nvPr/>
          </p:nvSpPr>
          <p:spPr>
            <a:xfrm>
              <a:off x="4780574" y="780031"/>
              <a:ext cx="6339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OS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D9A3D53-0936-B563-5EBF-9B46C0B26E97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089246" y="1906031"/>
              <a:ext cx="1" cy="4090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BDE3BD-8152-D865-39F6-4773BD44458A}"/>
                </a:ext>
              </a:extLst>
            </p:cNvPr>
            <p:cNvSpPr/>
            <p:nvPr/>
          </p:nvSpPr>
          <p:spPr>
            <a:xfrm>
              <a:off x="4231084" y="2041711"/>
              <a:ext cx="1605988" cy="19234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D2125E-46D5-AE11-B2C4-97573893BDDC}"/>
                </a:ext>
              </a:extLst>
            </p:cNvPr>
            <p:cNvSpPr/>
            <p:nvPr/>
          </p:nvSpPr>
          <p:spPr>
            <a:xfrm>
              <a:off x="5943934" y="2041712"/>
              <a:ext cx="2607390" cy="19234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1A37BE-BB48-09A7-FE69-1EF1100717D6}"/>
                </a:ext>
              </a:extLst>
            </p:cNvPr>
            <p:cNvSpPr txBox="1"/>
            <p:nvPr/>
          </p:nvSpPr>
          <p:spPr>
            <a:xfrm>
              <a:off x="4343254" y="2044637"/>
              <a:ext cx="369002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53434D-06F4-151F-C70F-B7E71254E781}"/>
                </a:ext>
              </a:extLst>
            </p:cNvPr>
            <p:cNvSpPr txBox="1"/>
            <p:nvPr/>
          </p:nvSpPr>
          <p:spPr>
            <a:xfrm>
              <a:off x="5925564" y="2044637"/>
              <a:ext cx="369002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PL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DA75536-CB35-1ABC-AE60-0F24850B69E4}"/>
                </a:ext>
              </a:extLst>
            </p:cNvPr>
            <p:cNvCxnSpPr>
              <a:cxnSpLocks/>
            </p:cNvCxnSpPr>
            <p:nvPr/>
          </p:nvCxnSpPr>
          <p:spPr>
            <a:xfrm>
              <a:off x="6771996" y="1890716"/>
              <a:ext cx="0" cy="4266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0B1B75-993F-030C-7F1F-9A46E701217A}"/>
                </a:ext>
              </a:extLst>
            </p:cNvPr>
            <p:cNvSpPr txBox="1"/>
            <p:nvPr/>
          </p:nvSpPr>
          <p:spPr>
            <a:xfrm>
              <a:off x="7046359" y="1526201"/>
              <a:ext cx="13347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Memory Bus</a:t>
              </a:r>
              <a:endParaRPr lang="ko-KR" altLang="en-US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45BF36A-B175-CB19-B342-46C32C7DD7D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396961" y="1552154"/>
              <a:ext cx="0" cy="2961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18DB9D-229C-2655-EF80-E44B7529A164}"/>
                </a:ext>
              </a:extLst>
            </p:cNvPr>
            <p:cNvSpPr/>
            <p:nvPr/>
          </p:nvSpPr>
          <p:spPr>
            <a:xfrm>
              <a:off x="4329920" y="3016737"/>
              <a:ext cx="3215590" cy="6306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5EA40E-A864-2E3B-6ED8-059A51E47B70}"/>
                </a:ext>
              </a:extLst>
            </p:cNvPr>
            <p:cNvSpPr txBox="1"/>
            <p:nvPr/>
          </p:nvSpPr>
          <p:spPr>
            <a:xfrm>
              <a:off x="4416192" y="3660473"/>
              <a:ext cx="133472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Cacheable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93B510-08B5-BB04-F56F-70FF341AF68E}"/>
                </a:ext>
              </a:extLst>
            </p:cNvPr>
            <p:cNvSpPr txBox="1"/>
            <p:nvPr/>
          </p:nvSpPr>
          <p:spPr>
            <a:xfrm>
              <a:off x="6092109" y="3660473"/>
              <a:ext cx="133472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Uncacheable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726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사용자 지정 5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90752</TotalTime>
  <Words>1047</Words>
  <Application>Microsoft Office PowerPoint</Application>
  <PresentationFormat>화면 슬라이드 쇼(4:3)</PresentationFormat>
  <Paragraphs>674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Fig. 1 (a)</vt:lpstr>
      <vt:lpstr>Fig. 1 (b), (c)</vt:lpstr>
      <vt:lpstr>Fig. 2 (a)</vt:lpstr>
      <vt:lpstr>Fig. 2 (b)</vt:lpstr>
      <vt:lpstr>Fig. 3</vt:lpstr>
      <vt:lpstr>Fig. 4</vt:lpstr>
      <vt:lpstr>Fig 5. </vt:lpstr>
      <vt:lpstr>Fig 6.</vt:lpstr>
      <vt:lpstr>Fig 7.</vt:lpstr>
      <vt:lpstr>Fig 8. </vt:lpstr>
      <vt:lpstr>Fig 9. (a)</vt:lpstr>
      <vt:lpstr>Fig 9. (b)</vt:lpstr>
      <vt:lpstr>Fig 9. (c)</vt:lpstr>
      <vt:lpstr>PowerPoint 프레젠테이션</vt:lpstr>
      <vt:lpstr>Fig 10.</vt:lpstr>
      <vt:lpstr>Fig 11.</vt:lpstr>
      <vt:lpstr>Fig 12.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Paik</dc:creator>
  <cp:lastModifiedBy>김석영</cp:lastModifiedBy>
  <cp:revision>1331</cp:revision>
  <cp:lastPrinted>2021-12-07T01:20:06Z</cp:lastPrinted>
  <dcterms:created xsi:type="dcterms:W3CDTF">2015-03-25T07:39:32Z</dcterms:created>
  <dcterms:modified xsi:type="dcterms:W3CDTF">2022-09-02T06:11:48Z</dcterms:modified>
</cp:coreProperties>
</file>