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4" r:id="rId5"/>
    <p:sldId id="265" r:id="rId6"/>
    <p:sldId id="267" r:id="rId7"/>
  </p:sldIdLst>
  <p:sldSz cx="30275213" cy="42803763"/>
  <p:notesSz cx="6786563" cy="9923463"/>
  <p:defaultTextStyle>
    <a:defPPr>
      <a:defRPr lang="ko-KR"/>
    </a:defPPr>
    <a:lvl1pPr marL="0" algn="l" defTabSz="91430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5C663C-8C8A-BE51-2387-B52BB6314852}" name="게스트 사용자" initials="게사" userId="S::urn:spo:anon#89fbf91df8b6cb7a69ecb63af6b32f03e32a770f0af5b30880ca1f27c797a428::" providerId="AD"/>
  <p188:author id="{21A1A6BA-6268-7454-6256-1C277B5B1A2E}" name="안다은" initials="안다" userId="S::20202066@o365.hanbat.ac.kr::e67c0035-1ce2-4a1e-baa2-4abf738341e6" providerId="AD"/>
  <p188:author id="{189941CA-BF9A-9706-DB76-8D4F1DA3C4C7}" name="박선아" initials="박선" userId="S::20222024@o365.hanbat.ac.kr::05c3f91e-eb43-489e-a4d3-2d9da0eaad3f" providerId="AD"/>
  <p188:author id="{C29F09EE-61E1-A763-A27A-D4CDC75A8A50}" name="구남석" initials="구남" userId="S::sirius01@o365.hanbat.ac.kr::4f2eeec9-3a3a-4544-bbfb-f035b1d3fe4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CCCCCC"/>
    <a:srgbClr val="47A2CB"/>
    <a:srgbClr val="FFF7F3"/>
    <a:srgbClr val="D99667"/>
    <a:srgbClr val="AFABAB"/>
    <a:srgbClr val="48A2CB"/>
    <a:srgbClr val="EA9894"/>
    <a:srgbClr val="66C9F6"/>
    <a:srgbClr val="0C5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5AE54-1066-4843-88C0-2D63346B0878}" v="279" dt="2025-06-19T09:13:22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 autoAdjust="0"/>
    <p:restoredTop sz="96028" autoAdjust="0"/>
  </p:normalViewPr>
  <p:slideViewPr>
    <p:cSldViewPr snapToGrid="0">
      <p:cViewPr>
        <p:scale>
          <a:sx n="54" d="100"/>
          <a:sy n="54" d="100"/>
        </p:scale>
        <p:origin x="-10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4000" b="1">
                <a:latin typeface="+mn-lt"/>
              </a:rPr>
              <a:t>산업부문 내 제조업</a:t>
            </a:r>
            <a:r>
              <a:rPr lang="en-US" altLang="ko-KR" sz="4000" b="1">
                <a:latin typeface="+mn-lt"/>
              </a:rPr>
              <a:t>/</a:t>
            </a:r>
            <a:r>
              <a:rPr lang="ko-KR" altLang="en-US" sz="4000" b="1">
                <a:latin typeface="+mn-lt"/>
              </a:rPr>
              <a:t>광업 온실가스 배출 비율</a:t>
            </a:r>
          </a:p>
        </c:rich>
      </c:tx>
      <c:layout>
        <c:manualLayout>
          <c:xMode val="edge"/>
          <c:yMode val="edge"/>
          <c:x val="0.19670486196441553"/>
          <c:y val="7.54912216306355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34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1758941001676513E-2"/>
          <c:y val="9.6310063617700753E-2"/>
          <c:w val="0.85802528052598759"/>
          <c:h val="0.7917895751926975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산업부문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A99-4F9D-BD17-90B24184EB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A99-4F9D-BD17-90B24184EB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B94-45F1-845B-A3C008FB24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B94-45F1-845B-A3C008FB24FD}"/>
              </c:ext>
            </c:extLst>
          </c:dPt>
          <c:dLbls>
            <c:dLbl>
              <c:idx val="0"/>
              <c:layout>
                <c:manualLayout>
                  <c:x val="-0.10463337587156026"/>
                  <c:y val="-1.6041485804087232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ko-KR" altLang="en-US" sz="4000" b="1"/>
                      <a:t>광업 </a:t>
                    </a:r>
                    <a:r>
                      <a:rPr lang="en-US" altLang="ko-KR" sz="4000" b="1"/>
                      <a:t>(</a:t>
                    </a:r>
                    <a:fld id="{FD7A9ED6-9674-43E9-B173-99CDC7019946}" type="VALUE">
                      <a:rPr lang="en-US" altLang="ko-KR" sz="4000" b="1" smtClean="0"/>
                      <a:pPr>
                        <a:defRPr/>
                      </a:pPr>
                      <a:t>[값]</a:t>
                    </a:fld>
                    <a:r>
                      <a:rPr lang="en-US" altLang="ko-KR" sz="4000" b="1"/>
                      <a:t>%)</a:t>
                    </a:r>
                  </a:p>
                </c:rich>
              </c:tx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05856180289987"/>
                      <c:h val="7.138264016278626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A99-4F9D-BD17-90B24184EB8F}"/>
                </c:ext>
              </c:extLst>
            </c:dLbl>
            <c:dLbl>
              <c:idx val="1"/>
              <c:layout>
                <c:manualLayout>
                  <c:x val="0.15024989816038611"/>
                  <c:y val="3.4131942971891843E-3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ko-KR" altLang="en-US" sz="4000" b="1"/>
                      <a:t>제조업 </a:t>
                    </a:r>
                    <a:r>
                      <a:rPr lang="en-US" altLang="ko-KR" sz="4000" b="1"/>
                      <a:t>(99.6%)</a:t>
                    </a:r>
                    <a:endParaRPr lang="ko-KR" altLang="en-US" sz="1200" b="1"/>
                  </a:p>
                </c:rich>
              </c:tx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 alt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2042144740747177"/>
                      <c:h val="6.919786690431234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1A99-4F9D-BD17-90B24184EB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광업</c:v>
                </c:pt>
                <c:pt idx="1">
                  <c:v>제조업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</c:v>
                </c:pt>
                <c:pt idx="1">
                  <c:v>99.6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9-4F9D-BD17-90B24184E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66630556258450546"/>
          <c:y val="0.81876814192715475"/>
          <c:w val="0.27385174886184172"/>
          <c:h val="4.02314849409312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7C7FF-3FC5-4F84-9125-8851620EDAB9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09800" y="1239838"/>
            <a:ext cx="236696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657" y="4775666"/>
            <a:ext cx="542925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0844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149" y="9425568"/>
            <a:ext cx="2940844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4E685-D7C7-4898-9696-A0C4DF4BD7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54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E685-D7C7-4898-9696-A0C4DF4BD7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2"/>
          </a:xfrm>
        </p:spPr>
        <p:txBody>
          <a:bodyPr anchor="b"/>
          <a:lstStyle>
            <a:lvl1pPr algn="ctr">
              <a:defRPr sz="382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84402" y="22481889"/>
            <a:ext cx="22706410" cy="1033433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07" indent="0" algn="ctr">
              <a:buNone/>
              <a:defRPr sz="1275"/>
            </a:lvl2pPr>
            <a:lvl3pPr marL="582813" indent="0" algn="ctr">
              <a:buNone/>
              <a:defRPr sz="1148"/>
            </a:lvl3pPr>
            <a:lvl4pPr marL="874220" indent="0" algn="ctr">
              <a:buNone/>
              <a:defRPr sz="1020"/>
            </a:lvl4pPr>
            <a:lvl5pPr marL="1165627" indent="0" algn="ctr">
              <a:buNone/>
              <a:defRPr sz="1020"/>
            </a:lvl5pPr>
            <a:lvl6pPr marL="1457034" indent="0" algn="ctr">
              <a:buNone/>
              <a:defRPr sz="1020"/>
            </a:lvl6pPr>
            <a:lvl7pPr marL="1748440" indent="0" algn="ctr">
              <a:buNone/>
              <a:defRPr sz="1020"/>
            </a:lvl7pPr>
            <a:lvl8pPr marL="2039847" indent="0" algn="ctr">
              <a:buNone/>
              <a:defRPr sz="1020"/>
            </a:lvl8pPr>
            <a:lvl9pPr marL="2331254" indent="0" algn="ctr">
              <a:buNone/>
              <a:defRPr sz="102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665701" y="2278905"/>
            <a:ext cx="6528094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81423" y="2278905"/>
            <a:ext cx="19205837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5653" y="10671224"/>
            <a:ext cx="26112371" cy="17805175"/>
          </a:xfrm>
        </p:spPr>
        <p:txBody>
          <a:bodyPr anchor="b"/>
          <a:lstStyle>
            <a:lvl1pPr>
              <a:defRPr sz="382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65653" y="28644840"/>
            <a:ext cx="26112371" cy="9363321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1pPr>
            <a:lvl2pPr marL="291407" indent="0">
              <a:buNone/>
              <a:defRPr sz="1275">
                <a:solidFill>
                  <a:schemeClr val="tx1">
                    <a:tint val="82000"/>
                  </a:schemeClr>
                </a:solidFill>
              </a:defRPr>
            </a:lvl2pPr>
            <a:lvl3pPr marL="582813" indent="0">
              <a:buNone/>
              <a:defRPr sz="1148">
                <a:solidFill>
                  <a:schemeClr val="tx1">
                    <a:tint val="82000"/>
                  </a:schemeClr>
                </a:solidFill>
              </a:defRPr>
            </a:lvl3pPr>
            <a:lvl4pPr marL="874220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4pPr>
            <a:lvl5pPr marL="1165627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5pPr>
            <a:lvl6pPr marL="1457034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6pPr>
            <a:lvl7pPr marL="1748440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7pPr>
            <a:lvl8pPr marL="2039847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8pPr>
            <a:lvl9pPr marL="2331254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81423" y="11394518"/>
            <a:ext cx="12866965" cy="271585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26829" y="11394518"/>
            <a:ext cx="12866965" cy="271585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5367" y="2278907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07" indent="0">
              <a:buNone/>
              <a:defRPr sz="1275" b="1"/>
            </a:lvl2pPr>
            <a:lvl3pPr marL="582813" indent="0">
              <a:buNone/>
              <a:defRPr sz="1148" b="1"/>
            </a:lvl3pPr>
            <a:lvl4pPr marL="874220" indent="0">
              <a:buNone/>
              <a:defRPr sz="1020" b="1"/>
            </a:lvl4pPr>
            <a:lvl5pPr marL="1165627" indent="0">
              <a:buNone/>
              <a:defRPr sz="1020" b="1"/>
            </a:lvl5pPr>
            <a:lvl6pPr marL="1457034" indent="0">
              <a:buNone/>
              <a:defRPr sz="1020" b="1"/>
            </a:lvl6pPr>
            <a:lvl7pPr marL="1748440" indent="0">
              <a:buNone/>
              <a:defRPr sz="1020" b="1"/>
            </a:lvl7pPr>
            <a:lvl8pPr marL="2039847" indent="0">
              <a:buNone/>
              <a:defRPr sz="1020" b="1"/>
            </a:lvl8pPr>
            <a:lvl9pPr marL="2331254" indent="0">
              <a:buNone/>
              <a:defRPr sz="102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085368" y="15635263"/>
            <a:ext cx="12807832" cy="229971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8" cy="514239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07" indent="0">
              <a:buNone/>
              <a:defRPr sz="1275" b="1"/>
            </a:lvl2pPr>
            <a:lvl3pPr marL="582813" indent="0">
              <a:buNone/>
              <a:defRPr sz="1148" b="1"/>
            </a:lvl3pPr>
            <a:lvl4pPr marL="874220" indent="0">
              <a:buNone/>
              <a:defRPr sz="1020" b="1"/>
            </a:lvl4pPr>
            <a:lvl5pPr marL="1165627" indent="0">
              <a:buNone/>
              <a:defRPr sz="1020" b="1"/>
            </a:lvl5pPr>
            <a:lvl6pPr marL="1457034" indent="0">
              <a:buNone/>
              <a:defRPr sz="1020" b="1"/>
            </a:lvl6pPr>
            <a:lvl7pPr marL="1748440" indent="0">
              <a:buNone/>
              <a:defRPr sz="1020" b="1"/>
            </a:lvl7pPr>
            <a:lvl8pPr marL="2039847" indent="0">
              <a:buNone/>
              <a:defRPr sz="1020" b="1"/>
            </a:lvl8pPr>
            <a:lvl9pPr marL="2331254" indent="0">
              <a:buNone/>
              <a:defRPr sz="102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26828" y="15635263"/>
            <a:ext cx="12870908" cy="229971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5368" y="2853585"/>
            <a:ext cx="9764543" cy="9987545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70908" y="6162951"/>
            <a:ext cx="15326828" cy="30418416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85368" y="12841131"/>
            <a:ext cx="9764543" cy="23789780"/>
          </a:xfrm>
        </p:spPr>
        <p:txBody>
          <a:bodyPr/>
          <a:lstStyle>
            <a:lvl1pPr marL="0" indent="0">
              <a:buNone/>
              <a:defRPr sz="1020"/>
            </a:lvl1pPr>
            <a:lvl2pPr marL="291407" indent="0">
              <a:buNone/>
              <a:defRPr sz="893"/>
            </a:lvl2pPr>
            <a:lvl3pPr marL="582813" indent="0">
              <a:buNone/>
              <a:defRPr sz="765"/>
            </a:lvl3pPr>
            <a:lvl4pPr marL="874220" indent="0">
              <a:buNone/>
              <a:defRPr sz="638"/>
            </a:lvl4pPr>
            <a:lvl5pPr marL="1165627" indent="0">
              <a:buNone/>
              <a:defRPr sz="638"/>
            </a:lvl5pPr>
            <a:lvl6pPr marL="1457034" indent="0">
              <a:buNone/>
              <a:defRPr sz="638"/>
            </a:lvl6pPr>
            <a:lvl7pPr marL="1748440" indent="0">
              <a:buNone/>
              <a:defRPr sz="638"/>
            </a:lvl7pPr>
            <a:lvl8pPr marL="2039847" indent="0">
              <a:buNone/>
              <a:defRPr sz="638"/>
            </a:lvl8pPr>
            <a:lvl9pPr marL="2331254" indent="0">
              <a:buNone/>
              <a:defRPr sz="63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5368" y="2853585"/>
            <a:ext cx="9764543" cy="9987545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870908" y="6162951"/>
            <a:ext cx="15326828" cy="30418416"/>
          </a:xfrm>
        </p:spPr>
        <p:txBody>
          <a:bodyPr/>
          <a:lstStyle>
            <a:lvl1pPr marL="0" indent="0">
              <a:buNone/>
              <a:defRPr sz="2040"/>
            </a:lvl1pPr>
            <a:lvl2pPr marL="291407" indent="0">
              <a:buNone/>
              <a:defRPr sz="1785"/>
            </a:lvl2pPr>
            <a:lvl3pPr marL="582813" indent="0">
              <a:buNone/>
              <a:defRPr sz="1530"/>
            </a:lvl3pPr>
            <a:lvl4pPr marL="874220" indent="0">
              <a:buNone/>
              <a:defRPr sz="1275"/>
            </a:lvl4pPr>
            <a:lvl5pPr marL="1165627" indent="0">
              <a:buNone/>
              <a:defRPr sz="1275"/>
            </a:lvl5pPr>
            <a:lvl6pPr marL="1457034" indent="0">
              <a:buNone/>
              <a:defRPr sz="1275"/>
            </a:lvl6pPr>
            <a:lvl7pPr marL="1748440" indent="0">
              <a:buNone/>
              <a:defRPr sz="1275"/>
            </a:lvl7pPr>
            <a:lvl8pPr marL="2039847" indent="0">
              <a:buNone/>
              <a:defRPr sz="1275"/>
            </a:lvl8pPr>
            <a:lvl9pPr marL="2331254" indent="0">
              <a:buNone/>
              <a:defRPr sz="1275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85368" y="12841131"/>
            <a:ext cx="9764543" cy="23789780"/>
          </a:xfrm>
        </p:spPr>
        <p:txBody>
          <a:bodyPr/>
          <a:lstStyle>
            <a:lvl1pPr marL="0" indent="0">
              <a:buNone/>
              <a:defRPr sz="1020"/>
            </a:lvl1pPr>
            <a:lvl2pPr marL="291407" indent="0">
              <a:buNone/>
              <a:defRPr sz="893"/>
            </a:lvl2pPr>
            <a:lvl3pPr marL="582813" indent="0">
              <a:buNone/>
              <a:defRPr sz="765"/>
            </a:lvl3pPr>
            <a:lvl4pPr marL="874220" indent="0">
              <a:buNone/>
              <a:defRPr sz="638"/>
            </a:lvl4pPr>
            <a:lvl5pPr marL="1165627" indent="0">
              <a:buNone/>
              <a:defRPr sz="638"/>
            </a:lvl5pPr>
            <a:lvl6pPr marL="1457034" indent="0">
              <a:buNone/>
              <a:defRPr sz="638"/>
            </a:lvl6pPr>
            <a:lvl7pPr marL="1748440" indent="0">
              <a:buNone/>
              <a:defRPr sz="638"/>
            </a:lvl7pPr>
            <a:lvl8pPr marL="2039847" indent="0">
              <a:buNone/>
              <a:defRPr sz="638"/>
            </a:lvl8pPr>
            <a:lvl9pPr marL="2331254" indent="0">
              <a:buNone/>
              <a:defRPr sz="63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81424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81424" y="11394518"/>
            <a:ext cx="26112371" cy="2715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81422" y="39672750"/>
            <a:ext cx="6811923" cy="22789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2025. 6. 29.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028667" y="39672750"/>
            <a:ext cx="10217885" cy="22789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381871" y="39672750"/>
            <a:ext cx="6811923" cy="22789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17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9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image2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8A54F20-C883-180A-CDBA-018A9A53B93A}"/>
              </a:ext>
            </a:extLst>
          </p:cNvPr>
          <p:cNvSpPr/>
          <p:nvPr/>
        </p:nvSpPr>
        <p:spPr>
          <a:xfrm>
            <a:off x="605110" y="11855922"/>
            <a:ext cx="14272034" cy="7266752"/>
          </a:xfrm>
          <a:prstGeom prst="roundRect">
            <a:avLst>
              <a:gd name="adj" fmla="val 3139"/>
            </a:avLst>
          </a:prstGeom>
          <a:noFill/>
          <a:ln w="66675">
            <a:solidFill>
              <a:srgbClr val="CCCCC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BDE1B53-DA10-D059-FEC8-4568F403A24F}"/>
              </a:ext>
            </a:extLst>
          </p:cNvPr>
          <p:cNvSpPr/>
          <p:nvPr/>
        </p:nvSpPr>
        <p:spPr>
          <a:xfrm>
            <a:off x="618158" y="8380534"/>
            <a:ext cx="29027037" cy="3163135"/>
          </a:xfrm>
          <a:prstGeom prst="roundRect">
            <a:avLst>
              <a:gd name="adj" fmla="val 4064"/>
            </a:avLst>
          </a:prstGeom>
          <a:noFill/>
          <a:ln w="66675">
            <a:solidFill>
              <a:srgbClr val="CCCCC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4" name="직사각형 11">
            <a:extLst>
              <a:ext uri="{FF2B5EF4-FFF2-40B4-BE49-F238E27FC236}">
                <a16:creationId xmlns:a16="http://schemas.microsoft.com/office/drawing/2014/main" id="{ED77EC1F-F3A5-67A8-A345-71A3C7807611}"/>
              </a:ext>
            </a:extLst>
          </p:cNvPr>
          <p:cNvSpPr/>
          <p:nvPr/>
        </p:nvSpPr>
        <p:spPr>
          <a:xfrm>
            <a:off x="5" y="53778"/>
            <a:ext cx="30275213" cy="7763683"/>
          </a:xfrm>
          <a:custGeom>
            <a:avLst/>
            <a:gdLst>
              <a:gd name="connsiteX0" fmla="*/ 0 w 30275213"/>
              <a:gd name="connsiteY0" fmla="*/ 0 h 7200000"/>
              <a:gd name="connsiteX1" fmla="*/ 30275213 w 30275213"/>
              <a:gd name="connsiteY1" fmla="*/ 0 h 7200000"/>
              <a:gd name="connsiteX2" fmla="*/ 30275213 w 30275213"/>
              <a:gd name="connsiteY2" fmla="*/ 7200000 h 7200000"/>
              <a:gd name="connsiteX3" fmla="*/ 0 w 30275213"/>
              <a:gd name="connsiteY3" fmla="*/ 7200000 h 7200000"/>
              <a:gd name="connsiteX4" fmla="*/ 0 w 30275213"/>
              <a:gd name="connsiteY4" fmla="*/ 0 h 7200000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6884895 w 30275213"/>
              <a:gd name="connsiteY3" fmla="*/ 6239435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6884895 w 30275213"/>
              <a:gd name="connsiteY3" fmla="*/ 6239435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7584142 w 30275213"/>
              <a:gd name="connsiteY3" fmla="*/ 6239435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7584142 w 30275213"/>
              <a:gd name="connsiteY3" fmla="*/ 6239435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7"/>
              <a:gd name="connsiteX1" fmla="*/ 30275213 w 30275213"/>
              <a:gd name="connsiteY1" fmla="*/ 0 h 7200007"/>
              <a:gd name="connsiteX2" fmla="*/ 30275213 w 30275213"/>
              <a:gd name="connsiteY2" fmla="*/ 7200000 h 7200007"/>
              <a:gd name="connsiteX3" fmla="*/ 7584142 w 30275213"/>
              <a:gd name="connsiteY3" fmla="*/ 6239435 h 7200007"/>
              <a:gd name="connsiteX4" fmla="*/ 0 w 30275213"/>
              <a:gd name="connsiteY4" fmla="*/ 7200000 h 7200007"/>
              <a:gd name="connsiteX5" fmla="*/ 0 w 30275213"/>
              <a:gd name="connsiteY5" fmla="*/ 0 h 7200007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6884895 w 30275213"/>
              <a:gd name="connsiteY3" fmla="*/ 5862917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8014448 w 30275213"/>
              <a:gd name="connsiteY3" fmla="*/ 6024282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8014448 w 30275213"/>
              <a:gd name="connsiteY3" fmla="*/ 6024282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7799295 w 30275213"/>
              <a:gd name="connsiteY3" fmla="*/ 6078070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7799295 w 30275213"/>
              <a:gd name="connsiteY3" fmla="*/ 6078070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068236 w 30275213"/>
              <a:gd name="connsiteY3" fmla="*/ 6293223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068236 w 30275213"/>
              <a:gd name="connsiteY3" fmla="*/ 6293223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8"/>
              <a:gd name="connsiteX1" fmla="*/ 30275213 w 30275213"/>
              <a:gd name="connsiteY1" fmla="*/ 0 h 7200008"/>
              <a:gd name="connsiteX2" fmla="*/ 30275213 w 30275213"/>
              <a:gd name="connsiteY2" fmla="*/ 7200000 h 7200008"/>
              <a:gd name="connsiteX3" fmla="*/ 8068236 w 30275213"/>
              <a:gd name="connsiteY3" fmla="*/ 6293223 h 7200008"/>
              <a:gd name="connsiteX4" fmla="*/ 0 w 30275213"/>
              <a:gd name="connsiteY4" fmla="*/ 7200000 h 7200008"/>
              <a:gd name="connsiteX5" fmla="*/ 0 w 30275213"/>
              <a:gd name="connsiteY5" fmla="*/ 0 h 7200008"/>
              <a:gd name="connsiteX0" fmla="*/ 0 w 30275213"/>
              <a:gd name="connsiteY0" fmla="*/ 0 h 7200007"/>
              <a:gd name="connsiteX1" fmla="*/ 30275213 w 30275213"/>
              <a:gd name="connsiteY1" fmla="*/ 0 h 7200007"/>
              <a:gd name="connsiteX2" fmla="*/ 30275213 w 30275213"/>
              <a:gd name="connsiteY2" fmla="*/ 7200000 h 7200007"/>
              <a:gd name="connsiteX3" fmla="*/ 7906871 w 30275213"/>
              <a:gd name="connsiteY3" fmla="*/ 6239435 h 7200007"/>
              <a:gd name="connsiteX4" fmla="*/ 0 w 30275213"/>
              <a:gd name="connsiteY4" fmla="*/ 7200000 h 7200007"/>
              <a:gd name="connsiteX5" fmla="*/ 0 w 30275213"/>
              <a:gd name="connsiteY5" fmla="*/ 0 h 7200007"/>
              <a:gd name="connsiteX0" fmla="*/ 0 w 30275213"/>
              <a:gd name="connsiteY0" fmla="*/ 0 h 7200008"/>
              <a:gd name="connsiteX1" fmla="*/ 30275213 w 30275213"/>
              <a:gd name="connsiteY1" fmla="*/ 0 h 7200008"/>
              <a:gd name="connsiteX2" fmla="*/ 30275213 w 30275213"/>
              <a:gd name="connsiteY2" fmla="*/ 7200000 h 7200008"/>
              <a:gd name="connsiteX3" fmla="*/ 8337177 w 30275213"/>
              <a:gd name="connsiteY3" fmla="*/ 6293223 h 7200008"/>
              <a:gd name="connsiteX4" fmla="*/ 0 w 30275213"/>
              <a:gd name="connsiteY4" fmla="*/ 7200000 h 7200008"/>
              <a:gd name="connsiteX5" fmla="*/ 0 w 30275213"/>
              <a:gd name="connsiteY5" fmla="*/ 0 h 7200008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337177 w 30275213"/>
              <a:gd name="connsiteY3" fmla="*/ 6293223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11"/>
              <a:gd name="connsiteX1" fmla="*/ 30275213 w 30275213"/>
              <a:gd name="connsiteY1" fmla="*/ 0 h 7200011"/>
              <a:gd name="connsiteX2" fmla="*/ 30275213 w 30275213"/>
              <a:gd name="connsiteY2" fmla="*/ 7200000 h 7200011"/>
              <a:gd name="connsiteX3" fmla="*/ 8175812 w 30275213"/>
              <a:gd name="connsiteY3" fmla="*/ 6347011 h 7200011"/>
              <a:gd name="connsiteX4" fmla="*/ 0 w 30275213"/>
              <a:gd name="connsiteY4" fmla="*/ 7200000 h 7200011"/>
              <a:gd name="connsiteX5" fmla="*/ 0 w 30275213"/>
              <a:gd name="connsiteY5" fmla="*/ 0 h 7200011"/>
              <a:gd name="connsiteX0" fmla="*/ 0 w 30275213"/>
              <a:gd name="connsiteY0" fmla="*/ 0 h 7200008"/>
              <a:gd name="connsiteX1" fmla="*/ 30275213 w 30275213"/>
              <a:gd name="connsiteY1" fmla="*/ 0 h 7200008"/>
              <a:gd name="connsiteX2" fmla="*/ 30275213 w 30275213"/>
              <a:gd name="connsiteY2" fmla="*/ 7200000 h 7200008"/>
              <a:gd name="connsiteX3" fmla="*/ 8014447 w 30275213"/>
              <a:gd name="connsiteY3" fmla="*/ 6185646 h 7200008"/>
              <a:gd name="connsiteX4" fmla="*/ 0 w 30275213"/>
              <a:gd name="connsiteY4" fmla="*/ 7200000 h 7200008"/>
              <a:gd name="connsiteX5" fmla="*/ 0 w 30275213"/>
              <a:gd name="connsiteY5" fmla="*/ 0 h 7200008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8014447 w 30275213"/>
              <a:gd name="connsiteY3" fmla="*/ 6185646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8014447 w 30275213"/>
              <a:gd name="connsiteY3" fmla="*/ 6185646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8014447 w 30275213"/>
              <a:gd name="connsiteY3" fmla="*/ 6185646 h 7200004"/>
              <a:gd name="connsiteX4" fmla="*/ 0 w 30275213"/>
              <a:gd name="connsiteY4" fmla="*/ 4456437 h 7200004"/>
              <a:gd name="connsiteX5" fmla="*/ 0 w 30275213"/>
              <a:gd name="connsiteY5" fmla="*/ 0 h 7200004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14684188 w 30275213"/>
              <a:gd name="connsiteY3" fmla="*/ 6385179 h 7200005"/>
              <a:gd name="connsiteX4" fmla="*/ 0 w 30275213"/>
              <a:gd name="connsiteY4" fmla="*/ 4456437 h 7200005"/>
              <a:gd name="connsiteX5" fmla="*/ 0 w 30275213"/>
              <a:gd name="connsiteY5" fmla="*/ 0 h 720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75213" h="7200005">
                <a:moveTo>
                  <a:pt x="0" y="0"/>
                </a:moveTo>
                <a:lnTo>
                  <a:pt x="30275213" y="0"/>
                </a:lnTo>
                <a:lnTo>
                  <a:pt x="30275213" y="7200000"/>
                </a:lnTo>
                <a:cubicBezTo>
                  <a:pt x="23625923" y="7202541"/>
                  <a:pt x="20096346" y="6328850"/>
                  <a:pt x="14684188" y="6385179"/>
                </a:cubicBezTo>
                <a:cubicBezTo>
                  <a:pt x="10757645" y="6382637"/>
                  <a:pt x="2528047" y="4136249"/>
                  <a:pt x="0" y="445643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98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1">
            <a:extLst>
              <a:ext uri="{FF2B5EF4-FFF2-40B4-BE49-F238E27FC236}">
                <a16:creationId xmlns:a16="http://schemas.microsoft.com/office/drawing/2014/main" id="{25390424-E100-E9BF-5456-DE46F6CBF2BE}"/>
              </a:ext>
            </a:extLst>
          </p:cNvPr>
          <p:cNvSpPr/>
          <p:nvPr/>
        </p:nvSpPr>
        <p:spPr>
          <a:xfrm flipH="1">
            <a:off x="0" y="161352"/>
            <a:ext cx="30275213" cy="7763685"/>
          </a:xfrm>
          <a:custGeom>
            <a:avLst/>
            <a:gdLst>
              <a:gd name="connsiteX0" fmla="*/ 0 w 30275213"/>
              <a:gd name="connsiteY0" fmla="*/ 0 h 7200000"/>
              <a:gd name="connsiteX1" fmla="*/ 30275213 w 30275213"/>
              <a:gd name="connsiteY1" fmla="*/ 0 h 7200000"/>
              <a:gd name="connsiteX2" fmla="*/ 30275213 w 30275213"/>
              <a:gd name="connsiteY2" fmla="*/ 7200000 h 7200000"/>
              <a:gd name="connsiteX3" fmla="*/ 0 w 30275213"/>
              <a:gd name="connsiteY3" fmla="*/ 7200000 h 7200000"/>
              <a:gd name="connsiteX4" fmla="*/ 0 w 30275213"/>
              <a:gd name="connsiteY4" fmla="*/ 0 h 7200000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6884895 w 30275213"/>
              <a:gd name="connsiteY3" fmla="*/ 6239435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6884895 w 30275213"/>
              <a:gd name="connsiteY3" fmla="*/ 6239435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7584142 w 30275213"/>
              <a:gd name="connsiteY3" fmla="*/ 6239435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7584142 w 30275213"/>
              <a:gd name="connsiteY3" fmla="*/ 6239435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7"/>
              <a:gd name="connsiteX1" fmla="*/ 30275213 w 30275213"/>
              <a:gd name="connsiteY1" fmla="*/ 0 h 7200007"/>
              <a:gd name="connsiteX2" fmla="*/ 30275213 w 30275213"/>
              <a:gd name="connsiteY2" fmla="*/ 7200000 h 7200007"/>
              <a:gd name="connsiteX3" fmla="*/ 7584142 w 30275213"/>
              <a:gd name="connsiteY3" fmla="*/ 6239435 h 7200007"/>
              <a:gd name="connsiteX4" fmla="*/ 0 w 30275213"/>
              <a:gd name="connsiteY4" fmla="*/ 7200000 h 7200007"/>
              <a:gd name="connsiteX5" fmla="*/ 0 w 30275213"/>
              <a:gd name="connsiteY5" fmla="*/ 0 h 7200007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6884895 w 30275213"/>
              <a:gd name="connsiteY3" fmla="*/ 5862917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8014448 w 30275213"/>
              <a:gd name="connsiteY3" fmla="*/ 6024282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8014448 w 30275213"/>
              <a:gd name="connsiteY3" fmla="*/ 6024282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7799295 w 30275213"/>
              <a:gd name="connsiteY3" fmla="*/ 6078070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7799295 w 30275213"/>
              <a:gd name="connsiteY3" fmla="*/ 6078070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068236 w 30275213"/>
              <a:gd name="connsiteY3" fmla="*/ 6293223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068236 w 30275213"/>
              <a:gd name="connsiteY3" fmla="*/ 6293223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8"/>
              <a:gd name="connsiteX1" fmla="*/ 30275213 w 30275213"/>
              <a:gd name="connsiteY1" fmla="*/ 0 h 7200008"/>
              <a:gd name="connsiteX2" fmla="*/ 30275213 w 30275213"/>
              <a:gd name="connsiteY2" fmla="*/ 7200000 h 7200008"/>
              <a:gd name="connsiteX3" fmla="*/ 8068236 w 30275213"/>
              <a:gd name="connsiteY3" fmla="*/ 6293223 h 7200008"/>
              <a:gd name="connsiteX4" fmla="*/ 0 w 30275213"/>
              <a:gd name="connsiteY4" fmla="*/ 7200000 h 7200008"/>
              <a:gd name="connsiteX5" fmla="*/ 0 w 30275213"/>
              <a:gd name="connsiteY5" fmla="*/ 0 h 7200008"/>
              <a:gd name="connsiteX0" fmla="*/ 0 w 30275213"/>
              <a:gd name="connsiteY0" fmla="*/ 0 h 7200007"/>
              <a:gd name="connsiteX1" fmla="*/ 30275213 w 30275213"/>
              <a:gd name="connsiteY1" fmla="*/ 0 h 7200007"/>
              <a:gd name="connsiteX2" fmla="*/ 30275213 w 30275213"/>
              <a:gd name="connsiteY2" fmla="*/ 7200000 h 7200007"/>
              <a:gd name="connsiteX3" fmla="*/ 7906871 w 30275213"/>
              <a:gd name="connsiteY3" fmla="*/ 6239435 h 7200007"/>
              <a:gd name="connsiteX4" fmla="*/ 0 w 30275213"/>
              <a:gd name="connsiteY4" fmla="*/ 7200000 h 7200007"/>
              <a:gd name="connsiteX5" fmla="*/ 0 w 30275213"/>
              <a:gd name="connsiteY5" fmla="*/ 0 h 7200007"/>
              <a:gd name="connsiteX0" fmla="*/ 0 w 30275213"/>
              <a:gd name="connsiteY0" fmla="*/ 0 h 7200008"/>
              <a:gd name="connsiteX1" fmla="*/ 30275213 w 30275213"/>
              <a:gd name="connsiteY1" fmla="*/ 0 h 7200008"/>
              <a:gd name="connsiteX2" fmla="*/ 30275213 w 30275213"/>
              <a:gd name="connsiteY2" fmla="*/ 7200000 h 7200008"/>
              <a:gd name="connsiteX3" fmla="*/ 8337177 w 30275213"/>
              <a:gd name="connsiteY3" fmla="*/ 6293223 h 7200008"/>
              <a:gd name="connsiteX4" fmla="*/ 0 w 30275213"/>
              <a:gd name="connsiteY4" fmla="*/ 7200000 h 7200008"/>
              <a:gd name="connsiteX5" fmla="*/ 0 w 30275213"/>
              <a:gd name="connsiteY5" fmla="*/ 0 h 7200008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337177 w 30275213"/>
              <a:gd name="connsiteY3" fmla="*/ 6293223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11"/>
              <a:gd name="connsiteX1" fmla="*/ 30275213 w 30275213"/>
              <a:gd name="connsiteY1" fmla="*/ 0 h 7200011"/>
              <a:gd name="connsiteX2" fmla="*/ 30275213 w 30275213"/>
              <a:gd name="connsiteY2" fmla="*/ 7200000 h 7200011"/>
              <a:gd name="connsiteX3" fmla="*/ 8175812 w 30275213"/>
              <a:gd name="connsiteY3" fmla="*/ 6347011 h 7200011"/>
              <a:gd name="connsiteX4" fmla="*/ 0 w 30275213"/>
              <a:gd name="connsiteY4" fmla="*/ 7200000 h 7200011"/>
              <a:gd name="connsiteX5" fmla="*/ 0 w 30275213"/>
              <a:gd name="connsiteY5" fmla="*/ 0 h 7200011"/>
              <a:gd name="connsiteX0" fmla="*/ 0 w 30275213"/>
              <a:gd name="connsiteY0" fmla="*/ 0 h 7200008"/>
              <a:gd name="connsiteX1" fmla="*/ 30275213 w 30275213"/>
              <a:gd name="connsiteY1" fmla="*/ 0 h 7200008"/>
              <a:gd name="connsiteX2" fmla="*/ 30275213 w 30275213"/>
              <a:gd name="connsiteY2" fmla="*/ 7200000 h 7200008"/>
              <a:gd name="connsiteX3" fmla="*/ 8014447 w 30275213"/>
              <a:gd name="connsiteY3" fmla="*/ 6185646 h 7200008"/>
              <a:gd name="connsiteX4" fmla="*/ 0 w 30275213"/>
              <a:gd name="connsiteY4" fmla="*/ 7200000 h 7200008"/>
              <a:gd name="connsiteX5" fmla="*/ 0 w 30275213"/>
              <a:gd name="connsiteY5" fmla="*/ 0 h 7200008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8014447 w 30275213"/>
              <a:gd name="connsiteY3" fmla="*/ 6185646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8014447 w 30275213"/>
              <a:gd name="connsiteY3" fmla="*/ 6185646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2"/>
              <a:gd name="connsiteX1" fmla="*/ 30275213 w 30275213"/>
              <a:gd name="connsiteY1" fmla="*/ 0 h 7200002"/>
              <a:gd name="connsiteX2" fmla="*/ 30275213 w 30275213"/>
              <a:gd name="connsiteY2" fmla="*/ 7200000 h 7200002"/>
              <a:gd name="connsiteX3" fmla="*/ 9520517 w 30275213"/>
              <a:gd name="connsiteY3" fmla="*/ 5508842 h 7200002"/>
              <a:gd name="connsiteX4" fmla="*/ 0 w 30275213"/>
              <a:gd name="connsiteY4" fmla="*/ 7200000 h 7200002"/>
              <a:gd name="connsiteX5" fmla="*/ 0 w 30275213"/>
              <a:gd name="connsiteY5" fmla="*/ 0 h 7200002"/>
              <a:gd name="connsiteX0" fmla="*/ 0 w 30275213"/>
              <a:gd name="connsiteY0" fmla="*/ 0 h 7200001"/>
              <a:gd name="connsiteX1" fmla="*/ 30275213 w 30275213"/>
              <a:gd name="connsiteY1" fmla="*/ 0 h 7200001"/>
              <a:gd name="connsiteX2" fmla="*/ 30275213 w 30275213"/>
              <a:gd name="connsiteY2" fmla="*/ 7200000 h 7200001"/>
              <a:gd name="connsiteX3" fmla="*/ 8229599 w 30275213"/>
              <a:gd name="connsiteY3" fmla="*/ 4300262 h 7200001"/>
              <a:gd name="connsiteX4" fmla="*/ 0 w 30275213"/>
              <a:gd name="connsiteY4" fmla="*/ 7200000 h 7200001"/>
              <a:gd name="connsiteX5" fmla="*/ 0 w 30275213"/>
              <a:gd name="connsiteY5" fmla="*/ 0 h 7200001"/>
              <a:gd name="connsiteX0" fmla="*/ 0 w 30275213"/>
              <a:gd name="connsiteY0" fmla="*/ 0 h 7200003"/>
              <a:gd name="connsiteX1" fmla="*/ 30275213 w 30275213"/>
              <a:gd name="connsiteY1" fmla="*/ 0 h 7200003"/>
              <a:gd name="connsiteX2" fmla="*/ 30275213 w 30275213"/>
              <a:gd name="connsiteY2" fmla="*/ 7200000 h 7200003"/>
              <a:gd name="connsiteX3" fmla="*/ 8229599 w 30275213"/>
              <a:gd name="connsiteY3" fmla="*/ 4300262 h 7200003"/>
              <a:gd name="connsiteX4" fmla="*/ 0 w 30275213"/>
              <a:gd name="connsiteY4" fmla="*/ 7200000 h 7200003"/>
              <a:gd name="connsiteX5" fmla="*/ 0 w 30275213"/>
              <a:gd name="connsiteY5" fmla="*/ 0 h 7200003"/>
              <a:gd name="connsiteX0" fmla="*/ 0 w 30275213"/>
              <a:gd name="connsiteY0" fmla="*/ 0 h 7200003"/>
              <a:gd name="connsiteX1" fmla="*/ 30275213 w 30275213"/>
              <a:gd name="connsiteY1" fmla="*/ 0 h 7200003"/>
              <a:gd name="connsiteX2" fmla="*/ 30275213 w 30275213"/>
              <a:gd name="connsiteY2" fmla="*/ 7200000 h 7200003"/>
              <a:gd name="connsiteX3" fmla="*/ 8229599 w 30275213"/>
              <a:gd name="connsiteY3" fmla="*/ 4300262 h 7200003"/>
              <a:gd name="connsiteX4" fmla="*/ 0 w 30275213"/>
              <a:gd name="connsiteY4" fmla="*/ 7200000 h 7200003"/>
              <a:gd name="connsiteX5" fmla="*/ 0 w 30275213"/>
              <a:gd name="connsiteY5" fmla="*/ 0 h 7200003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10596281 w 30275213"/>
              <a:gd name="connsiteY3" fmla="*/ 4799091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10596281 w 30275213"/>
              <a:gd name="connsiteY3" fmla="*/ 4799091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10596281 w 30275213"/>
              <a:gd name="connsiteY3" fmla="*/ 479909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10596281 w 30275213"/>
              <a:gd name="connsiteY3" fmla="*/ 479909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10596281 w 30275213"/>
              <a:gd name="connsiteY3" fmla="*/ 4799091 h 7200006"/>
              <a:gd name="connsiteX4" fmla="*/ 161364 w 30275213"/>
              <a:gd name="connsiteY4" fmla="*/ 5104917 h 7200006"/>
              <a:gd name="connsiteX5" fmla="*/ 0 w 30275213"/>
              <a:gd name="connsiteY5" fmla="*/ 0 h 720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75213" h="7200006">
                <a:moveTo>
                  <a:pt x="0" y="0"/>
                </a:moveTo>
                <a:lnTo>
                  <a:pt x="30275213" y="0"/>
                </a:lnTo>
                <a:lnTo>
                  <a:pt x="30275213" y="7200000"/>
                </a:lnTo>
                <a:cubicBezTo>
                  <a:pt x="23625923" y="7202541"/>
                  <a:pt x="14663734" y="6486199"/>
                  <a:pt x="10596281" y="4799091"/>
                </a:cubicBezTo>
                <a:cubicBezTo>
                  <a:pt x="15114491" y="5583898"/>
                  <a:pt x="2689411" y="4784729"/>
                  <a:pt x="161364" y="5104917"/>
                </a:cubicBezTo>
                <a:lnTo>
                  <a:pt x="0" y="0"/>
                </a:lnTo>
                <a:close/>
              </a:path>
            </a:pathLst>
          </a:custGeom>
          <a:solidFill>
            <a:srgbClr val="DEAD75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11">
            <a:extLst>
              <a:ext uri="{FF2B5EF4-FFF2-40B4-BE49-F238E27FC236}">
                <a16:creationId xmlns:a16="http://schemas.microsoft.com/office/drawing/2014/main" id="{1A9AD42C-8501-5975-C9D8-513830EBD62F}"/>
              </a:ext>
            </a:extLst>
          </p:cNvPr>
          <p:cNvSpPr/>
          <p:nvPr/>
        </p:nvSpPr>
        <p:spPr>
          <a:xfrm flipH="1">
            <a:off x="18395579" y="26892"/>
            <a:ext cx="11879634" cy="7763679"/>
          </a:xfrm>
          <a:custGeom>
            <a:avLst/>
            <a:gdLst>
              <a:gd name="connsiteX0" fmla="*/ 0 w 30275213"/>
              <a:gd name="connsiteY0" fmla="*/ 0 h 7200000"/>
              <a:gd name="connsiteX1" fmla="*/ 30275213 w 30275213"/>
              <a:gd name="connsiteY1" fmla="*/ 0 h 7200000"/>
              <a:gd name="connsiteX2" fmla="*/ 30275213 w 30275213"/>
              <a:gd name="connsiteY2" fmla="*/ 7200000 h 7200000"/>
              <a:gd name="connsiteX3" fmla="*/ 0 w 30275213"/>
              <a:gd name="connsiteY3" fmla="*/ 7200000 h 7200000"/>
              <a:gd name="connsiteX4" fmla="*/ 0 w 30275213"/>
              <a:gd name="connsiteY4" fmla="*/ 0 h 7200000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6884895 w 30275213"/>
              <a:gd name="connsiteY3" fmla="*/ 6239435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6884895 w 30275213"/>
              <a:gd name="connsiteY3" fmla="*/ 6239435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7584142 w 30275213"/>
              <a:gd name="connsiteY3" fmla="*/ 6239435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7584142 w 30275213"/>
              <a:gd name="connsiteY3" fmla="*/ 6239435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7"/>
              <a:gd name="connsiteX1" fmla="*/ 30275213 w 30275213"/>
              <a:gd name="connsiteY1" fmla="*/ 0 h 7200007"/>
              <a:gd name="connsiteX2" fmla="*/ 30275213 w 30275213"/>
              <a:gd name="connsiteY2" fmla="*/ 7200000 h 7200007"/>
              <a:gd name="connsiteX3" fmla="*/ 7584142 w 30275213"/>
              <a:gd name="connsiteY3" fmla="*/ 6239435 h 7200007"/>
              <a:gd name="connsiteX4" fmla="*/ 0 w 30275213"/>
              <a:gd name="connsiteY4" fmla="*/ 7200000 h 7200007"/>
              <a:gd name="connsiteX5" fmla="*/ 0 w 30275213"/>
              <a:gd name="connsiteY5" fmla="*/ 0 h 7200007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6884895 w 30275213"/>
              <a:gd name="connsiteY3" fmla="*/ 5862917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8014448 w 30275213"/>
              <a:gd name="connsiteY3" fmla="*/ 6024282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8014448 w 30275213"/>
              <a:gd name="connsiteY3" fmla="*/ 6024282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7799295 w 30275213"/>
              <a:gd name="connsiteY3" fmla="*/ 6078070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7799295 w 30275213"/>
              <a:gd name="connsiteY3" fmla="*/ 6078070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068236 w 30275213"/>
              <a:gd name="connsiteY3" fmla="*/ 6293223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068236 w 30275213"/>
              <a:gd name="connsiteY3" fmla="*/ 6293223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8"/>
              <a:gd name="connsiteX1" fmla="*/ 30275213 w 30275213"/>
              <a:gd name="connsiteY1" fmla="*/ 0 h 7200008"/>
              <a:gd name="connsiteX2" fmla="*/ 30275213 w 30275213"/>
              <a:gd name="connsiteY2" fmla="*/ 7200000 h 7200008"/>
              <a:gd name="connsiteX3" fmla="*/ 8068236 w 30275213"/>
              <a:gd name="connsiteY3" fmla="*/ 6293223 h 7200008"/>
              <a:gd name="connsiteX4" fmla="*/ 0 w 30275213"/>
              <a:gd name="connsiteY4" fmla="*/ 7200000 h 7200008"/>
              <a:gd name="connsiteX5" fmla="*/ 0 w 30275213"/>
              <a:gd name="connsiteY5" fmla="*/ 0 h 7200008"/>
              <a:gd name="connsiteX0" fmla="*/ 0 w 30275213"/>
              <a:gd name="connsiteY0" fmla="*/ 0 h 7200007"/>
              <a:gd name="connsiteX1" fmla="*/ 30275213 w 30275213"/>
              <a:gd name="connsiteY1" fmla="*/ 0 h 7200007"/>
              <a:gd name="connsiteX2" fmla="*/ 30275213 w 30275213"/>
              <a:gd name="connsiteY2" fmla="*/ 7200000 h 7200007"/>
              <a:gd name="connsiteX3" fmla="*/ 7906871 w 30275213"/>
              <a:gd name="connsiteY3" fmla="*/ 6239435 h 7200007"/>
              <a:gd name="connsiteX4" fmla="*/ 0 w 30275213"/>
              <a:gd name="connsiteY4" fmla="*/ 7200000 h 7200007"/>
              <a:gd name="connsiteX5" fmla="*/ 0 w 30275213"/>
              <a:gd name="connsiteY5" fmla="*/ 0 h 7200007"/>
              <a:gd name="connsiteX0" fmla="*/ 0 w 30275213"/>
              <a:gd name="connsiteY0" fmla="*/ 0 h 7200008"/>
              <a:gd name="connsiteX1" fmla="*/ 30275213 w 30275213"/>
              <a:gd name="connsiteY1" fmla="*/ 0 h 7200008"/>
              <a:gd name="connsiteX2" fmla="*/ 30275213 w 30275213"/>
              <a:gd name="connsiteY2" fmla="*/ 7200000 h 7200008"/>
              <a:gd name="connsiteX3" fmla="*/ 8337177 w 30275213"/>
              <a:gd name="connsiteY3" fmla="*/ 6293223 h 7200008"/>
              <a:gd name="connsiteX4" fmla="*/ 0 w 30275213"/>
              <a:gd name="connsiteY4" fmla="*/ 7200000 h 7200008"/>
              <a:gd name="connsiteX5" fmla="*/ 0 w 30275213"/>
              <a:gd name="connsiteY5" fmla="*/ 0 h 7200008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337177 w 30275213"/>
              <a:gd name="connsiteY3" fmla="*/ 6293223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11"/>
              <a:gd name="connsiteX1" fmla="*/ 30275213 w 30275213"/>
              <a:gd name="connsiteY1" fmla="*/ 0 h 7200011"/>
              <a:gd name="connsiteX2" fmla="*/ 30275213 w 30275213"/>
              <a:gd name="connsiteY2" fmla="*/ 7200000 h 7200011"/>
              <a:gd name="connsiteX3" fmla="*/ 8175812 w 30275213"/>
              <a:gd name="connsiteY3" fmla="*/ 6347011 h 7200011"/>
              <a:gd name="connsiteX4" fmla="*/ 0 w 30275213"/>
              <a:gd name="connsiteY4" fmla="*/ 7200000 h 7200011"/>
              <a:gd name="connsiteX5" fmla="*/ 0 w 30275213"/>
              <a:gd name="connsiteY5" fmla="*/ 0 h 7200011"/>
              <a:gd name="connsiteX0" fmla="*/ 0 w 30275213"/>
              <a:gd name="connsiteY0" fmla="*/ 0 h 7200008"/>
              <a:gd name="connsiteX1" fmla="*/ 30275213 w 30275213"/>
              <a:gd name="connsiteY1" fmla="*/ 0 h 7200008"/>
              <a:gd name="connsiteX2" fmla="*/ 30275213 w 30275213"/>
              <a:gd name="connsiteY2" fmla="*/ 7200000 h 7200008"/>
              <a:gd name="connsiteX3" fmla="*/ 8014447 w 30275213"/>
              <a:gd name="connsiteY3" fmla="*/ 6185646 h 7200008"/>
              <a:gd name="connsiteX4" fmla="*/ 0 w 30275213"/>
              <a:gd name="connsiteY4" fmla="*/ 7200000 h 7200008"/>
              <a:gd name="connsiteX5" fmla="*/ 0 w 30275213"/>
              <a:gd name="connsiteY5" fmla="*/ 0 h 7200008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8014447 w 30275213"/>
              <a:gd name="connsiteY3" fmla="*/ 6185646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8014447 w 30275213"/>
              <a:gd name="connsiteY3" fmla="*/ 6185646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2"/>
              <a:gd name="connsiteX1" fmla="*/ 30275213 w 30275213"/>
              <a:gd name="connsiteY1" fmla="*/ 0 h 7200002"/>
              <a:gd name="connsiteX2" fmla="*/ 30275213 w 30275213"/>
              <a:gd name="connsiteY2" fmla="*/ 7200000 h 7200002"/>
              <a:gd name="connsiteX3" fmla="*/ 9520517 w 30275213"/>
              <a:gd name="connsiteY3" fmla="*/ 5508842 h 7200002"/>
              <a:gd name="connsiteX4" fmla="*/ 0 w 30275213"/>
              <a:gd name="connsiteY4" fmla="*/ 7200000 h 7200002"/>
              <a:gd name="connsiteX5" fmla="*/ 0 w 30275213"/>
              <a:gd name="connsiteY5" fmla="*/ 0 h 7200002"/>
              <a:gd name="connsiteX0" fmla="*/ 0 w 30275213"/>
              <a:gd name="connsiteY0" fmla="*/ 0 h 7200001"/>
              <a:gd name="connsiteX1" fmla="*/ 30275213 w 30275213"/>
              <a:gd name="connsiteY1" fmla="*/ 0 h 7200001"/>
              <a:gd name="connsiteX2" fmla="*/ 30275213 w 30275213"/>
              <a:gd name="connsiteY2" fmla="*/ 7200000 h 7200001"/>
              <a:gd name="connsiteX3" fmla="*/ 8229599 w 30275213"/>
              <a:gd name="connsiteY3" fmla="*/ 4300262 h 7200001"/>
              <a:gd name="connsiteX4" fmla="*/ 0 w 30275213"/>
              <a:gd name="connsiteY4" fmla="*/ 7200000 h 7200001"/>
              <a:gd name="connsiteX5" fmla="*/ 0 w 30275213"/>
              <a:gd name="connsiteY5" fmla="*/ 0 h 7200001"/>
              <a:gd name="connsiteX0" fmla="*/ 0 w 30275213"/>
              <a:gd name="connsiteY0" fmla="*/ 0 h 7200003"/>
              <a:gd name="connsiteX1" fmla="*/ 30275213 w 30275213"/>
              <a:gd name="connsiteY1" fmla="*/ 0 h 7200003"/>
              <a:gd name="connsiteX2" fmla="*/ 30275213 w 30275213"/>
              <a:gd name="connsiteY2" fmla="*/ 7200000 h 7200003"/>
              <a:gd name="connsiteX3" fmla="*/ 8229599 w 30275213"/>
              <a:gd name="connsiteY3" fmla="*/ 4300262 h 7200003"/>
              <a:gd name="connsiteX4" fmla="*/ 0 w 30275213"/>
              <a:gd name="connsiteY4" fmla="*/ 7200000 h 7200003"/>
              <a:gd name="connsiteX5" fmla="*/ 0 w 30275213"/>
              <a:gd name="connsiteY5" fmla="*/ 0 h 7200003"/>
              <a:gd name="connsiteX0" fmla="*/ 0 w 30275213"/>
              <a:gd name="connsiteY0" fmla="*/ 0 h 7200003"/>
              <a:gd name="connsiteX1" fmla="*/ 30275213 w 30275213"/>
              <a:gd name="connsiteY1" fmla="*/ 0 h 7200003"/>
              <a:gd name="connsiteX2" fmla="*/ 30275213 w 30275213"/>
              <a:gd name="connsiteY2" fmla="*/ 7200000 h 7200003"/>
              <a:gd name="connsiteX3" fmla="*/ 8229599 w 30275213"/>
              <a:gd name="connsiteY3" fmla="*/ 4300262 h 7200003"/>
              <a:gd name="connsiteX4" fmla="*/ 0 w 30275213"/>
              <a:gd name="connsiteY4" fmla="*/ 7200000 h 7200003"/>
              <a:gd name="connsiteX5" fmla="*/ 0 w 30275213"/>
              <a:gd name="connsiteY5" fmla="*/ 0 h 7200003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10596281 w 30275213"/>
              <a:gd name="connsiteY3" fmla="*/ 4799091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10596281 w 30275213"/>
              <a:gd name="connsiteY3" fmla="*/ 4799091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10596281 w 30275213"/>
              <a:gd name="connsiteY3" fmla="*/ 479909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10596281 w 30275213"/>
              <a:gd name="connsiteY3" fmla="*/ 479909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9136435 w 30275213"/>
              <a:gd name="connsiteY1" fmla="*/ 49883 h 7200006"/>
              <a:gd name="connsiteX2" fmla="*/ 30275213 w 30275213"/>
              <a:gd name="connsiteY2" fmla="*/ 7200000 h 7200006"/>
              <a:gd name="connsiteX3" fmla="*/ 10596281 w 30275213"/>
              <a:gd name="connsiteY3" fmla="*/ 479909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11879635"/>
              <a:gd name="connsiteY0" fmla="*/ 0 h 7200000"/>
              <a:gd name="connsiteX1" fmla="*/ 9136435 w 11879635"/>
              <a:gd name="connsiteY1" fmla="*/ 49883 h 7200000"/>
              <a:gd name="connsiteX2" fmla="*/ 11879635 w 11879635"/>
              <a:gd name="connsiteY2" fmla="*/ 3059715 h 7200000"/>
              <a:gd name="connsiteX3" fmla="*/ 10596281 w 11879635"/>
              <a:gd name="connsiteY3" fmla="*/ 4799091 h 7200000"/>
              <a:gd name="connsiteX4" fmla="*/ 0 w 11879635"/>
              <a:gd name="connsiteY4" fmla="*/ 7200000 h 7200000"/>
              <a:gd name="connsiteX5" fmla="*/ 0 w 11879635"/>
              <a:gd name="connsiteY5" fmla="*/ 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79635" h="7200000">
                <a:moveTo>
                  <a:pt x="0" y="0"/>
                </a:moveTo>
                <a:lnTo>
                  <a:pt x="9136435" y="49883"/>
                </a:lnTo>
                <a:lnTo>
                  <a:pt x="11879635" y="3059715"/>
                </a:lnTo>
                <a:cubicBezTo>
                  <a:pt x="5230345" y="3062256"/>
                  <a:pt x="14663734" y="6486199"/>
                  <a:pt x="10596281" y="4799091"/>
                </a:cubicBezTo>
                <a:cubicBezTo>
                  <a:pt x="15114491" y="5583898"/>
                  <a:pt x="2528047" y="6879812"/>
                  <a:pt x="0" y="72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1096B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1">
            <a:extLst>
              <a:ext uri="{FF2B5EF4-FFF2-40B4-BE49-F238E27FC236}">
                <a16:creationId xmlns:a16="http://schemas.microsoft.com/office/drawing/2014/main" id="{D690E61B-894D-5A0B-F712-B81881F613D2}"/>
              </a:ext>
            </a:extLst>
          </p:cNvPr>
          <p:cNvSpPr/>
          <p:nvPr/>
        </p:nvSpPr>
        <p:spPr>
          <a:xfrm flipH="1">
            <a:off x="-1" y="0"/>
            <a:ext cx="30275214" cy="7032162"/>
          </a:xfrm>
          <a:custGeom>
            <a:avLst/>
            <a:gdLst>
              <a:gd name="connsiteX0" fmla="*/ 0 w 30275213"/>
              <a:gd name="connsiteY0" fmla="*/ 0 h 7200000"/>
              <a:gd name="connsiteX1" fmla="*/ 30275213 w 30275213"/>
              <a:gd name="connsiteY1" fmla="*/ 0 h 7200000"/>
              <a:gd name="connsiteX2" fmla="*/ 30275213 w 30275213"/>
              <a:gd name="connsiteY2" fmla="*/ 7200000 h 7200000"/>
              <a:gd name="connsiteX3" fmla="*/ 0 w 30275213"/>
              <a:gd name="connsiteY3" fmla="*/ 7200000 h 7200000"/>
              <a:gd name="connsiteX4" fmla="*/ 0 w 30275213"/>
              <a:gd name="connsiteY4" fmla="*/ 0 h 7200000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6884895 w 30275213"/>
              <a:gd name="connsiteY3" fmla="*/ 6239435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6884895 w 30275213"/>
              <a:gd name="connsiteY3" fmla="*/ 6239435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7584142 w 30275213"/>
              <a:gd name="connsiteY3" fmla="*/ 6239435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7584142 w 30275213"/>
              <a:gd name="connsiteY3" fmla="*/ 6239435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7"/>
              <a:gd name="connsiteX1" fmla="*/ 30275213 w 30275213"/>
              <a:gd name="connsiteY1" fmla="*/ 0 h 7200007"/>
              <a:gd name="connsiteX2" fmla="*/ 30275213 w 30275213"/>
              <a:gd name="connsiteY2" fmla="*/ 7200000 h 7200007"/>
              <a:gd name="connsiteX3" fmla="*/ 7584142 w 30275213"/>
              <a:gd name="connsiteY3" fmla="*/ 6239435 h 7200007"/>
              <a:gd name="connsiteX4" fmla="*/ 0 w 30275213"/>
              <a:gd name="connsiteY4" fmla="*/ 7200000 h 7200007"/>
              <a:gd name="connsiteX5" fmla="*/ 0 w 30275213"/>
              <a:gd name="connsiteY5" fmla="*/ 0 h 7200007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6884895 w 30275213"/>
              <a:gd name="connsiteY3" fmla="*/ 5862917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8014448 w 30275213"/>
              <a:gd name="connsiteY3" fmla="*/ 6024282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5"/>
              <a:gd name="connsiteX1" fmla="*/ 30275213 w 30275213"/>
              <a:gd name="connsiteY1" fmla="*/ 0 h 7200005"/>
              <a:gd name="connsiteX2" fmla="*/ 30275213 w 30275213"/>
              <a:gd name="connsiteY2" fmla="*/ 7200000 h 7200005"/>
              <a:gd name="connsiteX3" fmla="*/ 8014448 w 30275213"/>
              <a:gd name="connsiteY3" fmla="*/ 6024282 h 7200005"/>
              <a:gd name="connsiteX4" fmla="*/ 0 w 30275213"/>
              <a:gd name="connsiteY4" fmla="*/ 7200000 h 7200005"/>
              <a:gd name="connsiteX5" fmla="*/ 0 w 30275213"/>
              <a:gd name="connsiteY5" fmla="*/ 0 h 7200005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7799295 w 30275213"/>
              <a:gd name="connsiteY3" fmla="*/ 6078070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7799295 w 30275213"/>
              <a:gd name="connsiteY3" fmla="*/ 6078070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068236 w 30275213"/>
              <a:gd name="connsiteY3" fmla="*/ 6293223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068236 w 30275213"/>
              <a:gd name="connsiteY3" fmla="*/ 6293223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8"/>
              <a:gd name="connsiteX1" fmla="*/ 30275213 w 30275213"/>
              <a:gd name="connsiteY1" fmla="*/ 0 h 7200008"/>
              <a:gd name="connsiteX2" fmla="*/ 30275213 w 30275213"/>
              <a:gd name="connsiteY2" fmla="*/ 7200000 h 7200008"/>
              <a:gd name="connsiteX3" fmla="*/ 8068236 w 30275213"/>
              <a:gd name="connsiteY3" fmla="*/ 6293223 h 7200008"/>
              <a:gd name="connsiteX4" fmla="*/ 0 w 30275213"/>
              <a:gd name="connsiteY4" fmla="*/ 7200000 h 7200008"/>
              <a:gd name="connsiteX5" fmla="*/ 0 w 30275213"/>
              <a:gd name="connsiteY5" fmla="*/ 0 h 7200008"/>
              <a:gd name="connsiteX0" fmla="*/ 0 w 30275213"/>
              <a:gd name="connsiteY0" fmla="*/ 0 h 7200007"/>
              <a:gd name="connsiteX1" fmla="*/ 30275213 w 30275213"/>
              <a:gd name="connsiteY1" fmla="*/ 0 h 7200007"/>
              <a:gd name="connsiteX2" fmla="*/ 30275213 w 30275213"/>
              <a:gd name="connsiteY2" fmla="*/ 7200000 h 7200007"/>
              <a:gd name="connsiteX3" fmla="*/ 7906871 w 30275213"/>
              <a:gd name="connsiteY3" fmla="*/ 6239435 h 7200007"/>
              <a:gd name="connsiteX4" fmla="*/ 0 w 30275213"/>
              <a:gd name="connsiteY4" fmla="*/ 7200000 h 7200007"/>
              <a:gd name="connsiteX5" fmla="*/ 0 w 30275213"/>
              <a:gd name="connsiteY5" fmla="*/ 0 h 7200007"/>
              <a:gd name="connsiteX0" fmla="*/ 0 w 30275213"/>
              <a:gd name="connsiteY0" fmla="*/ 0 h 7200008"/>
              <a:gd name="connsiteX1" fmla="*/ 30275213 w 30275213"/>
              <a:gd name="connsiteY1" fmla="*/ 0 h 7200008"/>
              <a:gd name="connsiteX2" fmla="*/ 30275213 w 30275213"/>
              <a:gd name="connsiteY2" fmla="*/ 7200000 h 7200008"/>
              <a:gd name="connsiteX3" fmla="*/ 8337177 w 30275213"/>
              <a:gd name="connsiteY3" fmla="*/ 6293223 h 7200008"/>
              <a:gd name="connsiteX4" fmla="*/ 0 w 30275213"/>
              <a:gd name="connsiteY4" fmla="*/ 7200000 h 7200008"/>
              <a:gd name="connsiteX5" fmla="*/ 0 w 30275213"/>
              <a:gd name="connsiteY5" fmla="*/ 0 h 7200008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337177 w 30275213"/>
              <a:gd name="connsiteY3" fmla="*/ 6293223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06"/>
              <a:gd name="connsiteX1" fmla="*/ 30275213 w 30275213"/>
              <a:gd name="connsiteY1" fmla="*/ 0 h 7200006"/>
              <a:gd name="connsiteX2" fmla="*/ 30275213 w 30275213"/>
              <a:gd name="connsiteY2" fmla="*/ 7200000 h 7200006"/>
              <a:gd name="connsiteX3" fmla="*/ 8175812 w 30275213"/>
              <a:gd name="connsiteY3" fmla="*/ 6347011 h 7200006"/>
              <a:gd name="connsiteX4" fmla="*/ 0 w 30275213"/>
              <a:gd name="connsiteY4" fmla="*/ 7200000 h 7200006"/>
              <a:gd name="connsiteX5" fmla="*/ 0 w 30275213"/>
              <a:gd name="connsiteY5" fmla="*/ 0 h 7200006"/>
              <a:gd name="connsiteX0" fmla="*/ 0 w 30275213"/>
              <a:gd name="connsiteY0" fmla="*/ 0 h 7200011"/>
              <a:gd name="connsiteX1" fmla="*/ 30275213 w 30275213"/>
              <a:gd name="connsiteY1" fmla="*/ 0 h 7200011"/>
              <a:gd name="connsiteX2" fmla="*/ 30275213 w 30275213"/>
              <a:gd name="connsiteY2" fmla="*/ 7200000 h 7200011"/>
              <a:gd name="connsiteX3" fmla="*/ 8175812 w 30275213"/>
              <a:gd name="connsiteY3" fmla="*/ 6347011 h 7200011"/>
              <a:gd name="connsiteX4" fmla="*/ 0 w 30275213"/>
              <a:gd name="connsiteY4" fmla="*/ 7200000 h 7200011"/>
              <a:gd name="connsiteX5" fmla="*/ 0 w 30275213"/>
              <a:gd name="connsiteY5" fmla="*/ 0 h 7200011"/>
              <a:gd name="connsiteX0" fmla="*/ 0 w 30275213"/>
              <a:gd name="connsiteY0" fmla="*/ 0 h 7200008"/>
              <a:gd name="connsiteX1" fmla="*/ 30275213 w 30275213"/>
              <a:gd name="connsiteY1" fmla="*/ 0 h 7200008"/>
              <a:gd name="connsiteX2" fmla="*/ 30275213 w 30275213"/>
              <a:gd name="connsiteY2" fmla="*/ 7200000 h 7200008"/>
              <a:gd name="connsiteX3" fmla="*/ 8014447 w 30275213"/>
              <a:gd name="connsiteY3" fmla="*/ 6185646 h 7200008"/>
              <a:gd name="connsiteX4" fmla="*/ 0 w 30275213"/>
              <a:gd name="connsiteY4" fmla="*/ 7200000 h 7200008"/>
              <a:gd name="connsiteX5" fmla="*/ 0 w 30275213"/>
              <a:gd name="connsiteY5" fmla="*/ 0 h 7200008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8014447 w 30275213"/>
              <a:gd name="connsiteY3" fmla="*/ 6185646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7200004"/>
              <a:gd name="connsiteX1" fmla="*/ 30275213 w 30275213"/>
              <a:gd name="connsiteY1" fmla="*/ 0 h 7200004"/>
              <a:gd name="connsiteX2" fmla="*/ 30275213 w 30275213"/>
              <a:gd name="connsiteY2" fmla="*/ 7200000 h 7200004"/>
              <a:gd name="connsiteX3" fmla="*/ 8014447 w 30275213"/>
              <a:gd name="connsiteY3" fmla="*/ 6185646 h 7200004"/>
              <a:gd name="connsiteX4" fmla="*/ 0 w 30275213"/>
              <a:gd name="connsiteY4" fmla="*/ 7200000 h 7200004"/>
              <a:gd name="connsiteX5" fmla="*/ 0 w 30275213"/>
              <a:gd name="connsiteY5" fmla="*/ 0 h 7200004"/>
              <a:gd name="connsiteX0" fmla="*/ 0 w 30275213"/>
              <a:gd name="connsiteY0" fmla="*/ 0 h 8112826"/>
              <a:gd name="connsiteX1" fmla="*/ 30275213 w 30275213"/>
              <a:gd name="connsiteY1" fmla="*/ 0 h 8112826"/>
              <a:gd name="connsiteX2" fmla="*/ 30275213 w 30275213"/>
              <a:gd name="connsiteY2" fmla="*/ 7200000 h 8112826"/>
              <a:gd name="connsiteX3" fmla="*/ 22045610 w 30275213"/>
              <a:gd name="connsiteY3" fmla="*/ 8010957 h 8112826"/>
              <a:gd name="connsiteX4" fmla="*/ 8014447 w 30275213"/>
              <a:gd name="connsiteY4" fmla="*/ 6185646 h 8112826"/>
              <a:gd name="connsiteX5" fmla="*/ 0 w 30275213"/>
              <a:gd name="connsiteY5" fmla="*/ 7200000 h 8112826"/>
              <a:gd name="connsiteX6" fmla="*/ 0 w 30275213"/>
              <a:gd name="connsiteY6" fmla="*/ 0 h 8112826"/>
              <a:gd name="connsiteX0" fmla="*/ 0 w 30275213"/>
              <a:gd name="connsiteY0" fmla="*/ 0 h 8112826"/>
              <a:gd name="connsiteX1" fmla="*/ 30275213 w 30275213"/>
              <a:gd name="connsiteY1" fmla="*/ 0 h 8112826"/>
              <a:gd name="connsiteX2" fmla="*/ 30275213 w 30275213"/>
              <a:gd name="connsiteY2" fmla="*/ 7200000 h 8112826"/>
              <a:gd name="connsiteX3" fmla="*/ 22045610 w 30275213"/>
              <a:gd name="connsiteY3" fmla="*/ 8010957 h 8112826"/>
              <a:gd name="connsiteX4" fmla="*/ 8014447 w 30275213"/>
              <a:gd name="connsiteY4" fmla="*/ 6185646 h 8112826"/>
              <a:gd name="connsiteX5" fmla="*/ 0 w 30275213"/>
              <a:gd name="connsiteY5" fmla="*/ 7200000 h 8112826"/>
              <a:gd name="connsiteX6" fmla="*/ 0 w 30275213"/>
              <a:gd name="connsiteY6" fmla="*/ 0 h 8112826"/>
              <a:gd name="connsiteX0" fmla="*/ 0 w 30275213"/>
              <a:gd name="connsiteY0" fmla="*/ 0 h 8010957"/>
              <a:gd name="connsiteX1" fmla="*/ 30275213 w 30275213"/>
              <a:gd name="connsiteY1" fmla="*/ 0 h 8010957"/>
              <a:gd name="connsiteX2" fmla="*/ 30275213 w 30275213"/>
              <a:gd name="connsiteY2" fmla="*/ 7200000 h 8010957"/>
              <a:gd name="connsiteX3" fmla="*/ 22045610 w 30275213"/>
              <a:gd name="connsiteY3" fmla="*/ 8010957 h 8010957"/>
              <a:gd name="connsiteX4" fmla="*/ 8014447 w 30275213"/>
              <a:gd name="connsiteY4" fmla="*/ 6185646 h 8010957"/>
              <a:gd name="connsiteX5" fmla="*/ 0 w 30275213"/>
              <a:gd name="connsiteY5" fmla="*/ 7200000 h 8010957"/>
              <a:gd name="connsiteX6" fmla="*/ 0 w 30275213"/>
              <a:gd name="connsiteY6" fmla="*/ 0 h 8010957"/>
              <a:gd name="connsiteX0" fmla="*/ 0 w 30275213"/>
              <a:gd name="connsiteY0" fmla="*/ 0 h 8010957"/>
              <a:gd name="connsiteX1" fmla="*/ 30275213 w 30275213"/>
              <a:gd name="connsiteY1" fmla="*/ 0 h 8010957"/>
              <a:gd name="connsiteX2" fmla="*/ 30275213 w 30275213"/>
              <a:gd name="connsiteY2" fmla="*/ 7200000 h 8010957"/>
              <a:gd name="connsiteX3" fmla="*/ 22045610 w 30275213"/>
              <a:gd name="connsiteY3" fmla="*/ 8010957 h 8010957"/>
              <a:gd name="connsiteX4" fmla="*/ 8014447 w 30275213"/>
              <a:gd name="connsiteY4" fmla="*/ 6185646 h 8010957"/>
              <a:gd name="connsiteX5" fmla="*/ 0 w 30275213"/>
              <a:gd name="connsiteY5" fmla="*/ 7200000 h 8010957"/>
              <a:gd name="connsiteX6" fmla="*/ 0 w 30275213"/>
              <a:gd name="connsiteY6" fmla="*/ 0 h 8010957"/>
              <a:gd name="connsiteX0" fmla="*/ 0 w 30275213"/>
              <a:gd name="connsiteY0" fmla="*/ 0 h 8065029"/>
              <a:gd name="connsiteX1" fmla="*/ 30275213 w 30275213"/>
              <a:gd name="connsiteY1" fmla="*/ 0 h 8065029"/>
              <a:gd name="connsiteX2" fmla="*/ 30275213 w 30275213"/>
              <a:gd name="connsiteY2" fmla="*/ 7200000 h 8065029"/>
              <a:gd name="connsiteX3" fmla="*/ 22045610 w 30275213"/>
              <a:gd name="connsiteY3" fmla="*/ 8010957 h 8065029"/>
              <a:gd name="connsiteX4" fmla="*/ 8014447 w 30275213"/>
              <a:gd name="connsiteY4" fmla="*/ 6185646 h 8065029"/>
              <a:gd name="connsiteX5" fmla="*/ 0 w 30275213"/>
              <a:gd name="connsiteY5" fmla="*/ 7200000 h 8065029"/>
              <a:gd name="connsiteX6" fmla="*/ 0 w 30275213"/>
              <a:gd name="connsiteY6" fmla="*/ 0 h 8065029"/>
              <a:gd name="connsiteX0" fmla="*/ 0 w 30275213"/>
              <a:gd name="connsiteY0" fmla="*/ 0 h 8245647"/>
              <a:gd name="connsiteX1" fmla="*/ 30275213 w 30275213"/>
              <a:gd name="connsiteY1" fmla="*/ 0 h 8245647"/>
              <a:gd name="connsiteX2" fmla="*/ 30275213 w 30275213"/>
              <a:gd name="connsiteY2" fmla="*/ 7200000 h 8245647"/>
              <a:gd name="connsiteX3" fmla="*/ 21938033 w 30275213"/>
              <a:gd name="connsiteY3" fmla="*/ 8226110 h 8245647"/>
              <a:gd name="connsiteX4" fmla="*/ 8014447 w 30275213"/>
              <a:gd name="connsiteY4" fmla="*/ 6185646 h 8245647"/>
              <a:gd name="connsiteX5" fmla="*/ 0 w 30275213"/>
              <a:gd name="connsiteY5" fmla="*/ 7200000 h 8245647"/>
              <a:gd name="connsiteX6" fmla="*/ 0 w 30275213"/>
              <a:gd name="connsiteY6" fmla="*/ 0 h 8245647"/>
              <a:gd name="connsiteX0" fmla="*/ 0 w 30275213"/>
              <a:gd name="connsiteY0" fmla="*/ 0 h 8226110"/>
              <a:gd name="connsiteX1" fmla="*/ 30275213 w 30275213"/>
              <a:gd name="connsiteY1" fmla="*/ 0 h 8226110"/>
              <a:gd name="connsiteX2" fmla="*/ 30275213 w 30275213"/>
              <a:gd name="connsiteY2" fmla="*/ 7200000 h 8226110"/>
              <a:gd name="connsiteX3" fmla="*/ 21938033 w 30275213"/>
              <a:gd name="connsiteY3" fmla="*/ 8226110 h 8226110"/>
              <a:gd name="connsiteX4" fmla="*/ 8014447 w 30275213"/>
              <a:gd name="connsiteY4" fmla="*/ 6185646 h 8226110"/>
              <a:gd name="connsiteX5" fmla="*/ 0 w 30275213"/>
              <a:gd name="connsiteY5" fmla="*/ 7200000 h 8226110"/>
              <a:gd name="connsiteX6" fmla="*/ 0 w 30275213"/>
              <a:gd name="connsiteY6" fmla="*/ 0 h 8226110"/>
              <a:gd name="connsiteX0" fmla="*/ 0 w 30275213"/>
              <a:gd name="connsiteY0" fmla="*/ 0 h 8064745"/>
              <a:gd name="connsiteX1" fmla="*/ 30275213 w 30275213"/>
              <a:gd name="connsiteY1" fmla="*/ 0 h 8064745"/>
              <a:gd name="connsiteX2" fmla="*/ 30275213 w 30275213"/>
              <a:gd name="connsiteY2" fmla="*/ 7200000 h 8064745"/>
              <a:gd name="connsiteX3" fmla="*/ 21830456 w 30275213"/>
              <a:gd name="connsiteY3" fmla="*/ 8064745 h 8064745"/>
              <a:gd name="connsiteX4" fmla="*/ 8014447 w 30275213"/>
              <a:gd name="connsiteY4" fmla="*/ 6185646 h 8064745"/>
              <a:gd name="connsiteX5" fmla="*/ 0 w 30275213"/>
              <a:gd name="connsiteY5" fmla="*/ 7200000 h 8064745"/>
              <a:gd name="connsiteX6" fmla="*/ 0 w 30275213"/>
              <a:gd name="connsiteY6" fmla="*/ 0 h 8064745"/>
              <a:gd name="connsiteX0" fmla="*/ 0 w 30275213"/>
              <a:gd name="connsiteY0" fmla="*/ 0 h 8064745"/>
              <a:gd name="connsiteX1" fmla="*/ 30275213 w 30275213"/>
              <a:gd name="connsiteY1" fmla="*/ 0 h 8064745"/>
              <a:gd name="connsiteX2" fmla="*/ 30275213 w 30275213"/>
              <a:gd name="connsiteY2" fmla="*/ 7200000 h 8064745"/>
              <a:gd name="connsiteX3" fmla="*/ 21830456 w 30275213"/>
              <a:gd name="connsiteY3" fmla="*/ 8064745 h 8064745"/>
              <a:gd name="connsiteX4" fmla="*/ 8014447 w 30275213"/>
              <a:gd name="connsiteY4" fmla="*/ 6185646 h 8064745"/>
              <a:gd name="connsiteX5" fmla="*/ 0 w 30275213"/>
              <a:gd name="connsiteY5" fmla="*/ 7200000 h 8064745"/>
              <a:gd name="connsiteX6" fmla="*/ 0 w 30275213"/>
              <a:gd name="connsiteY6" fmla="*/ 0 h 8064745"/>
              <a:gd name="connsiteX0" fmla="*/ 0 w 30275213"/>
              <a:gd name="connsiteY0" fmla="*/ 0 h 8083237"/>
              <a:gd name="connsiteX1" fmla="*/ 30275213 w 30275213"/>
              <a:gd name="connsiteY1" fmla="*/ 0 h 8083237"/>
              <a:gd name="connsiteX2" fmla="*/ 30275213 w 30275213"/>
              <a:gd name="connsiteY2" fmla="*/ 7200000 h 8083237"/>
              <a:gd name="connsiteX3" fmla="*/ 21830456 w 30275213"/>
              <a:gd name="connsiteY3" fmla="*/ 8064745 h 8083237"/>
              <a:gd name="connsiteX4" fmla="*/ 8014447 w 30275213"/>
              <a:gd name="connsiteY4" fmla="*/ 6185646 h 8083237"/>
              <a:gd name="connsiteX5" fmla="*/ 0 w 30275213"/>
              <a:gd name="connsiteY5" fmla="*/ 7200000 h 8083237"/>
              <a:gd name="connsiteX6" fmla="*/ 0 w 30275213"/>
              <a:gd name="connsiteY6" fmla="*/ 0 h 8083237"/>
              <a:gd name="connsiteX0" fmla="*/ 0 w 30275213"/>
              <a:gd name="connsiteY0" fmla="*/ 0 h 8189323"/>
              <a:gd name="connsiteX1" fmla="*/ 30275213 w 30275213"/>
              <a:gd name="connsiteY1" fmla="*/ 0 h 8189323"/>
              <a:gd name="connsiteX2" fmla="*/ 30275213 w 30275213"/>
              <a:gd name="connsiteY2" fmla="*/ 7200000 h 8189323"/>
              <a:gd name="connsiteX3" fmla="*/ 21776668 w 30275213"/>
              <a:gd name="connsiteY3" fmla="*/ 8185518 h 8189323"/>
              <a:gd name="connsiteX4" fmla="*/ 8014447 w 30275213"/>
              <a:gd name="connsiteY4" fmla="*/ 6185646 h 8189323"/>
              <a:gd name="connsiteX5" fmla="*/ 0 w 30275213"/>
              <a:gd name="connsiteY5" fmla="*/ 7200000 h 8189323"/>
              <a:gd name="connsiteX6" fmla="*/ 0 w 30275213"/>
              <a:gd name="connsiteY6" fmla="*/ 0 h 8189323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8014447 w 30275213"/>
              <a:gd name="connsiteY4" fmla="*/ 6185646 h 8286764"/>
              <a:gd name="connsiteX5" fmla="*/ 0 w 30275213"/>
              <a:gd name="connsiteY5" fmla="*/ 7200000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8014447 w 30275213"/>
              <a:gd name="connsiteY4" fmla="*/ 6185646 h 8286764"/>
              <a:gd name="connsiteX5" fmla="*/ 0 w 30275213"/>
              <a:gd name="connsiteY5" fmla="*/ 7200000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8014447 w 30275213"/>
              <a:gd name="connsiteY4" fmla="*/ 6366805 h 8286764"/>
              <a:gd name="connsiteX5" fmla="*/ 0 w 30275213"/>
              <a:gd name="connsiteY5" fmla="*/ 7200000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8014447 w 30275213"/>
              <a:gd name="connsiteY4" fmla="*/ 6366805 h 8286764"/>
              <a:gd name="connsiteX5" fmla="*/ 0 w 30275213"/>
              <a:gd name="connsiteY5" fmla="*/ 7200000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8014447 w 30275213"/>
              <a:gd name="connsiteY4" fmla="*/ 6366805 h 8286764"/>
              <a:gd name="connsiteX5" fmla="*/ 0 w 30275213"/>
              <a:gd name="connsiteY5" fmla="*/ 7200000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8014447 w 30275213"/>
              <a:gd name="connsiteY4" fmla="*/ 6366805 h 8286764"/>
              <a:gd name="connsiteX5" fmla="*/ 0 w 30275213"/>
              <a:gd name="connsiteY5" fmla="*/ 7200000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8014447 w 30275213"/>
              <a:gd name="connsiteY4" fmla="*/ 6366805 h 8286764"/>
              <a:gd name="connsiteX5" fmla="*/ 0 w 30275213"/>
              <a:gd name="connsiteY5" fmla="*/ 7200000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7853082 w 30275213"/>
              <a:gd name="connsiteY4" fmla="*/ 6869573 h 8286764"/>
              <a:gd name="connsiteX5" fmla="*/ 0 w 30275213"/>
              <a:gd name="connsiteY5" fmla="*/ 7200000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7853082 w 30275213"/>
              <a:gd name="connsiteY4" fmla="*/ 6869573 h 8286764"/>
              <a:gd name="connsiteX5" fmla="*/ 0 w 30275213"/>
              <a:gd name="connsiteY5" fmla="*/ 7200000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7853082 w 30275213"/>
              <a:gd name="connsiteY4" fmla="*/ 6869573 h 8286764"/>
              <a:gd name="connsiteX5" fmla="*/ 53788 w 30275213"/>
              <a:gd name="connsiteY5" fmla="*/ 7514229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7906871 w 30275213"/>
              <a:gd name="connsiteY4" fmla="*/ 7372340 h 8286764"/>
              <a:gd name="connsiteX5" fmla="*/ 53788 w 30275213"/>
              <a:gd name="connsiteY5" fmla="*/ 7514229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7906871 w 30275213"/>
              <a:gd name="connsiteY4" fmla="*/ 7372340 h 8286764"/>
              <a:gd name="connsiteX5" fmla="*/ 53788 w 30275213"/>
              <a:gd name="connsiteY5" fmla="*/ 7514229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7906871 w 30275213"/>
              <a:gd name="connsiteY4" fmla="*/ 7372340 h 8286764"/>
              <a:gd name="connsiteX5" fmla="*/ 53788 w 30275213"/>
              <a:gd name="connsiteY5" fmla="*/ 8016997 h 8286764"/>
              <a:gd name="connsiteX6" fmla="*/ 0 w 30275213"/>
              <a:gd name="connsiteY6" fmla="*/ 0 h 8286764"/>
              <a:gd name="connsiteX0" fmla="*/ 0 w 30275213"/>
              <a:gd name="connsiteY0" fmla="*/ 0 h 8286764"/>
              <a:gd name="connsiteX1" fmla="*/ 30275213 w 30275213"/>
              <a:gd name="connsiteY1" fmla="*/ 0 h 8286764"/>
              <a:gd name="connsiteX2" fmla="*/ 30275213 w 30275213"/>
              <a:gd name="connsiteY2" fmla="*/ 7200000 h 8286764"/>
              <a:gd name="connsiteX3" fmla="*/ 21776668 w 30275213"/>
              <a:gd name="connsiteY3" fmla="*/ 8185518 h 8286764"/>
              <a:gd name="connsiteX4" fmla="*/ 7906871 w 30275213"/>
              <a:gd name="connsiteY4" fmla="*/ 7372340 h 8286764"/>
              <a:gd name="connsiteX5" fmla="*/ 53788 w 30275213"/>
              <a:gd name="connsiteY5" fmla="*/ 8016997 h 8286764"/>
              <a:gd name="connsiteX6" fmla="*/ 0 w 30275213"/>
              <a:gd name="connsiteY6" fmla="*/ 0 h 8286764"/>
              <a:gd name="connsiteX0" fmla="*/ 0 w 30275213"/>
              <a:gd name="connsiteY0" fmla="*/ 0 h 8394363"/>
              <a:gd name="connsiteX1" fmla="*/ 30275213 w 30275213"/>
              <a:gd name="connsiteY1" fmla="*/ 0 h 8394363"/>
              <a:gd name="connsiteX2" fmla="*/ 30275213 w 30275213"/>
              <a:gd name="connsiteY2" fmla="*/ 7200000 h 8394363"/>
              <a:gd name="connsiteX3" fmla="*/ 21722880 w 30275213"/>
              <a:gd name="connsiteY3" fmla="*/ 8311210 h 8394363"/>
              <a:gd name="connsiteX4" fmla="*/ 7906871 w 30275213"/>
              <a:gd name="connsiteY4" fmla="*/ 7372340 h 8394363"/>
              <a:gd name="connsiteX5" fmla="*/ 53788 w 30275213"/>
              <a:gd name="connsiteY5" fmla="*/ 8016997 h 8394363"/>
              <a:gd name="connsiteX6" fmla="*/ 0 w 30275213"/>
              <a:gd name="connsiteY6" fmla="*/ 0 h 8394363"/>
              <a:gd name="connsiteX0" fmla="*/ 0 w 30275213"/>
              <a:gd name="connsiteY0" fmla="*/ 0 h 8311209"/>
              <a:gd name="connsiteX1" fmla="*/ 30275213 w 30275213"/>
              <a:gd name="connsiteY1" fmla="*/ 0 h 8311209"/>
              <a:gd name="connsiteX2" fmla="*/ 30275213 w 30275213"/>
              <a:gd name="connsiteY2" fmla="*/ 7200000 h 8311209"/>
              <a:gd name="connsiteX3" fmla="*/ 21722880 w 30275213"/>
              <a:gd name="connsiteY3" fmla="*/ 8311210 h 8311209"/>
              <a:gd name="connsiteX4" fmla="*/ 7906871 w 30275213"/>
              <a:gd name="connsiteY4" fmla="*/ 7372340 h 8311209"/>
              <a:gd name="connsiteX5" fmla="*/ 53788 w 30275213"/>
              <a:gd name="connsiteY5" fmla="*/ 8016997 h 8311209"/>
              <a:gd name="connsiteX6" fmla="*/ 0 w 30275213"/>
              <a:gd name="connsiteY6" fmla="*/ 0 h 8311209"/>
              <a:gd name="connsiteX0" fmla="*/ 0 w 30275213"/>
              <a:gd name="connsiteY0" fmla="*/ 0 h 8311210"/>
              <a:gd name="connsiteX1" fmla="*/ 30275213 w 30275213"/>
              <a:gd name="connsiteY1" fmla="*/ 0 h 8311210"/>
              <a:gd name="connsiteX2" fmla="*/ 30275213 w 30275213"/>
              <a:gd name="connsiteY2" fmla="*/ 7200000 h 8311210"/>
              <a:gd name="connsiteX3" fmla="*/ 21722880 w 30275213"/>
              <a:gd name="connsiteY3" fmla="*/ 8311210 h 8311210"/>
              <a:gd name="connsiteX4" fmla="*/ 7906871 w 30275213"/>
              <a:gd name="connsiteY4" fmla="*/ 7372340 h 8311210"/>
              <a:gd name="connsiteX5" fmla="*/ 53788 w 30275213"/>
              <a:gd name="connsiteY5" fmla="*/ 8016997 h 8311210"/>
              <a:gd name="connsiteX6" fmla="*/ 0 w 30275213"/>
              <a:gd name="connsiteY6" fmla="*/ 0 h 8311210"/>
              <a:gd name="connsiteX0" fmla="*/ 0 w 30275213"/>
              <a:gd name="connsiteY0" fmla="*/ 0 h 8311210"/>
              <a:gd name="connsiteX1" fmla="*/ 30275213 w 30275213"/>
              <a:gd name="connsiteY1" fmla="*/ 0 h 8311210"/>
              <a:gd name="connsiteX2" fmla="*/ 30275213 w 30275213"/>
              <a:gd name="connsiteY2" fmla="*/ 7200000 h 8311210"/>
              <a:gd name="connsiteX3" fmla="*/ 21722880 w 30275213"/>
              <a:gd name="connsiteY3" fmla="*/ 8311210 h 8311210"/>
              <a:gd name="connsiteX4" fmla="*/ 7906871 w 30275213"/>
              <a:gd name="connsiteY4" fmla="*/ 7372340 h 8311210"/>
              <a:gd name="connsiteX5" fmla="*/ 53788 w 30275213"/>
              <a:gd name="connsiteY5" fmla="*/ 8016997 h 8311210"/>
              <a:gd name="connsiteX6" fmla="*/ 0 w 30275213"/>
              <a:gd name="connsiteY6" fmla="*/ 0 h 8311210"/>
              <a:gd name="connsiteX0" fmla="*/ 0 w 30275213"/>
              <a:gd name="connsiteY0" fmla="*/ 0 h 8323706"/>
              <a:gd name="connsiteX1" fmla="*/ 30275213 w 30275213"/>
              <a:gd name="connsiteY1" fmla="*/ 0 h 8323706"/>
              <a:gd name="connsiteX2" fmla="*/ 30275213 w 30275213"/>
              <a:gd name="connsiteY2" fmla="*/ 7200000 h 8323706"/>
              <a:gd name="connsiteX3" fmla="*/ 21346358 w 30275213"/>
              <a:gd name="connsiteY3" fmla="*/ 8323706 h 8323706"/>
              <a:gd name="connsiteX4" fmla="*/ 7906871 w 30275213"/>
              <a:gd name="connsiteY4" fmla="*/ 7372340 h 8323706"/>
              <a:gd name="connsiteX5" fmla="*/ 53788 w 30275213"/>
              <a:gd name="connsiteY5" fmla="*/ 8016997 h 8323706"/>
              <a:gd name="connsiteX6" fmla="*/ 0 w 30275213"/>
              <a:gd name="connsiteY6" fmla="*/ 0 h 8323706"/>
              <a:gd name="connsiteX0" fmla="*/ 0 w 30275213"/>
              <a:gd name="connsiteY0" fmla="*/ 0 h 8323706"/>
              <a:gd name="connsiteX1" fmla="*/ 30275213 w 30275213"/>
              <a:gd name="connsiteY1" fmla="*/ 0 h 8323706"/>
              <a:gd name="connsiteX2" fmla="*/ 30275213 w 30275213"/>
              <a:gd name="connsiteY2" fmla="*/ 7200000 h 8323706"/>
              <a:gd name="connsiteX3" fmla="*/ 21346358 w 30275213"/>
              <a:gd name="connsiteY3" fmla="*/ 8323706 h 8323706"/>
              <a:gd name="connsiteX4" fmla="*/ 7906871 w 30275213"/>
              <a:gd name="connsiteY4" fmla="*/ 7372340 h 8323706"/>
              <a:gd name="connsiteX5" fmla="*/ 53788 w 30275213"/>
              <a:gd name="connsiteY5" fmla="*/ 8016997 h 8323706"/>
              <a:gd name="connsiteX6" fmla="*/ 0 w 30275213"/>
              <a:gd name="connsiteY6" fmla="*/ 0 h 8323706"/>
              <a:gd name="connsiteX0" fmla="*/ 0 w 30275213"/>
              <a:gd name="connsiteY0" fmla="*/ 0 h 8234674"/>
              <a:gd name="connsiteX1" fmla="*/ 30275213 w 30275213"/>
              <a:gd name="connsiteY1" fmla="*/ 0 h 8234674"/>
              <a:gd name="connsiteX2" fmla="*/ 30275213 w 30275213"/>
              <a:gd name="connsiteY2" fmla="*/ 7200000 h 8234674"/>
              <a:gd name="connsiteX3" fmla="*/ 21232058 w 30275213"/>
              <a:gd name="connsiteY3" fmla="*/ 8234674 h 8234674"/>
              <a:gd name="connsiteX4" fmla="*/ 7906871 w 30275213"/>
              <a:gd name="connsiteY4" fmla="*/ 7372340 h 8234674"/>
              <a:gd name="connsiteX5" fmla="*/ 53788 w 30275213"/>
              <a:gd name="connsiteY5" fmla="*/ 8016997 h 8234674"/>
              <a:gd name="connsiteX6" fmla="*/ 0 w 30275213"/>
              <a:gd name="connsiteY6" fmla="*/ 0 h 8234674"/>
              <a:gd name="connsiteX0" fmla="*/ 0 w 30275213"/>
              <a:gd name="connsiteY0" fmla="*/ 0 h 8190158"/>
              <a:gd name="connsiteX1" fmla="*/ 30275213 w 30275213"/>
              <a:gd name="connsiteY1" fmla="*/ 0 h 8190158"/>
              <a:gd name="connsiteX2" fmla="*/ 30275213 w 30275213"/>
              <a:gd name="connsiteY2" fmla="*/ 7200000 h 8190158"/>
              <a:gd name="connsiteX3" fmla="*/ 20355758 w 30275213"/>
              <a:gd name="connsiteY3" fmla="*/ 8190158 h 8190158"/>
              <a:gd name="connsiteX4" fmla="*/ 7906871 w 30275213"/>
              <a:gd name="connsiteY4" fmla="*/ 7372340 h 8190158"/>
              <a:gd name="connsiteX5" fmla="*/ 53788 w 30275213"/>
              <a:gd name="connsiteY5" fmla="*/ 8016997 h 8190158"/>
              <a:gd name="connsiteX6" fmla="*/ 0 w 30275213"/>
              <a:gd name="connsiteY6" fmla="*/ 0 h 8190158"/>
              <a:gd name="connsiteX0" fmla="*/ 0 w 30275213"/>
              <a:gd name="connsiteY0" fmla="*/ 0 h 8279190"/>
              <a:gd name="connsiteX1" fmla="*/ 30275213 w 30275213"/>
              <a:gd name="connsiteY1" fmla="*/ 0 h 8279190"/>
              <a:gd name="connsiteX2" fmla="*/ 30275213 w 30275213"/>
              <a:gd name="connsiteY2" fmla="*/ 7200000 h 8279190"/>
              <a:gd name="connsiteX3" fmla="*/ 21117758 w 30275213"/>
              <a:gd name="connsiteY3" fmla="*/ 8279190 h 8279190"/>
              <a:gd name="connsiteX4" fmla="*/ 7906871 w 30275213"/>
              <a:gd name="connsiteY4" fmla="*/ 7372340 h 8279190"/>
              <a:gd name="connsiteX5" fmla="*/ 53788 w 30275213"/>
              <a:gd name="connsiteY5" fmla="*/ 8016997 h 8279190"/>
              <a:gd name="connsiteX6" fmla="*/ 0 w 30275213"/>
              <a:gd name="connsiteY6" fmla="*/ 0 h 8279190"/>
              <a:gd name="connsiteX0" fmla="*/ 0 w 30275213"/>
              <a:gd name="connsiteY0" fmla="*/ 0 h 8279190"/>
              <a:gd name="connsiteX1" fmla="*/ 30275213 w 30275213"/>
              <a:gd name="connsiteY1" fmla="*/ 0 h 8279190"/>
              <a:gd name="connsiteX2" fmla="*/ 30275213 w 30275213"/>
              <a:gd name="connsiteY2" fmla="*/ 7200000 h 8279190"/>
              <a:gd name="connsiteX3" fmla="*/ 21117758 w 30275213"/>
              <a:gd name="connsiteY3" fmla="*/ 8279190 h 8279190"/>
              <a:gd name="connsiteX4" fmla="*/ 7906871 w 30275213"/>
              <a:gd name="connsiteY4" fmla="*/ 7372340 h 8279190"/>
              <a:gd name="connsiteX5" fmla="*/ 53788 w 30275213"/>
              <a:gd name="connsiteY5" fmla="*/ 8016997 h 8279190"/>
              <a:gd name="connsiteX6" fmla="*/ 0 w 30275213"/>
              <a:gd name="connsiteY6" fmla="*/ 0 h 8279190"/>
              <a:gd name="connsiteX0" fmla="*/ 0 w 30275213"/>
              <a:gd name="connsiteY0" fmla="*/ 0 h 8279190"/>
              <a:gd name="connsiteX1" fmla="*/ 30275213 w 30275213"/>
              <a:gd name="connsiteY1" fmla="*/ 0 h 8279190"/>
              <a:gd name="connsiteX2" fmla="*/ 30275213 w 30275213"/>
              <a:gd name="connsiteY2" fmla="*/ 7200000 h 8279190"/>
              <a:gd name="connsiteX3" fmla="*/ 21117758 w 30275213"/>
              <a:gd name="connsiteY3" fmla="*/ 8279190 h 8279190"/>
              <a:gd name="connsiteX4" fmla="*/ 7906871 w 30275213"/>
              <a:gd name="connsiteY4" fmla="*/ 7372340 h 8279190"/>
              <a:gd name="connsiteX5" fmla="*/ 53788 w 30275213"/>
              <a:gd name="connsiteY5" fmla="*/ 8016997 h 8279190"/>
              <a:gd name="connsiteX6" fmla="*/ 0 w 30275213"/>
              <a:gd name="connsiteY6" fmla="*/ 0 h 8279190"/>
              <a:gd name="connsiteX0" fmla="*/ 0 w 30275213"/>
              <a:gd name="connsiteY0" fmla="*/ 0 h 8216344"/>
              <a:gd name="connsiteX1" fmla="*/ 30275213 w 30275213"/>
              <a:gd name="connsiteY1" fmla="*/ 0 h 8216344"/>
              <a:gd name="connsiteX2" fmla="*/ 30275213 w 30275213"/>
              <a:gd name="connsiteY2" fmla="*/ 7200000 h 8216344"/>
              <a:gd name="connsiteX3" fmla="*/ 20095782 w 30275213"/>
              <a:gd name="connsiteY3" fmla="*/ 8216344 h 8216344"/>
              <a:gd name="connsiteX4" fmla="*/ 7906871 w 30275213"/>
              <a:gd name="connsiteY4" fmla="*/ 7372340 h 8216344"/>
              <a:gd name="connsiteX5" fmla="*/ 53788 w 30275213"/>
              <a:gd name="connsiteY5" fmla="*/ 8016997 h 8216344"/>
              <a:gd name="connsiteX6" fmla="*/ 0 w 30275213"/>
              <a:gd name="connsiteY6" fmla="*/ 0 h 8216344"/>
              <a:gd name="connsiteX0" fmla="*/ 0 w 30275213"/>
              <a:gd name="connsiteY0" fmla="*/ 0 h 8216344"/>
              <a:gd name="connsiteX1" fmla="*/ 30275213 w 30275213"/>
              <a:gd name="connsiteY1" fmla="*/ 0 h 8216344"/>
              <a:gd name="connsiteX2" fmla="*/ 30275213 w 30275213"/>
              <a:gd name="connsiteY2" fmla="*/ 7200000 h 8216344"/>
              <a:gd name="connsiteX3" fmla="*/ 20095782 w 30275213"/>
              <a:gd name="connsiteY3" fmla="*/ 8216344 h 8216344"/>
              <a:gd name="connsiteX4" fmla="*/ 7906871 w 30275213"/>
              <a:gd name="connsiteY4" fmla="*/ 7372340 h 8216344"/>
              <a:gd name="connsiteX5" fmla="*/ 53788 w 30275213"/>
              <a:gd name="connsiteY5" fmla="*/ 8016997 h 8216344"/>
              <a:gd name="connsiteX6" fmla="*/ 0 w 30275213"/>
              <a:gd name="connsiteY6" fmla="*/ 0 h 8216344"/>
              <a:gd name="connsiteX0" fmla="*/ 0 w 30275213"/>
              <a:gd name="connsiteY0" fmla="*/ 0 h 8216344"/>
              <a:gd name="connsiteX1" fmla="*/ 30275213 w 30275213"/>
              <a:gd name="connsiteY1" fmla="*/ 0 h 8216344"/>
              <a:gd name="connsiteX2" fmla="*/ 30275213 w 30275213"/>
              <a:gd name="connsiteY2" fmla="*/ 7200000 h 8216344"/>
              <a:gd name="connsiteX3" fmla="*/ 20095782 w 30275213"/>
              <a:gd name="connsiteY3" fmla="*/ 8216344 h 8216344"/>
              <a:gd name="connsiteX4" fmla="*/ 7906871 w 30275213"/>
              <a:gd name="connsiteY4" fmla="*/ 7372340 h 8216344"/>
              <a:gd name="connsiteX5" fmla="*/ 53788 w 30275213"/>
              <a:gd name="connsiteY5" fmla="*/ 8016997 h 8216344"/>
              <a:gd name="connsiteX6" fmla="*/ 0 w 30275213"/>
              <a:gd name="connsiteY6" fmla="*/ 0 h 8216344"/>
              <a:gd name="connsiteX0" fmla="*/ 0 w 30275213"/>
              <a:gd name="connsiteY0" fmla="*/ 0 h 8216344"/>
              <a:gd name="connsiteX1" fmla="*/ 30275213 w 30275213"/>
              <a:gd name="connsiteY1" fmla="*/ 0 h 8216344"/>
              <a:gd name="connsiteX2" fmla="*/ 30275213 w 30275213"/>
              <a:gd name="connsiteY2" fmla="*/ 7200000 h 8216344"/>
              <a:gd name="connsiteX3" fmla="*/ 20095782 w 30275213"/>
              <a:gd name="connsiteY3" fmla="*/ 8216344 h 8216344"/>
              <a:gd name="connsiteX4" fmla="*/ 7906871 w 30275213"/>
              <a:gd name="connsiteY4" fmla="*/ 7372340 h 8216344"/>
              <a:gd name="connsiteX5" fmla="*/ 6163 w 30275213"/>
              <a:gd name="connsiteY5" fmla="*/ 8028126 h 8216344"/>
              <a:gd name="connsiteX6" fmla="*/ 0 w 30275213"/>
              <a:gd name="connsiteY6" fmla="*/ 0 h 821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75213" h="8216344">
                <a:moveTo>
                  <a:pt x="0" y="0"/>
                </a:moveTo>
                <a:lnTo>
                  <a:pt x="30275213" y="0"/>
                </a:lnTo>
                <a:lnTo>
                  <a:pt x="30275213" y="7200000"/>
                </a:lnTo>
                <a:cubicBezTo>
                  <a:pt x="27648554" y="8266218"/>
                  <a:pt x="22080202" y="8214201"/>
                  <a:pt x="20095782" y="8216344"/>
                </a:cubicBezTo>
                <a:cubicBezTo>
                  <a:pt x="16330605" y="8153498"/>
                  <a:pt x="12386700" y="7689462"/>
                  <a:pt x="7906871" y="7372340"/>
                </a:cubicBezTo>
                <a:cubicBezTo>
                  <a:pt x="5271246" y="7311873"/>
                  <a:pt x="3986492" y="7205171"/>
                  <a:pt x="6163" y="8028126"/>
                </a:cubicBezTo>
                <a:cubicBezTo>
                  <a:pt x="4109" y="5352084"/>
                  <a:pt x="2054" y="2676042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156082">
                  <a:shade val="30000"/>
                  <a:satMod val="115000"/>
                  <a:lumMod val="47000"/>
                  <a:lumOff val="53000"/>
                </a:srgbClr>
              </a:gs>
              <a:gs pos="50000">
                <a:srgbClr val="156082">
                  <a:shade val="67500"/>
                  <a:satMod val="115000"/>
                </a:srgbClr>
              </a:gs>
              <a:gs pos="100000">
                <a:srgbClr val="156082">
                  <a:shade val="100000"/>
                  <a:satMod val="115000"/>
                </a:srgbClr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E7BC83-4CD7-5ABE-DE75-21C6797B14FD}"/>
              </a:ext>
            </a:extLst>
          </p:cNvPr>
          <p:cNvSpPr/>
          <p:nvPr/>
        </p:nvSpPr>
        <p:spPr>
          <a:xfrm>
            <a:off x="5382155" y="468534"/>
            <a:ext cx="21101717" cy="598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이상치 탐지 성능 향상을 위한 </a:t>
            </a:r>
            <a:endParaRPr lang="en-US" altLang="ko-KR" sz="6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MI-FGSM</a:t>
            </a:r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 데이터 증강 기법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marR="0" lvl="0" indent="0" algn="ctr" defTabSz="914309" rtl="0" eaLnBrk="1" fontAlgn="auto" latin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100" dirty="0">
                <a:solidFill>
                  <a:schemeClr val="bg1"/>
                </a:solidFill>
                <a:latin typeface="+mj-ea"/>
                <a:ea typeface="+mj-ea"/>
                <a:cs typeface="한컴바탕"/>
              </a:rPr>
              <a:t>장현석</a:t>
            </a:r>
            <a:r>
              <a:rPr kumimoji="0" lang="en-US" altLang="ko-KR" sz="3600" b="1" i="0" u="none" strike="noStrike" kern="1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1</a:t>
            </a:r>
            <a:r>
              <a:rPr kumimoji="0" lang="en-US" altLang="ko-KR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, </a:t>
            </a:r>
            <a:r>
              <a:rPr kumimoji="0" lang="ko-KR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정민성</a:t>
            </a:r>
            <a:r>
              <a:rPr kumimoji="0" lang="en-US" altLang="ko-KR" sz="3600" b="1" i="0" u="none" strike="noStrike" kern="1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1</a:t>
            </a:r>
            <a:r>
              <a:rPr kumimoji="0" lang="en-US" altLang="ko-KR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, </a:t>
            </a:r>
            <a:r>
              <a:rPr kumimoji="0" lang="ko-KR" altLang="en-US" sz="3600" b="1" i="0" u="none" strike="noStrike" kern="1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이충호</a:t>
            </a:r>
            <a:r>
              <a:rPr kumimoji="0" lang="en-US" altLang="ko-KR" sz="3600" b="1" i="0" u="none" strike="noStrike" kern="1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2</a:t>
            </a:r>
            <a:r>
              <a:rPr kumimoji="0" lang="en-US" altLang="ko-KR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,</a:t>
            </a:r>
            <a:r>
              <a:rPr kumimoji="0" lang="ko-KR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 </a:t>
            </a:r>
            <a:r>
              <a:rPr kumimoji="0" lang="ko-KR" altLang="en-US" sz="3600" b="1" i="0" u="none" strike="noStrike" kern="1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허태욱</a:t>
            </a:r>
            <a:r>
              <a:rPr kumimoji="0" lang="en-US" altLang="ko-KR" sz="3600" b="1" i="0" u="none" strike="noStrike" kern="1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2</a:t>
            </a:r>
            <a:r>
              <a:rPr kumimoji="0" lang="en-US" altLang="ko-KR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 *</a:t>
            </a:r>
            <a:r>
              <a:rPr kumimoji="0" lang="ko-KR" altLang="ko-KR" sz="3600" b="1" i="0" u="none" strike="noStrike" kern="1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이상금</a:t>
            </a:r>
            <a:r>
              <a:rPr kumimoji="0" lang="en-US" altLang="ko-KR" sz="3600" b="1" i="0" u="none" strike="noStrike" kern="1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1</a:t>
            </a:r>
            <a:endParaRPr kumimoji="0" lang="ko-KR" altLang="ko-KR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309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*</a:t>
            </a:r>
            <a:r>
              <a:rPr kumimoji="0" lang="ko-KR" altLang="ko-KR" sz="3600" b="1" i="0" u="none" strike="noStrike" kern="1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국립한밭대학교</a:t>
            </a:r>
            <a:r>
              <a:rPr kumimoji="0" lang="en-US" altLang="ko-KR" sz="3600" b="1" i="0" u="none" strike="noStrike" kern="1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1</a:t>
            </a:r>
            <a:r>
              <a:rPr kumimoji="0" lang="en-US" altLang="ko-KR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, </a:t>
            </a:r>
            <a:r>
              <a:rPr kumimoji="0" lang="ko-KR" altLang="ko-KR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한국전자통신연구원</a:t>
            </a:r>
            <a:r>
              <a:rPr kumimoji="0" lang="en-US" altLang="ko-KR" sz="3600" b="1" i="0" u="none" strike="noStrike" kern="1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한컴바탕"/>
              </a:rPr>
              <a:t>2</a:t>
            </a:r>
            <a:endParaRPr kumimoji="0" lang="ko-KR" altLang="ko-KR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그림 2" descr="원, 상징, 로고, 엠블럼이(가) 표시된 사진&#10;&#10;자동 생성된 설명">
            <a:extLst>
              <a:ext uri="{FF2B5EF4-FFF2-40B4-BE49-F238E27FC236}">
                <a16:creationId xmlns:a16="http://schemas.microsoft.com/office/drawing/2014/main" id="{B763E0FD-A5B2-D05E-2233-34EEE8AF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06" y="1029192"/>
            <a:ext cx="4669741" cy="4661676"/>
          </a:xfrm>
          <a:prstGeom prst="rect">
            <a:avLst/>
          </a:prstGeom>
        </p:spPr>
      </p:pic>
      <p:pic>
        <p:nvPicPr>
          <p:cNvPr id="4" name="그림 3" descr="스크린샷, 폰트, 그래픽, 블랙이(가) 표시된 사진&#10;&#10;자동 생성된 설명">
            <a:extLst>
              <a:ext uri="{FF2B5EF4-FFF2-40B4-BE49-F238E27FC236}">
                <a16:creationId xmlns:a16="http://schemas.microsoft.com/office/drawing/2014/main" id="{BE5022ED-3690-12C1-1D91-8CC411152E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32" t="40500" r="12064" b="40072"/>
          <a:stretch/>
        </p:blipFill>
        <p:spPr>
          <a:xfrm>
            <a:off x="47303" y="6691757"/>
            <a:ext cx="4894732" cy="1260151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BD7BC2-1CE7-9030-0634-DAA3C0235251}"/>
              </a:ext>
            </a:extLst>
          </p:cNvPr>
          <p:cNvSpPr/>
          <p:nvPr/>
        </p:nvSpPr>
        <p:spPr>
          <a:xfrm>
            <a:off x="15044055" y="8332091"/>
            <a:ext cx="14642159" cy="1080001"/>
          </a:xfrm>
          <a:prstGeom prst="round2SameRect">
            <a:avLst/>
          </a:prstGeom>
          <a:gradFill flip="none" rotWithShape="1">
            <a:gsLst>
              <a:gs pos="0">
                <a:srgbClr val="156082">
                  <a:shade val="30000"/>
                  <a:satMod val="115000"/>
                  <a:lumMod val="36000"/>
                  <a:lumOff val="64000"/>
                </a:srgbClr>
              </a:gs>
              <a:gs pos="50000">
                <a:srgbClr val="156082">
                  <a:shade val="67500"/>
                  <a:satMod val="115000"/>
                </a:srgbClr>
              </a:gs>
              <a:gs pos="100000">
                <a:srgbClr val="156082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98A9FD-9AA6-9DC9-8E36-40A35EDDD80D}"/>
              </a:ext>
            </a:extLst>
          </p:cNvPr>
          <p:cNvSpPr/>
          <p:nvPr/>
        </p:nvSpPr>
        <p:spPr>
          <a:xfrm flipH="1">
            <a:off x="588998" y="8336256"/>
            <a:ext cx="15012000" cy="1080000"/>
          </a:xfrm>
          <a:prstGeom prst="round2SameRect">
            <a:avLst/>
          </a:prstGeom>
          <a:gradFill flip="none" rotWithShape="1">
            <a:gsLst>
              <a:gs pos="0">
                <a:srgbClr val="156082">
                  <a:shade val="30000"/>
                  <a:satMod val="115000"/>
                  <a:lumMod val="36000"/>
                  <a:lumOff val="64000"/>
                </a:srgbClr>
              </a:gs>
              <a:gs pos="50000">
                <a:srgbClr val="156082">
                  <a:shade val="67500"/>
                  <a:satMod val="115000"/>
                </a:srgbClr>
              </a:gs>
              <a:gs pos="100000">
                <a:srgbClr val="156082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682070-62E2-13AA-10C0-661AE0D1BE76}"/>
              </a:ext>
            </a:extLst>
          </p:cNvPr>
          <p:cNvSpPr txBox="1"/>
          <p:nvPr/>
        </p:nvSpPr>
        <p:spPr>
          <a:xfrm>
            <a:off x="11106020" y="8444632"/>
            <a:ext cx="8134609" cy="882070"/>
          </a:xfrm>
          <a:prstGeom prst="round2Same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4500" b="1">
                <a:solidFill>
                  <a:schemeClr val="lt1"/>
                </a:solidFill>
              </a:rPr>
              <a:t>Abstract</a:t>
            </a:r>
            <a:endParaRPr lang="ko-KR" altLang="ko-KR" sz="4500" b="1">
              <a:solidFill>
                <a:schemeClr val="lt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2AFF14C-6421-3BEF-C0C5-591714CADDA2}"/>
              </a:ext>
            </a:extLst>
          </p:cNvPr>
          <p:cNvGrpSpPr/>
          <p:nvPr/>
        </p:nvGrpSpPr>
        <p:grpSpPr>
          <a:xfrm>
            <a:off x="580423" y="11811412"/>
            <a:ext cx="14320286" cy="1080000"/>
            <a:chOff x="503558" y="11811412"/>
            <a:chExt cx="14570846" cy="1080000"/>
          </a:xfrm>
        </p:grpSpPr>
        <p:sp>
          <p:nvSpPr>
            <p:cNvPr id="21" name="직사각형 62">
              <a:extLst>
                <a:ext uri="{FF2B5EF4-FFF2-40B4-BE49-F238E27FC236}">
                  <a16:creationId xmlns:a16="http://schemas.microsoft.com/office/drawing/2014/main" id="{94B89618-2C91-82E4-F7A2-9C9A4424D100}"/>
                </a:ext>
              </a:extLst>
            </p:cNvPr>
            <p:cNvSpPr/>
            <p:nvPr/>
          </p:nvSpPr>
          <p:spPr>
            <a:xfrm>
              <a:off x="7622403" y="11811412"/>
              <a:ext cx="7452000" cy="1080000"/>
            </a:xfrm>
            <a:prstGeom prst="round2SameRect">
              <a:avLst/>
            </a:prstGeom>
            <a:gradFill flip="none" rotWithShape="1">
              <a:gsLst>
                <a:gs pos="0">
                  <a:srgbClr val="156082">
                    <a:shade val="30000"/>
                    <a:satMod val="115000"/>
                    <a:lumMod val="36000"/>
                    <a:lumOff val="64000"/>
                  </a:srgbClr>
                </a:gs>
                <a:gs pos="50000">
                  <a:srgbClr val="156082">
                    <a:shade val="67500"/>
                    <a:satMod val="115000"/>
                  </a:srgbClr>
                </a:gs>
                <a:gs pos="100000">
                  <a:srgbClr val="15608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22" name="직사각형 1">
              <a:extLst>
                <a:ext uri="{FF2B5EF4-FFF2-40B4-BE49-F238E27FC236}">
                  <a16:creationId xmlns:a16="http://schemas.microsoft.com/office/drawing/2014/main" id="{DA925950-BC35-10E2-D3D5-96B63D285BF4}"/>
                </a:ext>
              </a:extLst>
            </p:cNvPr>
            <p:cNvSpPr/>
            <p:nvPr/>
          </p:nvSpPr>
          <p:spPr>
            <a:xfrm flipH="1">
              <a:off x="503558" y="11811412"/>
              <a:ext cx="7452000" cy="1080000"/>
            </a:xfrm>
            <a:prstGeom prst="round2SameRect">
              <a:avLst/>
            </a:prstGeom>
            <a:gradFill flip="none" rotWithShape="1">
              <a:gsLst>
                <a:gs pos="0">
                  <a:srgbClr val="156082">
                    <a:shade val="30000"/>
                    <a:satMod val="115000"/>
                    <a:lumMod val="36000"/>
                    <a:lumOff val="64000"/>
                  </a:srgbClr>
                </a:gs>
                <a:gs pos="50000">
                  <a:srgbClr val="156082">
                    <a:shade val="67500"/>
                    <a:satMod val="115000"/>
                  </a:srgbClr>
                </a:gs>
                <a:gs pos="100000">
                  <a:srgbClr val="15608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121A48-A29B-1DAD-7756-F1586FBF1DA4}"/>
                </a:ext>
              </a:extLst>
            </p:cNvPr>
            <p:cNvSpPr txBox="1"/>
            <p:nvPr/>
          </p:nvSpPr>
          <p:spPr>
            <a:xfrm>
              <a:off x="503558" y="11944031"/>
              <a:ext cx="1457084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>
                  <a:solidFill>
                    <a:schemeClr val="bg1"/>
                  </a:solidFill>
                </a:rPr>
                <a:t>Introduction &amp; Research Background</a:t>
              </a:r>
              <a:endParaRPr lang="ko-KR" altLang="en-US" sz="4500" b="1">
                <a:solidFill>
                  <a:schemeClr val="bg1"/>
                </a:solidFill>
              </a:endParaRPr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0DD4BC7-1EE3-4CB8-308B-74F58E87A559}"/>
              </a:ext>
            </a:extLst>
          </p:cNvPr>
          <p:cNvSpPr/>
          <p:nvPr/>
        </p:nvSpPr>
        <p:spPr>
          <a:xfrm>
            <a:off x="636578" y="19503228"/>
            <a:ext cx="14255080" cy="12459575"/>
          </a:xfrm>
          <a:prstGeom prst="roundRect">
            <a:avLst>
              <a:gd name="adj" fmla="val 1273"/>
            </a:avLst>
          </a:prstGeom>
          <a:noFill/>
          <a:ln w="66675">
            <a:solidFill>
              <a:srgbClr val="CCCCC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>
              <a:solidFill>
                <a:schemeClr val="tx1"/>
              </a:solidFill>
              <a:ea typeface="+mn-lt"/>
              <a:cs typeface="+mn-lt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246C87C-414E-9B5A-3E15-88453FE23384}"/>
              </a:ext>
            </a:extLst>
          </p:cNvPr>
          <p:cNvGrpSpPr/>
          <p:nvPr/>
        </p:nvGrpSpPr>
        <p:grpSpPr>
          <a:xfrm>
            <a:off x="600858" y="19316474"/>
            <a:ext cx="14320286" cy="1080001"/>
            <a:chOff x="503558" y="11811411"/>
            <a:chExt cx="14570846" cy="1080001"/>
          </a:xfrm>
        </p:grpSpPr>
        <p:sp>
          <p:nvSpPr>
            <p:cNvPr id="57" name="직사각형 62">
              <a:extLst>
                <a:ext uri="{FF2B5EF4-FFF2-40B4-BE49-F238E27FC236}">
                  <a16:creationId xmlns:a16="http://schemas.microsoft.com/office/drawing/2014/main" id="{A373DE15-2DA0-D87E-AB43-98C3A3EA16E8}"/>
                </a:ext>
              </a:extLst>
            </p:cNvPr>
            <p:cNvSpPr/>
            <p:nvPr/>
          </p:nvSpPr>
          <p:spPr>
            <a:xfrm>
              <a:off x="7622403" y="11811411"/>
              <a:ext cx="7452000" cy="1079999"/>
            </a:xfrm>
            <a:prstGeom prst="round2SameRect">
              <a:avLst/>
            </a:prstGeom>
            <a:gradFill flip="none" rotWithShape="1">
              <a:gsLst>
                <a:gs pos="0">
                  <a:srgbClr val="156082">
                    <a:shade val="30000"/>
                    <a:satMod val="115000"/>
                    <a:lumMod val="36000"/>
                    <a:lumOff val="64000"/>
                  </a:srgbClr>
                </a:gs>
                <a:gs pos="50000">
                  <a:srgbClr val="156082">
                    <a:shade val="67500"/>
                    <a:satMod val="115000"/>
                  </a:srgbClr>
                </a:gs>
                <a:gs pos="100000">
                  <a:srgbClr val="15608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61" name="직사각형 1">
              <a:extLst>
                <a:ext uri="{FF2B5EF4-FFF2-40B4-BE49-F238E27FC236}">
                  <a16:creationId xmlns:a16="http://schemas.microsoft.com/office/drawing/2014/main" id="{4C5B13CD-5277-114C-02BD-DB80E0A0585F}"/>
                </a:ext>
              </a:extLst>
            </p:cNvPr>
            <p:cNvSpPr/>
            <p:nvPr/>
          </p:nvSpPr>
          <p:spPr>
            <a:xfrm flipH="1">
              <a:off x="503558" y="11811412"/>
              <a:ext cx="7452000" cy="1080000"/>
            </a:xfrm>
            <a:prstGeom prst="round2SameRect">
              <a:avLst/>
            </a:prstGeom>
            <a:gradFill flip="none" rotWithShape="1">
              <a:gsLst>
                <a:gs pos="0">
                  <a:srgbClr val="156082">
                    <a:shade val="30000"/>
                    <a:satMod val="115000"/>
                    <a:lumMod val="36000"/>
                    <a:lumOff val="64000"/>
                  </a:srgbClr>
                </a:gs>
                <a:gs pos="50000">
                  <a:srgbClr val="156082">
                    <a:shade val="67500"/>
                    <a:satMod val="115000"/>
                  </a:srgbClr>
                </a:gs>
                <a:gs pos="100000">
                  <a:srgbClr val="15608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268712-679F-D0C6-9791-B7BCB08F6C7A}"/>
                </a:ext>
              </a:extLst>
            </p:cNvPr>
            <p:cNvSpPr txBox="1"/>
            <p:nvPr/>
          </p:nvSpPr>
          <p:spPr>
            <a:xfrm>
              <a:off x="503558" y="11961811"/>
              <a:ext cx="14570846" cy="7954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500" b="1">
                  <a:solidFill>
                    <a:schemeClr val="lt1"/>
                  </a:solidFill>
                </a:rPr>
                <a:t>LSTM-AE</a:t>
              </a:r>
              <a:r>
                <a:rPr lang="ko-KR" altLang="en-US" sz="4500" b="1">
                  <a:solidFill>
                    <a:schemeClr val="lt1"/>
                  </a:solidFill>
                </a:rPr>
                <a:t> </a:t>
              </a:r>
              <a:r>
                <a:rPr lang="en-US" altLang="ko-KR" sz="4500" b="1">
                  <a:solidFill>
                    <a:schemeClr val="lt1"/>
                  </a:solidFill>
                </a:rPr>
                <a:t>&amp;</a:t>
              </a:r>
              <a:r>
                <a:rPr lang="ko-KR" altLang="en-US" sz="4500" b="1">
                  <a:solidFill>
                    <a:schemeClr val="lt1"/>
                  </a:solidFill>
                </a:rPr>
                <a:t> </a:t>
              </a:r>
              <a:r>
                <a:rPr lang="en-US" altLang="ko-KR" sz="4500" b="1">
                  <a:solidFill>
                    <a:schemeClr val="lt1"/>
                  </a:solidFill>
                </a:rPr>
                <a:t>MI-FGSM</a:t>
              </a:r>
              <a:endParaRPr lang="ko-KR" altLang="en-US" sz="4500" b="1">
                <a:solidFill>
                  <a:schemeClr val="lt1"/>
                </a:solidFill>
              </a:endParaRPr>
            </a:p>
          </p:txBody>
        </p:sp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DD947A8-2888-C5AD-E27C-DC49D4825CE4}"/>
              </a:ext>
            </a:extLst>
          </p:cNvPr>
          <p:cNvSpPr/>
          <p:nvPr/>
        </p:nvSpPr>
        <p:spPr>
          <a:xfrm>
            <a:off x="657436" y="32176121"/>
            <a:ext cx="28954593" cy="4762451"/>
          </a:xfrm>
          <a:prstGeom prst="roundRect">
            <a:avLst>
              <a:gd name="adj" fmla="val 3139"/>
            </a:avLst>
          </a:prstGeom>
          <a:noFill/>
          <a:ln w="66675">
            <a:solidFill>
              <a:srgbClr val="CCCCC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>
              <a:solidFill>
                <a:schemeClr val="tx1"/>
              </a:solidFill>
              <a:ea typeface="+mn-lt"/>
              <a:cs typeface="+mn-lt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466DFD7-3E14-B581-8B16-8D9423C025DB}"/>
              </a:ext>
            </a:extLst>
          </p:cNvPr>
          <p:cNvGrpSpPr/>
          <p:nvPr/>
        </p:nvGrpSpPr>
        <p:grpSpPr>
          <a:xfrm>
            <a:off x="663181" y="32176120"/>
            <a:ext cx="28948850" cy="1080000"/>
            <a:chOff x="503558" y="11811412"/>
            <a:chExt cx="14570846" cy="1080000"/>
          </a:xfrm>
        </p:grpSpPr>
        <p:sp>
          <p:nvSpPr>
            <p:cNvPr id="78" name="직사각형 62">
              <a:extLst>
                <a:ext uri="{FF2B5EF4-FFF2-40B4-BE49-F238E27FC236}">
                  <a16:creationId xmlns:a16="http://schemas.microsoft.com/office/drawing/2014/main" id="{3D6A1C6E-96C3-A557-BEDF-2C3A23E63F8D}"/>
                </a:ext>
              </a:extLst>
            </p:cNvPr>
            <p:cNvSpPr/>
            <p:nvPr/>
          </p:nvSpPr>
          <p:spPr>
            <a:xfrm>
              <a:off x="7622403" y="11811412"/>
              <a:ext cx="7452000" cy="1080000"/>
            </a:xfrm>
            <a:prstGeom prst="round2SameRect">
              <a:avLst/>
            </a:prstGeom>
            <a:gradFill flip="none" rotWithShape="1">
              <a:gsLst>
                <a:gs pos="0">
                  <a:srgbClr val="156082">
                    <a:shade val="30000"/>
                    <a:satMod val="115000"/>
                    <a:lumMod val="36000"/>
                    <a:lumOff val="64000"/>
                  </a:srgbClr>
                </a:gs>
                <a:gs pos="50000">
                  <a:srgbClr val="156082">
                    <a:shade val="67500"/>
                    <a:satMod val="115000"/>
                  </a:srgbClr>
                </a:gs>
                <a:gs pos="100000">
                  <a:srgbClr val="15608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85" name="직사각형 1">
              <a:extLst>
                <a:ext uri="{FF2B5EF4-FFF2-40B4-BE49-F238E27FC236}">
                  <a16:creationId xmlns:a16="http://schemas.microsoft.com/office/drawing/2014/main" id="{6CE8B51E-FB1C-05CA-0D34-FFA16C81F2F2}"/>
                </a:ext>
              </a:extLst>
            </p:cNvPr>
            <p:cNvSpPr/>
            <p:nvPr/>
          </p:nvSpPr>
          <p:spPr>
            <a:xfrm flipH="1">
              <a:off x="503558" y="11811412"/>
              <a:ext cx="7452000" cy="1080000"/>
            </a:xfrm>
            <a:prstGeom prst="round2SameRect">
              <a:avLst/>
            </a:prstGeom>
            <a:gradFill flip="none" rotWithShape="1">
              <a:gsLst>
                <a:gs pos="0">
                  <a:srgbClr val="156082">
                    <a:shade val="30000"/>
                    <a:satMod val="115000"/>
                    <a:lumMod val="36000"/>
                    <a:lumOff val="64000"/>
                  </a:srgbClr>
                </a:gs>
                <a:gs pos="50000">
                  <a:srgbClr val="156082">
                    <a:shade val="67500"/>
                    <a:satMod val="115000"/>
                  </a:srgbClr>
                </a:gs>
                <a:gs pos="100000">
                  <a:srgbClr val="15608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055B71-FA96-02A9-F440-07B9BCF8E838}"/>
                </a:ext>
              </a:extLst>
            </p:cNvPr>
            <p:cNvSpPr txBox="1"/>
            <p:nvPr/>
          </p:nvSpPr>
          <p:spPr>
            <a:xfrm>
              <a:off x="503558" y="11961811"/>
              <a:ext cx="14570846" cy="7954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4500" b="1">
                  <a:solidFill>
                    <a:schemeClr val="lt1"/>
                  </a:solidFill>
                </a:rPr>
                <a:t>결론</a:t>
              </a:r>
            </a:p>
          </p:txBody>
        </p:sp>
      </p:grp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9A8BD3A-796C-2DBA-9834-21F61879D60E}"/>
              </a:ext>
            </a:extLst>
          </p:cNvPr>
          <p:cNvSpPr/>
          <p:nvPr/>
        </p:nvSpPr>
        <p:spPr>
          <a:xfrm>
            <a:off x="657436" y="37126324"/>
            <a:ext cx="28975059" cy="4348327"/>
          </a:xfrm>
          <a:prstGeom prst="roundRect">
            <a:avLst>
              <a:gd name="adj" fmla="val 3139"/>
            </a:avLst>
          </a:prstGeom>
          <a:noFill/>
          <a:ln w="66675">
            <a:solidFill>
              <a:srgbClr val="CCCCC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>
              <a:solidFill>
                <a:schemeClr val="tx1"/>
              </a:solidFill>
              <a:ea typeface="+mn-lt"/>
              <a:cs typeface="+mn-lt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5AC6992-7356-B8D6-B85A-97F99680475D}"/>
              </a:ext>
            </a:extLst>
          </p:cNvPr>
          <p:cNvGrpSpPr/>
          <p:nvPr/>
        </p:nvGrpSpPr>
        <p:grpSpPr>
          <a:xfrm>
            <a:off x="657436" y="37151608"/>
            <a:ext cx="29052965" cy="1080000"/>
            <a:chOff x="503558" y="11811412"/>
            <a:chExt cx="14570846" cy="1080000"/>
          </a:xfrm>
        </p:grpSpPr>
        <p:sp>
          <p:nvSpPr>
            <p:cNvPr id="89" name="직사각형 62">
              <a:extLst>
                <a:ext uri="{FF2B5EF4-FFF2-40B4-BE49-F238E27FC236}">
                  <a16:creationId xmlns:a16="http://schemas.microsoft.com/office/drawing/2014/main" id="{5D3F208F-EAFD-F8E7-B8C1-61F04C5C39B6}"/>
                </a:ext>
              </a:extLst>
            </p:cNvPr>
            <p:cNvSpPr/>
            <p:nvPr/>
          </p:nvSpPr>
          <p:spPr>
            <a:xfrm>
              <a:off x="7622403" y="11811412"/>
              <a:ext cx="7452000" cy="1080000"/>
            </a:xfrm>
            <a:prstGeom prst="round2SameRect">
              <a:avLst/>
            </a:prstGeom>
            <a:gradFill flip="none" rotWithShape="1">
              <a:gsLst>
                <a:gs pos="0">
                  <a:srgbClr val="156082">
                    <a:shade val="30000"/>
                    <a:satMod val="115000"/>
                    <a:lumMod val="36000"/>
                    <a:lumOff val="64000"/>
                  </a:srgbClr>
                </a:gs>
                <a:gs pos="50000">
                  <a:srgbClr val="156082">
                    <a:shade val="67500"/>
                    <a:satMod val="115000"/>
                  </a:srgbClr>
                </a:gs>
                <a:gs pos="100000">
                  <a:srgbClr val="15608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90" name="직사각형 1">
              <a:extLst>
                <a:ext uri="{FF2B5EF4-FFF2-40B4-BE49-F238E27FC236}">
                  <a16:creationId xmlns:a16="http://schemas.microsoft.com/office/drawing/2014/main" id="{3326E417-C6DC-6585-C298-604FDE7BF116}"/>
                </a:ext>
              </a:extLst>
            </p:cNvPr>
            <p:cNvSpPr/>
            <p:nvPr/>
          </p:nvSpPr>
          <p:spPr>
            <a:xfrm flipH="1">
              <a:off x="503558" y="11811412"/>
              <a:ext cx="7452000" cy="1080000"/>
            </a:xfrm>
            <a:prstGeom prst="round2SameRect">
              <a:avLst/>
            </a:prstGeom>
            <a:gradFill flip="none" rotWithShape="1">
              <a:gsLst>
                <a:gs pos="0">
                  <a:srgbClr val="156082">
                    <a:shade val="30000"/>
                    <a:satMod val="115000"/>
                    <a:lumMod val="36000"/>
                    <a:lumOff val="64000"/>
                  </a:srgbClr>
                </a:gs>
                <a:gs pos="50000">
                  <a:srgbClr val="156082">
                    <a:shade val="67500"/>
                    <a:satMod val="115000"/>
                  </a:srgbClr>
                </a:gs>
                <a:gs pos="100000">
                  <a:srgbClr val="15608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25512B-F9CC-C1C1-CBA2-ACD761B71865}"/>
                </a:ext>
              </a:extLst>
            </p:cNvPr>
            <p:cNvSpPr txBox="1"/>
            <p:nvPr/>
          </p:nvSpPr>
          <p:spPr>
            <a:xfrm>
              <a:off x="503558" y="11961811"/>
              <a:ext cx="14570846" cy="7954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4500" b="1">
                  <a:solidFill>
                    <a:schemeClr val="lt1"/>
                  </a:solidFill>
                </a:rPr>
                <a:t>향후 연구</a:t>
              </a:r>
            </a:p>
          </p:txBody>
        </p: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25DD781-E2DF-A1FC-AACD-0757921DCAAB}"/>
              </a:ext>
            </a:extLst>
          </p:cNvPr>
          <p:cNvSpPr/>
          <p:nvPr/>
        </p:nvSpPr>
        <p:spPr>
          <a:xfrm>
            <a:off x="15390115" y="11811412"/>
            <a:ext cx="14255080" cy="20151392"/>
          </a:xfrm>
          <a:prstGeom prst="roundRect">
            <a:avLst>
              <a:gd name="adj" fmla="val 3139"/>
            </a:avLst>
          </a:prstGeom>
          <a:noFill/>
          <a:ln w="66675">
            <a:solidFill>
              <a:srgbClr val="CCCCC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>
              <a:solidFill>
                <a:schemeClr val="tx1"/>
              </a:solidFill>
              <a:ea typeface="+mn-lt"/>
              <a:cs typeface="+mn-lt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6E7DC3B-0CFA-BC34-16FF-29D7969C18B9}"/>
              </a:ext>
            </a:extLst>
          </p:cNvPr>
          <p:cNvGrpSpPr/>
          <p:nvPr/>
        </p:nvGrpSpPr>
        <p:grpSpPr>
          <a:xfrm>
            <a:off x="15362823" y="11798747"/>
            <a:ext cx="14320286" cy="1080000"/>
            <a:chOff x="503558" y="11811412"/>
            <a:chExt cx="14570846" cy="1080000"/>
          </a:xfrm>
        </p:grpSpPr>
        <p:sp>
          <p:nvSpPr>
            <p:cNvPr id="94" name="직사각형 62">
              <a:extLst>
                <a:ext uri="{FF2B5EF4-FFF2-40B4-BE49-F238E27FC236}">
                  <a16:creationId xmlns:a16="http://schemas.microsoft.com/office/drawing/2014/main" id="{CED3C1B0-01BC-2DF1-45CD-5825A8081BB4}"/>
                </a:ext>
              </a:extLst>
            </p:cNvPr>
            <p:cNvSpPr/>
            <p:nvPr/>
          </p:nvSpPr>
          <p:spPr>
            <a:xfrm>
              <a:off x="7622403" y="11811412"/>
              <a:ext cx="7452000" cy="1080000"/>
            </a:xfrm>
            <a:prstGeom prst="round2SameRect">
              <a:avLst/>
            </a:prstGeom>
            <a:gradFill flip="none" rotWithShape="1">
              <a:gsLst>
                <a:gs pos="0">
                  <a:srgbClr val="156082">
                    <a:shade val="30000"/>
                    <a:satMod val="115000"/>
                    <a:lumMod val="36000"/>
                    <a:lumOff val="64000"/>
                  </a:srgbClr>
                </a:gs>
                <a:gs pos="50000">
                  <a:srgbClr val="156082">
                    <a:shade val="67500"/>
                    <a:satMod val="115000"/>
                  </a:srgbClr>
                </a:gs>
                <a:gs pos="100000">
                  <a:srgbClr val="15608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96" name="직사각형 1">
              <a:extLst>
                <a:ext uri="{FF2B5EF4-FFF2-40B4-BE49-F238E27FC236}">
                  <a16:creationId xmlns:a16="http://schemas.microsoft.com/office/drawing/2014/main" id="{5F51E8ED-63B8-05A0-F5B2-E07061DA7AE6}"/>
                </a:ext>
              </a:extLst>
            </p:cNvPr>
            <p:cNvSpPr/>
            <p:nvPr/>
          </p:nvSpPr>
          <p:spPr>
            <a:xfrm flipH="1">
              <a:off x="503558" y="11811412"/>
              <a:ext cx="7452000" cy="1080000"/>
            </a:xfrm>
            <a:prstGeom prst="round2SameRect">
              <a:avLst/>
            </a:prstGeom>
            <a:gradFill flip="none" rotWithShape="1">
              <a:gsLst>
                <a:gs pos="0">
                  <a:srgbClr val="156082">
                    <a:shade val="30000"/>
                    <a:satMod val="115000"/>
                    <a:lumMod val="36000"/>
                    <a:lumOff val="64000"/>
                  </a:srgbClr>
                </a:gs>
                <a:gs pos="50000">
                  <a:srgbClr val="156082">
                    <a:shade val="67500"/>
                    <a:satMod val="115000"/>
                  </a:srgbClr>
                </a:gs>
                <a:gs pos="100000">
                  <a:srgbClr val="15608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B62EC9-7869-502D-6BD4-9C79FBEA3DBD}"/>
                </a:ext>
              </a:extLst>
            </p:cNvPr>
            <p:cNvSpPr txBox="1"/>
            <p:nvPr/>
          </p:nvSpPr>
          <p:spPr>
            <a:xfrm>
              <a:off x="503558" y="11961811"/>
              <a:ext cx="14570846" cy="7954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4500" b="1">
                  <a:solidFill>
                    <a:schemeClr val="lt1"/>
                  </a:solidFill>
                </a:rPr>
                <a:t>실험 및 결과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3AF2C8D-9290-A82C-2052-567F0C0F8C75}"/>
              </a:ext>
            </a:extLst>
          </p:cNvPr>
          <p:cNvGrpSpPr/>
          <p:nvPr/>
        </p:nvGrpSpPr>
        <p:grpSpPr>
          <a:xfrm>
            <a:off x="0" y="41527536"/>
            <a:ext cx="30275213" cy="1367849"/>
            <a:chOff x="0" y="4884813"/>
            <a:chExt cx="30275213" cy="1367849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6CC4AC8-9C3C-042A-01E9-99736F805319}"/>
                </a:ext>
              </a:extLst>
            </p:cNvPr>
            <p:cNvSpPr/>
            <p:nvPr/>
          </p:nvSpPr>
          <p:spPr>
            <a:xfrm flipH="1" flipV="1">
              <a:off x="0" y="5019680"/>
              <a:ext cx="13308267" cy="1232982"/>
            </a:xfrm>
            <a:custGeom>
              <a:avLst/>
              <a:gdLst>
                <a:gd name="connsiteX0" fmla="*/ 13308267 w 13308267"/>
                <a:gd name="connsiteY0" fmla="*/ 1232979 h 1232982"/>
                <a:gd name="connsiteX1" fmla="*/ 739744 w 13308267"/>
                <a:gd name="connsiteY1" fmla="*/ 77342 h 1232982"/>
                <a:gd name="connsiteX2" fmla="*/ 0 w 13308267"/>
                <a:gd name="connsiteY2" fmla="*/ 0 h 1232982"/>
                <a:gd name="connsiteX3" fmla="*/ 13308267 w 13308267"/>
                <a:gd name="connsiteY3" fmla="*/ 0 h 123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8267" h="1232982">
                  <a:moveTo>
                    <a:pt x="13308267" y="1232979"/>
                  </a:moveTo>
                  <a:cubicBezTo>
                    <a:pt x="8736881" y="1234863"/>
                    <a:pt x="4623112" y="510510"/>
                    <a:pt x="739744" y="77342"/>
                  </a:cubicBezTo>
                  <a:lnTo>
                    <a:pt x="0" y="0"/>
                  </a:lnTo>
                  <a:lnTo>
                    <a:pt x="13308267" y="0"/>
                  </a:lnTo>
                  <a:close/>
                </a:path>
              </a:pathLst>
            </a:custGeom>
            <a:solidFill>
              <a:srgbClr val="EA9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6BB8A056-C26B-61A5-E739-D3290523F878}"/>
                </a:ext>
              </a:extLst>
            </p:cNvPr>
            <p:cNvSpPr/>
            <p:nvPr/>
          </p:nvSpPr>
          <p:spPr>
            <a:xfrm flipV="1">
              <a:off x="720489" y="5327991"/>
              <a:ext cx="13646701" cy="871176"/>
            </a:xfrm>
            <a:custGeom>
              <a:avLst/>
              <a:gdLst>
                <a:gd name="connsiteX0" fmla="*/ 5300100 w 13646701"/>
                <a:gd name="connsiteY0" fmla="*/ 870607 h 871176"/>
                <a:gd name="connsiteX1" fmla="*/ 13627188 w 13646701"/>
                <a:gd name="connsiteY1" fmla="*/ 2460 h 871176"/>
                <a:gd name="connsiteX2" fmla="*/ 13646701 w 13646701"/>
                <a:gd name="connsiteY2" fmla="*/ 0 h 871176"/>
                <a:gd name="connsiteX3" fmla="*/ 0 w 13646701"/>
                <a:gd name="connsiteY3" fmla="*/ 0 h 871176"/>
                <a:gd name="connsiteX4" fmla="*/ 245040 w 13646701"/>
                <a:gd name="connsiteY4" fmla="*/ 91765 h 871176"/>
                <a:gd name="connsiteX5" fmla="*/ 5300100 w 13646701"/>
                <a:gd name="connsiteY5" fmla="*/ 870607 h 87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6701" h="871176">
                  <a:moveTo>
                    <a:pt x="5300100" y="870607"/>
                  </a:moveTo>
                  <a:cubicBezTo>
                    <a:pt x="7707063" y="852964"/>
                    <a:pt x="10355944" y="427961"/>
                    <a:pt x="13627188" y="2460"/>
                  </a:cubicBezTo>
                  <a:lnTo>
                    <a:pt x="13646701" y="0"/>
                  </a:lnTo>
                  <a:lnTo>
                    <a:pt x="0" y="0"/>
                  </a:lnTo>
                  <a:lnTo>
                    <a:pt x="245040" y="91765"/>
                  </a:lnTo>
                  <a:cubicBezTo>
                    <a:pt x="1899985" y="677417"/>
                    <a:pt x="3534993" y="883546"/>
                    <a:pt x="5300100" y="870607"/>
                  </a:cubicBezTo>
                  <a:close/>
                </a:path>
              </a:pathLst>
            </a:custGeom>
            <a:solidFill>
              <a:srgbClr val="0C5F84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A634AD5-0842-04FD-9931-3DE68D1123D2}"/>
                </a:ext>
              </a:extLst>
            </p:cNvPr>
            <p:cNvSpPr/>
            <p:nvPr/>
          </p:nvSpPr>
          <p:spPr>
            <a:xfrm>
              <a:off x="19736187" y="4884813"/>
              <a:ext cx="10539026" cy="1314354"/>
            </a:xfrm>
            <a:custGeom>
              <a:avLst/>
              <a:gdLst>
                <a:gd name="connsiteX0" fmla="*/ 10539026 w 10539026"/>
                <a:gd name="connsiteY0" fmla="*/ 0 h 1852236"/>
                <a:gd name="connsiteX1" fmla="*/ 10539026 w 10539026"/>
                <a:gd name="connsiteY1" fmla="*/ 1852236 h 1852236"/>
                <a:gd name="connsiteX2" fmla="*/ 0 w 10539026"/>
                <a:gd name="connsiteY2" fmla="*/ 1852236 h 1852236"/>
                <a:gd name="connsiteX3" fmla="*/ 1113058 w 10539026"/>
                <a:gd name="connsiteY3" fmla="*/ 1758547 h 1852236"/>
                <a:gd name="connsiteX4" fmla="*/ 10539026 w 10539026"/>
                <a:gd name="connsiteY4" fmla="*/ 0 h 1852236"/>
                <a:gd name="connsiteX0" fmla="*/ 10539026 w 10539026"/>
                <a:gd name="connsiteY0" fmla="*/ 0 h 1314354"/>
                <a:gd name="connsiteX1" fmla="*/ 10539026 w 10539026"/>
                <a:gd name="connsiteY1" fmla="*/ 1314354 h 1314354"/>
                <a:gd name="connsiteX2" fmla="*/ 0 w 10539026"/>
                <a:gd name="connsiteY2" fmla="*/ 1314354 h 1314354"/>
                <a:gd name="connsiteX3" fmla="*/ 1113058 w 10539026"/>
                <a:gd name="connsiteY3" fmla="*/ 1220665 h 1314354"/>
                <a:gd name="connsiteX4" fmla="*/ 10539026 w 10539026"/>
                <a:gd name="connsiteY4" fmla="*/ 0 h 131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9026" h="1314354">
                  <a:moveTo>
                    <a:pt x="10539026" y="0"/>
                  </a:moveTo>
                  <a:lnTo>
                    <a:pt x="10539026" y="1314354"/>
                  </a:lnTo>
                  <a:lnTo>
                    <a:pt x="0" y="1314354"/>
                  </a:lnTo>
                  <a:lnTo>
                    <a:pt x="1113058" y="1220665"/>
                  </a:lnTo>
                  <a:cubicBezTo>
                    <a:pt x="4570738" y="910991"/>
                    <a:pt x="8195386" y="958990"/>
                    <a:pt x="10539026" y="0"/>
                  </a:cubicBezTo>
                  <a:close/>
                </a:path>
              </a:pathLst>
            </a:custGeom>
            <a:solidFill>
              <a:srgbClr val="0C5F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54EC1EF-C9D4-4516-1D60-CE6BB14E00BF}"/>
              </a:ext>
            </a:extLst>
          </p:cNvPr>
          <p:cNvSpPr txBox="1"/>
          <p:nvPr/>
        </p:nvSpPr>
        <p:spPr>
          <a:xfrm>
            <a:off x="759896" y="9395760"/>
            <a:ext cx="28912669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i="0" dirty="0">
                <a:effectLst/>
                <a:ea typeface="맑은 고딕"/>
              </a:rPr>
              <a:t>- (</a:t>
            </a:r>
            <a:r>
              <a:rPr lang="ko-KR" altLang="en-US" sz="2400" b="1" i="0" dirty="0">
                <a:effectLst/>
                <a:ea typeface="맑은 고딕"/>
              </a:rPr>
              <a:t>기후문제 및 이상치 탐지 필요성</a:t>
            </a:r>
            <a:r>
              <a:rPr lang="en-US" altLang="ko-KR" sz="2400" b="1" i="0" dirty="0">
                <a:effectLst/>
                <a:ea typeface="맑은 고딕"/>
              </a:rPr>
              <a:t>) </a:t>
            </a:r>
            <a:r>
              <a:rPr lang="ko-KR" altLang="en-US" sz="2400" b="1" i="0" dirty="0">
                <a:effectLst/>
                <a:ea typeface="맑은 고딕"/>
              </a:rPr>
              <a:t>화공 산업은 국내 온실가스 배출의 상당 부분을 차지하며</a:t>
            </a:r>
            <a:r>
              <a:rPr lang="en-US" altLang="ko-KR" sz="2400" b="1" i="0" dirty="0">
                <a:effectLst/>
                <a:ea typeface="맑은 고딕"/>
              </a:rPr>
              <a:t>, </a:t>
            </a:r>
            <a:r>
              <a:rPr lang="ko-KR" altLang="en-US" sz="2400" b="1" i="0" dirty="0">
                <a:effectLst/>
                <a:ea typeface="맑은 고딕"/>
              </a:rPr>
              <a:t>효과적인 </a:t>
            </a:r>
            <a:r>
              <a:rPr lang="ko-KR" altLang="en-US" sz="2400" b="1" dirty="0">
                <a:ea typeface="맑은 고딕"/>
              </a:rPr>
              <a:t>온실가스 배출량 감축과</a:t>
            </a:r>
            <a:r>
              <a:rPr lang="ko-KR" altLang="en-US" sz="2400" b="1" i="0" dirty="0">
                <a:effectLst/>
                <a:ea typeface="맑은 고딕"/>
              </a:rPr>
              <a:t> 기후변화 대응을 위해 신뢰성 높은 전력 데이터 분석과 이상치 탐지가 </a:t>
            </a:r>
            <a:r>
              <a:rPr lang="ko-KR" altLang="en-US" sz="2400" b="1" dirty="0">
                <a:ea typeface="맑은 고딕"/>
              </a:rPr>
              <a:t>필수적임</a:t>
            </a:r>
            <a:r>
              <a:rPr lang="en-US" altLang="ko-KR" sz="2400" b="1" dirty="0">
                <a:ea typeface="맑은 고딕"/>
              </a:rPr>
              <a:t>.</a:t>
            </a:r>
            <a:endParaRPr lang="ko-KR" altLang="en-US" sz="2400" b="1" i="0" dirty="0">
              <a:effectLst/>
              <a:ea typeface="맑은 고딕"/>
            </a:endParaRPr>
          </a:p>
          <a:p>
            <a:r>
              <a:rPr lang="en-US" altLang="ko-KR" sz="2400" b="1" i="0" dirty="0">
                <a:effectLst/>
                <a:ea typeface="맑은 고딕"/>
              </a:rPr>
              <a:t>- </a:t>
            </a:r>
            <a:r>
              <a:rPr lang="en-US" altLang="ko-KR" sz="2400" b="1" dirty="0">
                <a:ea typeface="맑은 고딕"/>
              </a:rPr>
              <a:t>(</a:t>
            </a:r>
            <a:r>
              <a:rPr lang="en-US" altLang="ko-KR" sz="2400" b="1" dirty="0" err="1">
                <a:ea typeface="맑은 고딕"/>
              </a:rPr>
              <a:t>클래스</a:t>
            </a:r>
            <a:r>
              <a:rPr lang="en-US" altLang="ko-KR" sz="2400" b="1" dirty="0">
                <a:ea typeface="맑은 고딕"/>
              </a:rPr>
              <a:t> </a:t>
            </a:r>
            <a:r>
              <a:rPr lang="en-US" altLang="ko-KR" sz="2400" b="1" dirty="0" err="1">
                <a:ea typeface="맑은 고딕"/>
              </a:rPr>
              <a:t>불균형</a:t>
            </a:r>
            <a:r>
              <a:rPr lang="en-US" altLang="ko-KR" sz="2400" b="1" dirty="0">
                <a:ea typeface="맑은 고딕"/>
              </a:rPr>
              <a:t>)</a:t>
            </a:r>
            <a:r>
              <a:rPr lang="ko-KR" altLang="en-US" sz="2400" b="1" dirty="0">
                <a:ea typeface="맑은 고딕"/>
              </a:rPr>
              <a:t> 데이터 분석 결과</a:t>
            </a:r>
            <a:r>
              <a:rPr lang="en-US" altLang="ko-KR" sz="2400" b="1" dirty="0">
                <a:ea typeface="맑은 고딕"/>
              </a:rPr>
              <a:t>,</a:t>
            </a:r>
            <a:r>
              <a:rPr lang="ko-KR" altLang="en-US" sz="2400" b="1" dirty="0">
                <a:ea typeface="맑은 고딕"/>
              </a:rPr>
              <a:t> </a:t>
            </a:r>
            <a:r>
              <a:rPr lang="ko-KR" altLang="en-US" sz="2400" b="1" i="0" dirty="0">
                <a:effectLst/>
                <a:ea typeface="맑은 고딕"/>
              </a:rPr>
              <a:t>정상 데이터 대비 이상치가 적은 클래스 불균형이 존재하였고 이는 탐지 결과의 신뢰성을 저해</a:t>
            </a:r>
            <a:r>
              <a:rPr lang="ko-KR" altLang="en-US" sz="2400" b="1" dirty="0">
                <a:ea typeface="맑은 고딕"/>
              </a:rPr>
              <a:t>함</a:t>
            </a:r>
            <a:r>
              <a:rPr lang="en-US" altLang="ko-KR" sz="2400" b="1" i="0" dirty="0">
                <a:effectLst/>
                <a:ea typeface="맑은 고딕"/>
              </a:rPr>
              <a:t>.</a:t>
            </a:r>
          </a:p>
          <a:p>
            <a:r>
              <a:rPr lang="en-US" altLang="ko-KR" sz="2400" b="1" i="0" dirty="0">
                <a:effectLst/>
                <a:ea typeface="맑은 고딕"/>
              </a:rPr>
              <a:t>- (</a:t>
            </a:r>
            <a:r>
              <a:rPr lang="ko-KR" altLang="en-US" sz="2400" b="1" i="0" dirty="0">
                <a:effectLst/>
                <a:ea typeface="맑은 고딕"/>
              </a:rPr>
              <a:t>데이터 증강 적용</a:t>
            </a:r>
            <a:r>
              <a:rPr lang="en-US" altLang="ko-KR" sz="2400" b="1" i="0" dirty="0">
                <a:effectLst/>
                <a:ea typeface="맑은 고딕"/>
              </a:rPr>
              <a:t>) </a:t>
            </a:r>
            <a:r>
              <a:rPr lang="ko-KR" altLang="en-US" sz="2400" b="1" i="0" dirty="0">
                <a:effectLst/>
                <a:ea typeface="맑은 고딕"/>
              </a:rPr>
              <a:t>학습 데이터를 </a:t>
            </a:r>
            <a:r>
              <a:rPr lang="en-US" altLang="ko-KR" sz="2400" b="1" i="0" dirty="0">
                <a:effectLst/>
                <a:ea typeface="맑은 고딕"/>
              </a:rPr>
              <a:t>MI-FGSM</a:t>
            </a:r>
            <a:r>
              <a:rPr lang="ko-KR" altLang="en-US" sz="2400" b="1" i="0" dirty="0" err="1">
                <a:effectLst/>
                <a:ea typeface="맑은 고딕"/>
              </a:rPr>
              <a:t>에</a:t>
            </a:r>
            <a:r>
              <a:rPr lang="ko-KR" altLang="en-US" sz="2400" b="1" i="0" dirty="0">
                <a:effectLst/>
                <a:ea typeface="맑은 고딕"/>
              </a:rPr>
              <a:t> 적용해 생성된 적대적 샘플</a:t>
            </a:r>
            <a:r>
              <a:rPr lang="ko-KR" altLang="en-US" sz="2400" b="1" dirty="0">
                <a:ea typeface="맑은 고딕"/>
              </a:rPr>
              <a:t>을 통해</a:t>
            </a:r>
            <a:r>
              <a:rPr lang="ko-KR" altLang="en-US" sz="2400" b="1" i="0" dirty="0">
                <a:effectLst/>
                <a:ea typeface="맑은 고딕"/>
              </a:rPr>
              <a:t> </a:t>
            </a:r>
            <a:r>
              <a:rPr lang="ko-KR" altLang="en-US" sz="2400" b="1" dirty="0">
                <a:ea typeface="맑은 고딕"/>
              </a:rPr>
              <a:t>이상치를 충당하고 두 클래스간 균형을 조절함</a:t>
            </a:r>
            <a:r>
              <a:rPr lang="en-US" altLang="ko-KR" sz="2400" b="1" dirty="0">
                <a:ea typeface="맑은 고딕"/>
              </a:rPr>
              <a:t>.</a:t>
            </a:r>
          </a:p>
          <a:p>
            <a:r>
              <a:rPr lang="en-US" altLang="ko-KR" sz="2400" b="1" i="0" dirty="0">
                <a:effectLst/>
              </a:rPr>
              <a:t>- (</a:t>
            </a:r>
            <a:r>
              <a:rPr lang="ko-KR" altLang="en-US" sz="2400" b="1" i="0" dirty="0">
                <a:effectLst/>
              </a:rPr>
              <a:t>성능 분석</a:t>
            </a:r>
            <a:r>
              <a:rPr lang="en-US" altLang="ko-KR" sz="2400" b="1" i="0" dirty="0">
                <a:effectLst/>
              </a:rPr>
              <a:t>) </a:t>
            </a:r>
            <a:r>
              <a:rPr lang="en-US" altLang="ko-KR" sz="2400" b="1" dirty="0"/>
              <a:t>MI-FGSM</a:t>
            </a:r>
            <a:r>
              <a:rPr lang="ko-KR" altLang="en-US" sz="2400" b="1" dirty="0"/>
              <a:t> 파라미터인 </a:t>
            </a:r>
            <a:r>
              <a:rPr lang="ko-KR" altLang="en-US" sz="2400" b="1" i="0" dirty="0">
                <a:effectLst/>
              </a:rPr>
              <a:t>최대 교란 크기 </a:t>
            </a:r>
            <a:r>
              <a:rPr lang="en-US" altLang="ko-KR" sz="2600" b="1" i="0" dirty="0">
                <a:effectLst/>
              </a:rPr>
              <a:t>ϵ</a:t>
            </a:r>
            <a:r>
              <a:rPr lang="ko-KR" altLang="en-US" sz="2400" b="1" i="0" dirty="0">
                <a:effectLst/>
              </a:rPr>
              <a:t>과 모델의 탐지 성능 지표인 </a:t>
            </a:r>
            <a:r>
              <a:rPr lang="en-US" altLang="ko-KR" sz="2400" b="1" i="0" dirty="0">
                <a:effectLst/>
              </a:rPr>
              <a:t>F1 </a:t>
            </a:r>
            <a:r>
              <a:rPr lang="ko-KR" altLang="en-US" sz="2400" b="1" i="0" dirty="0">
                <a:effectLst/>
              </a:rPr>
              <a:t>점수간 상관관계를 분석함</a:t>
            </a:r>
            <a:r>
              <a:rPr lang="en-US" altLang="ko-KR" sz="2400" b="1" i="0" dirty="0">
                <a:effectLst/>
              </a:rPr>
              <a:t>.</a:t>
            </a:r>
          </a:p>
          <a:p>
            <a:r>
              <a:rPr lang="en-US" altLang="ko-KR" sz="2400" b="1" i="0" dirty="0">
                <a:effectLst/>
              </a:rPr>
              <a:t>- (</a:t>
            </a:r>
            <a:r>
              <a:rPr lang="en-US" altLang="ko-KR" sz="2600" b="1" dirty="0"/>
              <a:t>ϵ</a:t>
            </a:r>
            <a:r>
              <a:rPr lang="en-US" altLang="ko-KR" sz="2800" b="1" dirty="0"/>
              <a:t> </a:t>
            </a:r>
            <a:r>
              <a:rPr lang="ko-KR" altLang="en-US" sz="2400" b="1" dirty="0" err="1"/>
              <a:t>임계값</a:t>
            </a:r>
            <a:r>
              <a:rPr lang="ko-KR" altLang="en-US" sz="2400" b="1" dirty="0"/>
              <a:t> 도출</a:t>
            </a:r>
            <a:r>
              <a:rPr lang="en-US" altLang="ko-KR" sz="2400" b="1" i="0" dirty="0">
                <a:effectLst/>
              </a:rPr>
              <a:t>) </a:t>
            </a:r>
            <a:r>
              <a:rPr lang="en-US" altLang="ko-KR" sz="2600" b="1" i="0" dirty="0">
                <a:effectLst/>
              </a:rPr>
              <a:t>ϵ</a:t>
            </a:r>
            <a:r>
              <a:rPr lang="ko-KR" altLang="en-US" sz="2400" b="1" i="0" dirty="0">
                <a:effectLst/>
              </a:rPr>
              <a:t>과 </a:t>
            </a:r>
            <a:r>
              <a:rPr lang="en-US" altLang="ko-KR" sz="2400" b="1" i="0" dirty="0">
                <a:effectLst/>
              </a:rPr>
              <a:t>F1 </a:t>
            </a:r>
            <a:r>
              <a:rPr lang="ko-KR" altLang="en-US" sz="2400" b="1" i="0" dirty="0">
                <a:effectLst/>
              </a:rPr>
              <a:t>점수의 상관관계 </a:t>
            </a:r>
            <a:r>
              <a:rPr lang="ko-KR" altLang="en-US" sz="2400" b="1" dirty="0"/>
              <a:t>그래프를 통해 </a:t>
            </a:r>
            <a:r>
              <a:rPr lang="en-US" altLang="ko-KR" sz="2400" b="1" dirty="0"/>
              <a:t>F1</a:t>
            </a:r>
            <a:r>
              <a:rPr lang="ko-KR" altLang="en-US" sz="2400" b="1" dirty="0"/>
              <a:t> 점수의 성능이 낮아지는 </a:t>
            </a:r>
            <a:r>
              <a:rPr lang="en-US" altLang="ko-KR" sz="2600" b="1" dirty="0"/>
              <a:t>ϵ</a:t>
            </a:r>
            <a:r>
              <a:rPr lang="ko-KR" altLang="en-US" sz="2400" b="1" dirty="0"/>
              <a:t>의</a:t>
            </a:r>
            <a:r>
              <a:rPr lang="en-US" altLang="ko-KR" sz="2800" b="1" dirty="0"/>
              <a:t> </a:t>
            </a:r>
            <a:r>
              <a:rPr lang="ko-KR" altLang="en-US" sz="2400" b="1" dirty="0" err="1"/>
              <a:t>임계값을</a:t>
            </a:r>
            <a:r>
              <a:rPr lang="ko-KR" altLang="en-US" sz="2400" b="1" dirty="0"/>
              <a:t> 도출하고 데이터 증강을 위한 </a:t>
            </a:r>
            <a:r>
              <a:rPr lang="en-US" altLang="ko-KR" sz="2400" b="1" dirty="0"/>
              <a:t>MI-FGSM</a:t>
            </a:r>
            <a:r>
              <a:rPr lang="ko-KR" altLang="en-US" sz="2400" b="1" dirty="0"/>
              <a:t>의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ϵ</a:t>
            </a:r>
            <a:r>
              <a:rPr lang="ko-KR" altLang="en-US" sz="2600" b="1" dirty="0"/>
              <a:t> </a:t>
            </a:r>
            <a:r>
              <a:rPr lang="ko-KR" altLang="en-US" sz="2400" b="1" dirty="0"/>
              <a:t>허용 범위에 대한 가이드라인을 제시함</a:t>
            </a:r>
            <a:r>
              <a:rPr lang="en-US" altLang="ko-KR" sz="2400" b="1" dirty="0"/>
              <a:t>.</a:t>
            </a:r>
            <a:endParaRPr lang="en-US" altLang="ko-KR" sz="2400" b="1" i="0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8FA7C4-4193-A7FA-9012-15D693BE5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0"/>
          <a:stretch/>
        </p:blipFill>
        <p:spPr bwMode="auto">
          <a:xfrm>
            <a:off x="7641891" y="12950791"/>
            <a:ext cx="7013053" cy="409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E36C01-6579-B280-74F1-972CCCCB02EA}"/>
              </a:ext>
            </a:extLst>
          </p:cNvPr>
          <p:cNvSpPr txBox="1"/>
          <p:nvPr/>
        </p:nvSpPr>
        <p:spPr>
          <a:xfrm>
            <a:off x="709693" y="17757125"/>
            <a:ext cx="13345361" cy="91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2000" b="1" dirty="0"/>
              <a:t>(</a:t>
            </a:r>
            <a:r>
              <a:rPr lang="ko-KR" altLang="en-US" sz="2000" b="1" dirty="0"/>
              <a:t>그림</a:t>
            </a:r>
            <a:r>
              <a:rPr lang="en-US" altLang="ko-KR" sz="2000" b="1" dirty="0"/>
              <a:t>1) </a:t>
            </a:r>
            <a:r>
              <a:rPr lang="ko-KR" altLang="en-US" sz="2000" b="1" dirty="0"/>
              <a:t>산업 부문 내 제조업 </a:t>
            </a:r>
            <a:r>
              <a:rPr lang="en-US" altLang="ko-KR" sz="2000" b="1" dirty="0"/>
              <a:t>99.6%, </a:t>
            </a:r>
            <a:r>
              <a:rPr lang="ko-KR" altLang="en-US" sz="2000" b="1" dirty="0"/>
              <a:t>광업 </a:t>
            </a:r>
            <a:r>
              <a:rPr lang="en-US" altLang="ko-KR" sz="2000" b="1" dirty="0"/>
              <a:t>0.4%</a:t>
            </a:r>
            <a:r>
              <a:rPr lang="ko-KR" altLang="en-US" sz="2000" b="1" dirty="0"/>
              <a:t>로 제조업이 매우 큰 비중을 점유함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en-US" altLang="ko-KR" sz="2000" b="1" dirty="0"/>
              <a:t>(</a:t>
            </a:r>
            <a:r>
              <a:rPr lang="ko-KR" altLang="en-US" sz="2000" b="1" dirty="0"/>
              <a:t>그림</a:t>
            </a:r>
            <a:r>
              <a:rPr lang="en-US" altLang="ko-KR" sz="2000" b="1" dirty="0"/>
              <a:t>2) </a:t>
            </a:r>
            <a:r>
              <a:rPr lang="ko-KR" altLang="en-US" sz="2000" b="1" dirty="0"/>
              <a:t>제조업 중 금속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화학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정유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기타 제조업이 총 </a:t>
            </a:r>
            <a:r>
              <a:rPr lang="en-US" altLang="ko-KR" sz="2000" b="1" dirty="0"/>
              <a:t>95.9%</a:t>
            </a:r>
            <a:r>
              <a:rPr lang="ko-KR" altLang="en-US" sz="2000" b="1" dirty="0" err="1"/>
              <a:t>를</a:t>
            </a:r>
            <a:r>
              <a:rPr lang="ko-KR" altLang="en-US" sz="2000" b="1" dirty="0"/>
              <a:t> 차지하며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그 중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화학 산업이 </a:t>
            </a:r>
            <a:r>
              <a:rPr lang="en-US" altLang="ko-KR" sz="2000" b="1" dirty="0"/>
              <a:t>29.2%</a:t>
            </a:r>
            <a:r>
              <a:rPr lang="ko-KR" altLang="en-US" sz="2000" b="1" dirty="0" err="1"/>
              <a:t>를</a:t>
            </a:r>
            <a:r>
              <a:rPr lang="ko-KR" altLang="en-US" sz="2000" b="1" dirty="0"/>
              <a:t> 차지함</a:t>
            </a:r>
            <a:r>
              <a:rPr lang="en-US" altLang="ko-KR" sz="2000" b="1" dirty="0"/>
              <a:t>.</a:t>
            </a:r>
            <a:endParaRPr lang="ko-KR" alt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740F46-D482-0215-C6E4-46C0DE20B51C}"/>
              </a:ext>
            </a:extLst>
          </p:cNvPr>
          <p:cNvSpPr txBox="1"/>
          <p:nvPr/>
        </p:nvSpPr>
        <p:spPr>
          <a:xfrm>
            <a:off x="566514" y="23825407"/>
            <a:ext cx="14348730" cy="197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3000"/>
              </a:lnSpc>
              <a:buFontTx/>
              <a:buChar char="-"/>
            </a:pPr>
            <a:r>
              <a:rPr lang="en-US" altLang="ko-KR" sz="2000" b="1" kern="1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latin typeface="+mj-lt"/>
                <a:cs typeface="Times New Roman" panose="02020603050405020304" pitchFamily="18" charset="0"/>
              </a:rPr>
              <a:t>그림</a:t>
            </a:r>
            <a:r>
              <a:rPr lang="en-US" altLang="ko-KR" sz="2000" b="1" kern="100" dirty="0">
                <a:latin typeface="+mj-lt"/>
                <a:cs typeface="Times New Roman" panose="02020603050405020304" pitchFamily="18" charset="0"/>
              </a:rPr>
              <a:t>3) </a:t>
            </a:r>
            <a:r>
              <a:rPr lang="en-US" altLang="ko-KR" sz="2000" b="1" i="0" dirty="0">
                <a:effectLst/>
                <a:latin typeface="+mn-ea"/>
              </a:rPr>
              <a:t>LSTM(</a:t>
            </a:r>
            <a:r>
              <a:rPr lang="en-US" altLang="ko-KR" sz="2000" b="1" dirty="0">
                <a:latin typeface="+mn-ea"/>
              </a:rPr>
              <a:t>Long Short – Term Memory</a:t>
            </a:r>
            <a:r>
              <a:rPr lang="en-US" altLang="ko-KR" sz="2000" b="1" i="0" dirty="0">
                <a:effectLst/>
                <a:latin typeface="+mn-ea"/>
              </a:rPr>
              <a:t>)</a:t>
            </a:r>
            <a:r>
              <a:rPr lang="ko-KR" altLang="en-US" sz="2000" b="1" i="0" dirty="0">
                <a:effectLst/>
                <a:latin typeface="+mn-ea"/>
              </a:rPr>
              <a:t>과 </a:t>
            </a:r>
            <a:r>
              <a:rPr lang="en-US" altLang="ko-KR" sz="2000" b="1" i="0" dirty="0">
                <a:effectLst/>
                <a:latin typeface="+mn-ea"/>
              </a:rPr>
              <a:t>AE(</a:t>
            </a:r>
            <a:r>
              <a:rPr lang="en-US" altLang="ko-KR" sz="2000" b="1" dirty="0" err="1">
                <a:latin typeface="+mn-ea"/>
              </a:rPr>
              <a:t>AutoEncoder</a:t>
            </a:r>
            <a:r>
              <a:rPr lang="en-US" altLang="ko-KR" sz="2000" b="1" i="0" dirty="0">
                <a:effectLst/>
                <a:latin typeface="+mn-ea"/>
              </a:rPr>
              <a:t>)</a:t>
            </a:r>
            <a:r>
              <a:rPr lang="ko-KR" altLang="en-US" sz="2000" b="1" i="0" dirty="0">
                <a:effectLst/>
                <a:latin typeface="+mn-ea"/>
              </a:rPr>
              <a:t>의 결합 모델인 </a:t>
            </a:r>
            <a:r>
              <a:rPr lang="en-US" altLang="ko-KR" sz="2000" b="1" i="0" dirty="0">
                <a:effectLst/>
                <a:latin typeface="+mn-ea"/>
              </a:rPr>
              <a:t>LSTM-AE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구조도이며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각 층의 역할은 다음과 같음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800054" lvl="1" indent="-342900">
              <a:lnSpc>
                <a:spcPts val="3000"/>
              </a:lnSpc>
              <a:buFontTx/>
              <a:buChar char="-"/>
            </a:pPr>
            <a:r>
              <a:rPr lang="en-US" altLang="ko-KR" sz="2000" b="1" i="0" dirty="0">
                <a:effectLst/>
                <a:latin typeface="+mn-ea"/>
              </a:rPr>
              <a:t>(LSTM </a:t>
            </a:r>
            <a:r>
              <a:rPr lang="ko-KR" altLang="en-US" sz="2000" b="1" i="0" dirty="0">
                <a:effectLst/>
                <a:latin typeface="+mn-ea"/>
              </a:rPr>
              <a:t>인코더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디코더</a:t>
            </a:r>
            <a:r>
              <a:rPr lang="en-US" altLang="ko-KR" sz="2000" b="1" i="0" dirty="0">
                <a:effectLst/>
                <a:latin typeface="+mn-ea"/>
              </a:rPr>
              <a:t>)</a:t>
            </a:r>
            <a:r>
              <a:rPr lang="ko-KR" altLang="en-US" sz="2000" b="1" i="0" dirty="0">
                <a:effectLst/>
                <a:latin typeface="+mn-ea"/>
              </a:rPr>
              <a:t> 시계열 데이터의 시간 의존성을 반영하여 데이터 포인트를 순차적으로 처리함</a:t>
            </a:r>
            <a:r>
              <a:rPr lang="en-US" altLang="ko-KR" sz="2000" b="1" i="0" dirty="0">
                <a:effectLst/>
                <a:latin typeface="+mn-ea"/>
              </a:rPr>
              <a:t>.</a:t>
            </a:r>
          </a:p>
          <a:p>
            <a:pPr marL="800054" lvl="1" indent="-342900">
              <a:lnSpc>
                <a:spcPts val="3000"/>
              </a:lnSpc>
              <a:buFontTx/>
              <a:buChar char="-"/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잠재공간</a:t>
            </a:r>
            <a:r>
              <a:rPr lang="en-US" altLang="ko-KR" sz="2000" b="1" dirty="0">
                <a:latin typeface="+mn-ea"/>
              </a:rPr>
              <a:t>)</a:t>
            </a:r>
            <a:r>
              <a:rPr lang="ko-KR" altLang="en-US" sz="2000" b="1" dirty="0">
                <a:latin typeface="+mn-ea"/>
              </a:rPr>
              <a:t> 인코더에서 데이터의 핵심 정보를 벡터 형태로 변환하고</a:t>
            </a:r>
            <a:r>
              <a:rPr lang="en-US" altLang="ko-KR" sz="2000" b="1" dirty="0">
                <a:latin typeface="+mn-ea"/>
              </a:rPr>
              <a:t>,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RepeatVector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ko-KR" altLang="en-US" sz="2000" b="1" dirty="0" err="1">
                <a:latin typeface="+mn-ea"/>
              </a:rPr>
              <a:t>디코더의</a:t>
            </a:r>
            <a:r>
              <a:rPr lang="ko-KR" altLang="en-US" sz="2000" b="1" dirty="0">
                <a:latin typeface="+mn-ea"/>
              </a:rPr>
              <a:t> 입력 형태로 변환함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800054" lvl="1" indent="-342900">
              <a:lnSpc>
                <a:spcPts val="3000"/>
              </a:lnSpc>
              <a:buFontTx/>
              <a:buChar char="-"/>
            </a:pPr>
            <a:r>
              <a:rPr lang="en-US" altLang="ko-KR" sz="2000" b="1" dirty="0">
                <a:latin typeface="+mn-ea"/>
              </a:rPr>
              <a:t>(Timedistributed) </a:t>
            </a:r>
            <a:r>
              <a:rPr lang="ko-KR" altLang="en-US" sz="2000" b="1" dirty="0" err="1">
                <a:latin typeface="+mn-ea"/>
              </a:rPr>
              <a:t>디코더의</a:t>
            </a:r>
            <a:r>
              <a:rPr lang="ko-KR" altLang="en-US" sz="2000" b="1" dirty="0">
                <a:latin typeface="+mn-ea"/>
              </a:rPr>
              <a:t> 출력 결과를 입력 데이터 형태와 동일하게 변환함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2000" b="1" i="0" dirty="0">
              <a:effectLst/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76156A-BC7D-CB8E-4E1B-C349C0F2BFDC}"/>
              </a:ext>
            </a:extLst>
          </p:cNvPr>
          <p:cNvGrpSpPr/>
          <p:nvPr/>
        </p:nvGrpSpPr>
        <p:grpSpPr>
          <a:xfrm>
            <a:off x="15587924" y="19129474"/>
            <a:ext cx="6793617" cy="4097593"/>
            <a:chOff x="18518657" y="13247780"/>
            <a:chExt cx="7692953" cy="4388532"/>
          </a:xfrm>
        </p:grpSpPr>
        <p:pic>
          <p:nvPicPr>
            <p:cNvPr id="50" name="그림 49" descr="텍스트, 그래프, 라인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A0B0B4A-CCE0-1D6B-7764-322B710CDF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3" b="-1"/>
            <a:stretch/>
          </p:blipFill>
          <p:spPr bwMode="auto">
            <a:xfrm>
              <a:off x="18518657" y="13247780"/>
              <a:ext cx="7692953" cy="39251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01D4B10-0C65-9328-3917-326C8D598878}"/>
                    </a:ext>
                  </a:extLst>
                </p:cNvPr>
                <p:cNvSpPr txBox="1"/>
                <p:nvPr/>
              </p:nvSpPr>
              <p:spPr>
                <a:xfrm>
                  <a:off x="19612131" y="17240757"/>
                  <a:ext cx="6141091" cy="395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그림</a:t>
                  </a:r>
                  <a:r>
                    <a:rPr lang="en-US" altLang="ko-KR" b="1" dirty="0"/>
                    <a:t>6. </a:t>
                  </a:r>
                  <a:r>
                    <a:rPr lang="ko-KR" altLang="ko-KR" sz="1800" b="1" kern="100" dirty="0">
                      <a:effectLst/>
                      <a:latin typeface="+mn-ea"/>
                      <a:cs typeface="Times New Roman" panose="02020603050405020304" pitchFamily="18" charset="0"/>
                    </a:rPr>
                    <a:t>이상치 탐지 재구성 오차 분포</a:t>
                  </a:r>
                  <a:r>
                    <a:rPr lang="en-US" altLang="ko-KR" sz="1800" b="1" kern="100" dirty="0">
                      <a:effectLst/>
                      <a:latin typeface="+mn-ea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𝝐</m:t>
                      </m:r>
                    </m:oMath>
                  </a14:m>
                  <a:r>
                    <a:rPr lang="en-US" altLang="ko-KR" sz="1800" b="1" kern="100" dirty="0">
                      <a:effectLst/>
                      <a:latin typeface="+mn-ea"/>
                      <a:cs typeface="Times New Roman" panose="02020603050405020304" pitchFamily="18" charset="0"/>
                    </a:rPr>
                    <a:t> = 0.5)</a:t>
                  </a:r>
                  <a:endParaRPr lang="ko-KR" altLang="en-US" b="1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01D4B10-0C65-9328-3917-326C8D598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2131" y="17240757"/>
                  <a:ext cx="6141091" cy="395555"/>
                </a:xfrm>
                <a:prstGeom prst="rect">
                  <a:avLst/>
                </a:prstGeom>
                <a:blipFill>
                  <a:blip r:embed="rId7"/>
                  <a:stretch>
                    <a:fillRect t="-10345" b="-275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3EDEF1-06F8-B8CB-5770-2465CDACEA96}"/>
              </a:ext>
            </a:extLst>
          </p:cNvPr>
          <p:cNvGrpSpPr/>
          <p:nvPr/>
        </p:nvGrpSpPr>
        <p:grpSpPr>
          <a:xfrm>
            <a:off x="22579350" y="19081347"/>
            <a:ext cx="6969730" cy="4196602"/>
            <a:chOff x="18420437" y="19427286"/>
            <a:chExt cx="7721302" cy="4377482"/>
          </a:xfrm>
        </p:grpSpPr>
        <p:pic>
          <p:nvPicPr>
            <p:cNvPr id="51" name="그림 50" descr="텍스트, 그래프, 라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997C69D-BF05-2C36-1B7A-CFEDFCC57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18"/>
            <a:stretch/>
          </p:blipFill>
          <p:spPr bwMode="auto">
            <a:xfrm>
              <a:off x="18420437" y="19427286"/>
              <a:ext cx="7721302" cy="391720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401712D-8EEC-C153-1132-47FEA1B601C6}"/>
                    </a:ext>
                  </a:extLst>
                </p:cNvPr>
                <p:cNvSpPr txBox="1"/>
                <p:nvPr/>
              </p:nvSpPr>
              <p:spPr>
                <a:xfrm>
                  <a:off x="19350059" y="23419517"/>
                  <a:ext cx="6141091" cy="3852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그림</a:t>
                  </a:r>
                  <a:r>
                    <a:rPr lang="en-US" altLang="ko-KR" b="1" dirty="0"/>
                    <a:t>7. </a:t>
                  </a:r>
                  <a:r>
                    <a:rPr lang="ko-KR" altLang="ko-KR" sz="1800" b="1" kern="100" dirty="0">
                      <a:effectLst/>
                      <a:latin typeface="+mn-ea"/>
                      <a:cs typeface="Times New Roman" panose="02020603050405020304" pitchFamily="18" charset="0"/>
                    </a:rPr>
                    <a:t>이상치 탐지 재구성 오차 분포</a:t>
                  </a:r>
                  <a:r>
                    <a:rPr lang="en-US" altLang="ko-KR" sz="1800" b="1" kern="100" dirty="0">
                      <a:effectLst/>
                      <a:latin typeface="+mn-ea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𝝐</m:t>
                      </m:r>
                    </m:oMath>
                  </a14:m>
                  <a:r>
                    <a:rPr lang="en-US" altLang="ko-KR" sz="1800" b="1" kern="100" dirty="0">
                      <a:effectLst/>
                      <a:latin typeface="+mn-ea"/>
                      <a:cs typeface="Times New Roman" panose="02020603050405020304" pitchFamily="18" charset="0"/>
                    </a:rPr>
                    <a:t> = 0.01)</a:t>
                  </a:r>
                  <a:endParaRPr lang="ko-KR" altLang="en-US" b="1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401712D-8EEC-C153-1132-47FEA1B60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0059" y="23419517"/>
                  <a:ext cx="6141091" cy="385251"/>
                </a:xfrm>
                <a:prstGeom prst="rect">
                  <a:avLst/>
                </a:prstGeom>
                <a:blipFill>
                  <a:blip r:embed="rId9"/>
                  <a:stretch>
                    <a:fillRect t="-6452" b="-225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E4FA999-6EF2-8737-2F01-65F20A33BF66}"/>
              </a:ext>
            </a:extLst>
          </p:cNvPr>
          <p:cNvSpPr txBox="1"/>
          <p:nvPr/>
        </p:nvSpPr>
        <p:spPr>
          <a:xfrm>
            <a:off x="22686677" y="13926014"/>
            <a:ext cx="6637623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맑은 고딕" panose="020B0503020000020004" pitchFamily="50" charset="-127"/>
              <a:buChar char="–"/>
            </a:pPr>
            <a:r>
              <a:rPr lang="en-US" altLang="ko-KR" sz="2000" b="1" kern="1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latin typeface="+mj-lt"/>
                <a:cs typeface="Times New Roman" panose="02020603050405020304" pitchFamily="18" charset="0"/>
              </a:rPr>
              <a:t>데이터셋</a:t>
            </a:r>
            <a:r>
              <a:rPr lang="en-US" altLang="ko-KR" sz="2000" b="1" kern="100" dirty="0">
                <a:latin typeface="+mj-lt"/>
                <a:cs typeface="Times New Roman" panose="02020603050405020304" pitchFamily="18" charset="0"/>
              </a:rPr>
              <a:t>)(</a:t>
            </a:r>
            <a:r>
              <a:rPr lang="ko-KR" altLang="en-US" sz="2000" b="1" kern="100" dirty="0">
                <a:latin typeface="+mj-lt"/>
                <a:cs typeface="Times New Roman" panose="02020603050405020304" pitchFamily="18" charset="0"/>
              </a:rPr>
              <a:t>그림</a:t>
            </a:r>
            <a:r>
              <a:rPr lang="en-US" altLang="ko-KR" sz="2000" b="1" kern="100" dirty="0">
                <a:latin typeface="+mj-lt"/>
                <a:cs typeface="Times New Roman" panose="02020603050405020304" pitchFamily="18" charset="0"/>
              </a:rPr>
              <a:t>5) </a:t>
            </a:r>
            <a:r>
              <a:rPr lang="en-US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2020</a:t>
            </a:r>
            <a:r>
              <a:rPr lang="ko-KR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년</a:t>
            </a:r>
            <a:r>
              <a:rPr lang="en-US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1</a:t>
            </a:r>
            <a:r>
              <a:rPr lang="ko-KR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월부터</a:t>
            </a:r>
            <a:r>
              <a:rPr lang="en-US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2022</a:t>
            </a:r>
            <a:r>
              <a:rPr lang="ko-KR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년</a:t>
            </a:r>
            <a:r>
              <a:rPr lang="en-US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12</a:t>
            </a:r>
            <a:r>
              <a:rPr lang="ko-KR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월까지 </a:t>
            </a:r>
            <a:r>
              <a:rPr lang="en-US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15</a:t>
            </a:r>
            <a:r>
              <a:rPr lang="ko-KR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분 단위로 수집된 전력 데이터 중 점유율이 높은 기업의 데이터를 사용</a:t>
            </a: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함</a:t>
            </a:r>
            <a:r>
              <a:rPr lang="en-US" altLang="ko-KR" sz="2000" b="1" kern="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en-US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Isolation Forest</a:t>
            </a:r>
            <a:r>
              <a:rPr lang="en-US" altLang="ko-KR" sz="2000" b="1" kern="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kern="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분류 </a:t>
            </a:r>
            <a:r>
              <a:rPr lang="ko-KR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결과</a:t>
            </a:r>
            <a:r>
              <a:rPr lang="en-US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, </a:t>
            </a:r>
            <a:r>
              <a:rPr lang="ko-KR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전체</a:t>
            </a:r>
            <a:r>
              <a:rPr lang="en-US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1096</a:t>
            </a:r>
            <a:r>
              <a:rPr lang="ko-KR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개의 데이터 중 </a:t>
            </a:r>
            <a:r>
              <a:rPr lang="en-US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55</a:t>
            </a:r>
            <a:r>
              <a:rPr lang="ko-KR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개의 이상치가 </a:t>
            </a: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존재함</a:t>
            </a:r>
            <a:r>
              <a:rPr lang="en-US" altLang="ko-KR" sz="2000" b="1" kern="1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. </a:t>
            </a:r>
          </a:p>
          <a:p>
            <a:pPr>
              <a:lnSpc>
                <a:spcPts val="3000"/>
              </a:lnSpc>
            </a:pPr>
            <a:endParaRPr lang="en-US" altLang="ko-KR" sz="2000" b="1" kern="100" dirty="0">
              <a:solidFill>
                <a:srgbClr val="000000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marL="285750" indent="-285750" algn="l">
              <a:buFont typeface="맑은 고딕" panose="020B0503020000020004" pitchFamily="50" charset="-127"/>
              <a:buChar char="–"/>
            </a:pPr>
            <a:endParaRPr lang="en-US" altLang="ko-KR" sz="2000" b="1" i="0" dirty="0">
              <a:effectLst/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744D625-F821-F73E-A58D-AAD9C8D84C6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9269"/>
          <a:stretch/>
        </p:blipFill>
        <p:spPr>
          <a:xfrm>
            <a:off x="1627789" y="12912432"/>
            <a:ext cx="5036490" cy="38225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A45D2F-AEAF-F0FB-604B-0A989CE4D8FF}"/>
                  </a:ext>
                </a:extLst>
              </p:cNvPr>
              <p:cNvSpPr txBox="1"/>
              <p:nvPr/>
            </p:nvSpPr>
            <p:spPr>
              <a:xfrm>
                <a:off x="15516058" y="23719209"/>
                <a:ext cx="7063292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buFont typeface="맑은 고딕" panose="020B0503020000020004" pitchFamily="50" charset="-127"/>
                  <a:buChar char="–"/>
                </a:pPr>
                <a:r>
                  <a:rPr lang="en-US" altLang="ko-KR" sz="2000" b="1" kern="100" dirty="0">
                    <a:latin typeface="+mj-lt"/>
                    <a:cs typeface="Times New Roman" panose="02020603050405020304" pitchFamily="18" charset="0"/>
                  </a:rPr>
                  <a:t>(</a:t>
                </a:r>
                <a:r>
                  <a:rPr lang="ko-KR" altLang="en-US" sz="2000" b="1" kern="100" dirty="0">
                    <a:latin typeface="+mj-lt"/>
                    <a:cs typeface="Times New Roman" panose="02020603050405020304" pitchFamily="18" charset="0"/>
                  </a:rPr>
                  <a:t>그림</a:t>
                </a:r>
                <a:r>
                  <a:rPr lang="en-US" altLang="ko-KR" sz="2000" b="1" kern="100" dirty="0">
                    <a:latin typeface="+mj-lt"/>
                    <a:cs typeface="Times New Roman" panose="02020603050405020304" pitchFamily="18" charset="0"/>
                  </a:rPr>
                  <a:t>6) </a:t>
                </a:r>
                <a14:m>
                  <m:oMath xmlns:m="http://schemas.openxmlformats.org/officeDocument/2006/math">
                    <m:r>
                      <a:rPr lang="en-US" altLang="ko-KR" sz="2000" b="1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en-US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 = 0.5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일 때 </a:t>
                </a:r>
                <a:r>
                  <a:rPr lang="en-US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MI-FGSM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으로 생성된 적대적 샘플은 대부분 재구성 오차의 </a:t>
                </a:r>
                <a:r>
                  <a:rPr lang="ko-KR" altLang="ko-KR" sz="2000" b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임계값보</a:t>
                </a:r>
                <a:r>
                  <a:rPr lang="ko-KR" altLang="en-US" sz="2000" b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다</a:t>
                </a:r>
                <a:r>
                  <a:rPr lang="ko-KR" altLang="en-US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 큼</a:t>
                </a:r>
                <a:r>
                  <a:rPr lang="en-US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기존 이상치 대비 정상 데이터에 근사한 분포를 보</a:t>
                </a:r>
                <a:r>
                  <a:rPr lang="ko-KR" altLang="en-US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이며</a:t>
                </a:r>
                <a:r>
                  <a:rPr lang="en-US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, F1 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점수는 </a:t>
                </a:r>
                <a:r>
                  <a:rPr lang="en-US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0.9778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로 높은 성능이 나</a:t>
                </a:r>
                <a:r>
                  <a:rPr lang="ko-KR" altLang="en-US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옴</a:t>
                </a:r>
                <a:r>
                  <a:rPr lang="en-US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ko-KR" sz="2000" b="1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A45D2F-AEAF-F0FB-604B-0A989CE4D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058" y="23719209"/>
                <a:ext cx="7063292" cy="1938992"/>
              </a:xfrm>
              <a:prstGeom prst="rect">
                <a:avLst/>
              </a:prstGeom>
              <a:blipFill>
                <a:blip r:embed="rId11"/>
                <a:stretch>
                  <a:fillRect l="-1077" t="-1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44B7D844-C22E-BCEB-BAE0-BC42AC64A748}"/>
              </a:ext>
            </a:extLst>
          </p:cNvPr>
          <p:cNvGrpSpPr/>
          <p:nvPr/>
        </p:nvGrpSpPr>
        <p:grpSpPr>
          <a:xfrm>
            <a:off x="15513228" y="25782899"/>
            <a:ext cx="13811073" cy="5991347"/>
            <a:chOff x="15596647" y="20570292"/>
            <a:chExt cx="13811073" cy="5991347"/>
          </a:xfrm>
        </p:grpSpPr>
        <p:pic>
          <p:nvPicPr>
            <p:cNvPr id="52" name="그림 51" descr="텍스트, 라인, 그래프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586E345-F58D-EB83-FC05-353FAAF1B5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01"/>
            <a:stretch/>
          </p:blipFill>
          <p:spPr bwMode="auto">
            <a:xfrm>
              <a:off x="18621751" y="20570292"/>
              <a:ext cx="8088292" cy="359533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1583E1D-6ABF-0FAF-C821-FC4A5062BCF9}"/>
                    </a:ext>
                  </a:extLst>
                </p:cNvPr>
                <p:cNvSpPr txBox="1"/>
                <p:nvPr/>
              </p:nvSpPr>
              <p:spPr>
                <a:xfrm>
                  <a:off x="19699552" y="24153572"/>
                  <a:ext cx="6141091" cy="374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그림</a:t>
                  </a:r>
                  <a:r>
                    <a:rPr lang="en-US" altLang="ko-KR" b="1" dirty="0"/>
                    <a:t>8. </a:t>
                  </a:r>
                  <a14:m>
                    <m:oMath xmlns:m="http://schemas.openxmlformats.org/officeDocument/2006/math"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𝝐</m:t>
                      </m:r>
                      <m:r>
                        <a:rPr lang="en-US" altLang="ko-KR" sz="1800" b="1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ko-KR" altLang="en-US" sz="1800" b="1" kern="100" dirty="0">
                      <a:effectLst/>
                      <a:latin typeface="+mn-ea"/>
                      <a:cs typeface="Times New Roman" panose="02020603050405020304" pitchFamily="18" charset="0"/>
                    </a:rPr>
                    <a:t>와</a:t>
                  </a:r>
                  <a:r>
                    <a:rPr lang="en-US" altLang="ko-KR" sz="1800" b="1" kern="100" dirty="0">
                      <a:effectLst/>
                      <a:latin typeface="+mn-ea"/>
                      <a:cs typeface="Times New Roman" panose="02020603050405020304" pitchFamily="18" charset="0"/>
                    </a:rPr>
                    <a:t> F1 </a:t>
                  </a:r>
                  <a:r>
                    <a:rPr lang="ko-KR" altLang="en-US" sz="1800" b="1" kern="100" dirty="0">
                      <a:effectLst/>
                      <a:latin typeface="+mn-ea"/>
                      <a:cs typeface="Times New Roman" panose="02020603050405020304" pitchFamily="18" charset="0"/>
                    </a:rPr>
                    <a:t>점수의 상관관계 그래프</a:t>
                  </a:r>
                  <a:r>
                    <a:rPr lang="en-US" altLang="ko-KR" sz="1800" b="1" kern="100" dirty="0">
                      <a:effectLst/>
                      <a:latin typeface="+mn-ea"/>
                      <a:cs typeface="Times New Roman" panose="02020603050405020304" pitchFamily="18" charset="0"/>
                    </a:rPr>
                    <a:t> </a:t>
                  </a:r>
                  <a:endParaRPr lang="ko-KR" altLang="en-US" b="1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1583E1D-6ABF-0FAF-C821-FC4A5062B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9552" y="24153572"/>
                  <a:ext cx="6141091" cy="374526"/>
                </a:xfrm>
                <a:prstGeom prst="rect">
                  <a:avLst/>
                </a:prstGeom>
                <a:blipFill>
                  <a:blip r:embed="rId1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CB12E48-9133-18BA-1849-51A823708041}"/>
                    </a:ext>
                  </a:extLst>
                </p:cNvPr>
                <p:cNvSpPr txBox="1"/>
                <p:nvPr/>
              </p:nvSpPr>
              <p:spPr>
                <a:xfrm>
                  <a:off x="15596647" y="24622647"/>
                  <a:ext cx="13811073" cy="19389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ts val="3000"/>
                    </a:lnSpc>
                    <a:buFont typeface="맑은 고딕" panose="020B0503020000020004" pitchFamily="50" charset="-127"/>
                    <a:buChar char="–"/>
                  </a:pPr>
                  <a:r>
                    <a:rPr lang="en-US" altLang="ko-KR" sz="2000" b="1" kern="100" dirty="0">
                      <a:latin typeface="+mj-lt"/>
                      <a:cs typeface="Times New Roman" panose="02020603050405020304" pitchFamily="18" charset="0"/>
                    </a:rPr>
                    <a:t>(</a:t>
                  </a:r>
                  <a:r>
                    <a:rPr lang="ko-KR" altLang="en-US" sz="2000" b="1" kern="100" dirty="0">
                      <a:latin typeface="+mj-lt"/>
                      <a:cs typeface="Times New Roman" panose="02020603050405020304" pitchFamily="18" charset="0"/>
                    </a:rPr>
                    <a:t>그림</a:t>
                  </a:r>
                  <a:r>
                    <a:rPr lang="en-US" altLang="ko-KR" sz="2000" b="1" kern="100" dirty="0">
                      <a:latin typeface="+mj-lt"/>
                      <a:cs typeface="Times New Roman" panose="02020603050405020304" pitchFamily="18" charset="0"/>
                    </a:rPr>
                    <a:t>8</a:t>
                  </a:r>
                  <a:r>
                    <a:rPr lang="en-US" altLang="ko-KR" sz="2000" b="1" kern="100">
                      <a:latin typeface="+mj-lt"/>
                      <a:cs typeface="Times New Roman" panose="02020603050405020304" pitchFamily="18" charset="0"/>
                    </a:rPr>
                    <a:t>) </a:t>
                  </a:r>
                  <a:r>
                    <a:rPr lang="ko-KR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빨간색 점에 해당하는 </a:t>
                  </a:r>
                  <a14:m>
                    <m:oMath xmlns:m="http://schemas.openxmlformats.org/officeDocument/2006/math">
                      <m:r>
                        <a:rPr lang="en-US" altLang="ko-KR" sz="2000" b="1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𝝐</m:t>
                      </m:r>
                    </m:oMath>
                  </a14:m>
                  <a:r>
                    <a:rPr lang="en-US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 = 0.25 </a:t>
                  </a:r>
                  <a:r>
                    <a:rPr lang="ko-KR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지점부터 </a:t>
                  </a:r>
                  <a14:m>
                    <m:oMath xmlns:m="http://schemas.openxmlformats.org/officeDocument/2006/math">
                      <m:r>
                        <a:rPr lang="en-US" altLang="ko-KR" sz="2000" b="1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𝝐</m:t>
                      </m:r>
                    </m:oMath>
                  </a14:m>
                  <a:r>
                    <a:rPr lang="en-US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 </a:t>
                  </a:r>
                  <a:r>
                    <a:rPr lang="ko-KR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값이 </a:t>
                  </a:r>
                  <a:r>
                    <a:rPr lang="ko-KR" altLang="ko-KR" sz="2000" b="1" kern="100" dirty="0" err="1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작아짐에</a:t>
                  </a:r>
                  <a:r>
                    <a:rPr lang="ko-KR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 따라 </a:t>
                  </a:r>
                  <a:r>
                    <a:rPr lang="en-US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F1 </a:t>
                  </a:r>
                  <a:r>
                    <a:rPr lang="ko-KR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점수가 낮아지며</a:t>
                  </a:r>
                  <a:r>
                    <a:rPr lang="en-US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, 0</a:t>
                  </a:r>
                  <a:r>
                    <a:rPr lang="ko-KR" altLang="ko-KR" sz="2000" b="1" kern="100" dirty="0" err="1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에</a:t>
                  </a:r>
                  <a:r>
                    <a:rPr lang="ko-KR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 수렴할수록 급격하게 감소</a:t>
                  </a:r>
                  <a:r>
                    <a:rPr lang="ko-KR" altLang="en-US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함</a:t>
                  </a:r>
                  <a:r>
                    <a:rPr lang="en-US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en-US" altLang="ko-KR" sz="2000" b="1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𝝐</m:t>
                      </m:r>
                    </m:oMath>
                  </a14:m>
                  <a:r>
                    <a:rPr lang="ko-KR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이 크면 노이즈의 교란 범위가 넓어져 이상치 탐지가 용이하지만</a:t>
                  </a:r>
                  <a:r>
                    <a:rPr lang="en-US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ko-KR" sz="2000" b="1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𝝐</m:t>
                      </m:r>
                    </m:oMath>
                  </a14:m>
                  <a:r>
                    <a:rPr lang="ko-KR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이 작아질수록 교란 범위가 좁아져 정상 데이터와의 구분 경계가 모호</a:t>
                  </a:r>
                  <a:r>
                    <a:rPr lang="ko-KR" altLang="en-US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해짐</a:t>
                  </a:r>
                  <a:r>
                    <a:rPr lang="en-US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. </a:t>
                  </a:r>
                  <a:r>
                    <a:rPr lang="ko-KR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따라서</a:t>
                  </a:r>
                  <a:r>
                    <a:rPr lang="en-US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, F1 </a:t>
                  </a:r>
                  <a:r>
                    <a:rPr lang="ko-KR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점수가 낮아지는 시작점인 </a:t>
                  </a:r>
                  <a14:m>
                    <m:oMath xmlns:m="http://schemas.openxmlformats.org/officeDocument/2006/math">
                      <m:r>
                        <a:rPr lang="en-US" altLang="ko-KR" sz="2000" b="1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𝝐</m:t>
                      </m:r>
                    </m:oMath>
                  </a14:m>
                  <a:r>
                    <a:rPr lang="en-US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 = 0.25</a:t>
                  </a:r>
                  <a:r>
                    <a:rPr lang="ko-KR" altLang="ko-KR" sz="2000" b="1" kern="100" dirty="0" err="1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를</a:t>
                  </a:r>
                  <a:r>
                    <a:rPr lang="ko-KR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 실험 데이터의 </a:t>
                  </a:r>
                  <a:r>
                    <a:rPr lang="ko-KR" altLang="ko-KR" sz="2000" b="1" kern="100" dirty="0" err="1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임계값으로</a:t>
                  </a:r>
                  <a:r>
                    <a:rPr lang="ko-KR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 선정</a:t>
                  </a:r>
                  <a:r>
                    <a:rPr lang="ko-KR" altLang="en-US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함</a:t>
                  </a:r>
                  <a:r>
                    <a:rPr lang="en-US" altLang="ko-KR" sz="2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.</a:t>
                  </a:r>
                  <a:endPara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endParaRPr>
                </a:p>
                <a:p>
                  <a:pPr marL="285750" indent="-285750">
                    <a:buFont typeface="맑은 고딕" panose="020B0503020000020004" pitchFamily="50" charset="-127"/>
                    <a:buChar char="–"/>
                  </a:pPr>
                  <a:endParaRPr lang="en-US" altLang="ko-KR" sz="2000" b="1" i="0" dirty="0">
                    <a:effectLst/>
                    <a:latin typeface="+mn-ea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CB12E48-9133-18BA-1849-51A823708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6647" y="24622647"/>
                  <a:ext cx="13811073" cy="1938992"/>
                </a:xfrm>
                <a:prstGeom prst="rect">
                  <a:avLst/>
                </a:prstGeom>
                <a:blipFill>
                  <a:blip r:embed="rId14"/>
                  <a:stretch>
                    <a:fillRect l="-643" t="-1961" r="-36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C6D134-950B-4220-3C23-E729222F5A91}"/>
                  </a:ext>
                </a:extLst>
              </p:cNvPr>
              <p:cNvSpPr txBox="1"/>
              <p:nvPr/>
            </p:nvSpPr>
            <p:spPr>
              <a:xfrm>
                <a:off x="22821979" y="23665523"/>
                <a:ext cx="6580915" cy="158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buFont typeface="맑은 고딕" panose="020B0503020000020004" pitchFamily="50" charset="-127"/>
                  <a:buChar char="–"/>
                </a:pPr>
                <a:r>
                  <a:rPr lang="en-US" altLang="ko-KR" sz="2000" b="1" kern="1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(</a:t>
                </a:r>
                <a:r>
                  <a:rPr lang="ko-KR" altLang="en-US" sz="2000" b="1" kern="1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그림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7)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ko-KR" sz="2000" b="1" dirty="0">
                    <a:latin typeface="+mn-ea"/>
                  </a:rPr>
                  <a:t> = 0.01</a:t>
                </a:r>
                <a:r>
                  <a:rPr lang="ko-KR" altLang="ko-KR" sz="2000" b="1" dirty="0">
                    <a:latin typeface="+mn-ea"/>
                  </a:rPr>
                  <a:t>일 때의 재구성 </a:t>
                </a:r>
                <a:r>
                  <a:rPr lang="ko-KR" altLang="en-US" sz="2000" b="1" dirty="0">
                    <a:latin typeface="+mn-ea"/>
                  </a:rPr>
                  <a:t>오차는 </a:t>
                </a:r>
                <a:r>
                  <a:rPr lang="ko-KR" altLang="ko-KR" sz="2000" b="1" dirty="0">
                    <a:latin typeface="+mn-ea"/>
                  </a:rPr>
                  <a:t>그림</a:t>
                </a:r>
                <a:r>
                  <a:rPr lang="en-US" altLang="ko-KR" sz="2000" b="1" dirty="0">
                    <a:latin typeface="+mn-ea"/>
                  </a:rPr>
                  <a:t> 6</a:t>
                </a:r>
                <a:r>
                  <a:rPr lang="ko-KR" altLang="en-US" sz="2000" b="1" dirty="0">
                    <a:latin typeface="+mn-ea"/>
                  </a:rPr>
                  <a:t>와</a:t>
                </a:r>
                <a:r>
                  <a:rPr lang="ko-KR" altLang="ko-KR" sz="2000" b="1" dirty="0">
                    <a:latin typeface="+mn-ea"/>
                  </a:rPr>
                  <a:t> 달리</a:t>
                </a:r>
                <a:r>
                  <a:rPr lang="en-US" altLang="ko-KR" sz="2000" b="1" dirty="0">
                    <a:latin typeface="+mn-ea"/>
                  </a:rPr>
                  <a:t>, </a:t>
                </a:r>
                <a:r>
                  <a:rPr lang="ko-KR" altLang="ko-KR" sz="2000" b="1" dirty="0">
                    <a:latin typeface="+mn-ea"/>
                  </a:rPr>
                  <a:t>적대적 샘플의 분포</a:t>
                </a:r>
                <a:r>
                  <a:rPr lang="ko-KR" altLang="en-US" sz="2000" b="1" dirty="0">
                    <a:latin typeface="+mn-ea"/>
                  </a:rPr>
                  <a:t>가</a:t>
                </a:r>
                <a:r>
                  <a:rPr lang="ko-KR" altLang="ko-KR" sz="2000" b="1" dirty="0">
                    <a:latin typeface="+mn-ea"/>
                  </a:rPr>
                  <a:t> </a:t>
                </a:r>
                <a:r>
                  <a:rPr lang="ko-KR" altLang="ko-KR" sz="2000" b="1" dirty="0" err="1">
                    <a:latin typeface="+mn-ea"/>
                  </a:rPr>
                  <a:t>임계값과</a:t>
                </a:r>
                <a:r>
                  <a:rPr lang="ko-KR" altLang="ko-KR" sz="2000" b="1" dirty="0">
                    <a:latin typeface="+mn-ea"/>
                  </a:rPr>
                  <a:t> 현저하게 높은 유사성을 보</a:t>
                </a:r>
                <a:r>
                  <a:rPr lang="ko-KR" altLang="en-US" sz="2000" b="1" dirty="0">
                    <a:latin typeface="+mn-ea"/>
                  </a:rPr>
                  <a:t>임</a:t>
                </a:r>
                <a:r>
                  <a:rPr lang="en-US" altLang="ko-KR" sz="2000" b="1" dirty="0">
                    <a:latin typeface="+mn-ea"/>
                  </a:rPr>
                  <a:t>. </a:t>
                </a:r>
                <a:r>
                  <a:rPr lang="ko-KR" altLang="ko-KR" sz="2000" b="1" dirty="0">
                    <a:latin typeface="+mn-ea"/>
                  </a:rPr>
                  <a:t>또한</a:t>
                </a:r>
                <a:r>
                  <a:rPr lang="en-US" altLang="ko-KR" sz="2000" b="1" dirty="0">
                    <a:latin typeface="+mn-ea"/>
                  </a:rPr>
                  <a:t>, F1 </a:t>
                </a:r>
                <a:r>
                  <a:rPr lang="ko-KR" altLang="ko-KR" sz="2000" b="1" dirty="0">
                    <a:latin typeface="+mn-ea"/>
                  </a:rPr>
                  <a:t>점수는</a:t>
                </a:r>
                <a:r>
                  <a:rPr lang="en-US" altLang="ko-KR" sz="2000" b="1" dirty="0">
                    <a:latin typeface="+mn-ea"/>
                  </a:rPr>
                  <a:t> 0.6907</a:t>
                </a:r>
                <a:r>
                  <a:rPr lang="ko-KR" altLang="ko-KR" sz="2000" b="1" dirty="0">
                    <a:latin typeface="+mn-ea"/>
                  </a:rPr>
                  <a:t>로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ko-KR" sz="2000" b="1" dirty="0">
                    <a:latin typeface="+mn-ea"/>
                  </a:rPr>
                  <a:t> = 0.5</a:t>
                </a:r>
                <a:r>
                  <a:rPr lang="ko-KR" altLang="ko-KR" sz="2000" b="1" dirty="0">
                    <a:latin typeface="+mn-ea"/>
                  </a:rPr>
                  <a:t>일 때 대비</a:t>
                </a:r>
                <a:r>
                  <a:rPr lang="en-US" altLang="ko-KR" sz="2000" b="1" dirty="0">
                    <a:latin typeface="+mn-ea"/>
                  </a:rPr>
                  <a:t> 0.2871</a:t>
                </a:r>
                <a:r>
                  <a:rPr lang="ko-KR" altLang="ko-KR" sz="2000" b="1" dirty="0">
                    <a:latin typeface="+mn-ea"/>
                  </a:rPr>
                  <a:t>이 감소</a:t>
                </a:r>
                <a:r>
                  <a:rPr lang="ko-KR" altLang="en-US" sz="2000" b="1" dirty="0">
                    <a:latin typeface="+mn-ea"/>
                  </a:rPr>
                  <a:t>함</a:t>
                </a:r>
                <a:r>
                  <a:rPr lang="en-US" altLang="ko-KR" sz="2000" b="1" dirty="0">
                    <a:latin typeface="+mn-ea"/>
                  </a:rPr>
                  <a:t>. </a:t>
                </a:r>
                <a:endParaRPr lang="en-US" altLang="ko-KR" sz="2000" b="1" i="0" dirty="0">
                  <a:effectLst/>
                  <a:latin typeface="+mn-ea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C6D134-950B-4220-3C23-E729222F5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979" y="23665523"/>
                <a:ext cx="6580915" cy="1585370"/>
              </a:xfrm>
              <a:prstGeom prst="rect">
                <a:avLst/>
              </a:prstGeom>
              <a:blipFill>
                <a:blip r:embed="rId15"/>
                <a:stretch>
                  <a:fillRect l="-1349" t="-2381"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8FFE1E6-E0E4-48F1-9FDB-FBF6292EAE8D}"/>
              </a:ext>
            </a:extLst>
          </p:cNvPr>
          <p:cNvSpPr txBox="1"/>
          <p:nvPr/>
        </p:nvSpPr>
        <p:spPr>
          <a:xfrm>
            <a:off x="744670" y="38818589"/>
            <a:ext cx="232285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2400" b="1" kern="100" dirty="0">
                <a:effectLst/>
                <a:latin typeface="+mn-ea"/>
                <a:cs typeface="Times New Roman" panose="02020603050405020304" pitchFamily="18" charset="0"/>
              </a:rPr>
              <a:t>일반화 검증</a:t>
            </a:r>
            <a:r>
              <a:rPr lang="en-US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) </a:t>
            </a:r>
            <a:r>
              <a:rPr lang="ko-KR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다양한 데이터</a:t>
            </a:r>
            <a:r>
              <a:rPr lang="ko-KR" altLang="en-US" sz="2400" b="1" kern="100" dirty="0">
                <a:effectLst/>
                <a:latin typeface="+mn-ea"/>
                <a:cs typeface="Times New Roman" panose="02020603050405020304" pitchFamily="18" charset="0"/>
              </a:rPr>
              <a:t>셋</a:t>
            </a:r>
            <a:r>
              <a:rPr lang="ko-KR" altLang="ko-KR" sz="2400" b="1" kern="100" dirty="0">
                <a:latin typeface="+mn-ea"/>
                <a:cs typeface="Times New Roman" panose="02020603050405020304" pitchFamily="18" charset="0"/>
              </a:rPr>
              <a:t>에서 </a:t>
            </a:r>
            <a:r>
              <a:rPr lang="en-US" altLang="ko-KR" sz="2400" b="1" kern="100" dirty="0">
                <a:latin typeface="+mn-ea"/>
                <a:cs typeface="Times New Roman" panose="02020603050405020304" pitchFamily="18" charset="0"/>
              </a:rPr>
              <a:t>MI-FGSM</a:t>
            </a:r>
            <a:r>
              <a:rPr lang="ko-KR" altLang="en-US" sz="2400" b="1" kern="100" dirty="0">
                <a:latin typeface="+mn-ea"/>
                <a:cs typeface="Times New Roman" panose="02020603050405020304" pitchFamily="18" charset="0"/>
              </a:rPr>
              <a:t> 기반</a:t>
            </a:r>
            <a:r>
              <a:rPr lang="ko-KR" altLang="ko-KR" sz="2400" b="1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>
                <a:latin typeface="+mn-ea"/>
                <a:cs typeface="Times New Roman" panose="02020603050405020304" pitchFamily="18" charset="0"/>
              </a:rPr>
              <a:t>데이터 </a:t>
            </a:r>
            <a:r>
              <a:rPr lang="ko-KR" altLang="ko-KR" sz="2400" b="1" kern="100" dirty="0">
                <a:latin typeface="+mn-ea"/>
                <a:cs typeface="Times New Roman" panose="02020603050405020304" pitchFamily="18" charset="0"/>
              </a:rPr>
              <a:t>증강을 적용해 </a:t>
            </a:r>
            <a:r>
              <a:rPr lang="ko-KR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일반화를 검토</a:t>
            </a:r>
            <a:r>
              <a:rPr lang="ko-KR" altLang="en-US" sz="2400" b="1" kern="100" dirty="0">
                <a:latin typeface="+mn-ea"/>
                <a:cs typeface="Times New Roman" panose="02020603050405020304" pitchFamily="18" charset="0"/>
              </a:rPr>
              <a:t>할 필요가 있음</a:t>
            </a:r>
            <a:r>
              <a:rPr lang="en-US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맑은 고딕" panose="020B0503020000020004" pitchFamily="50" charset="-127"/>
              <a:buChar char="–"/>
            </a:pPr>
            <a:endParaRPr lang="en-US" altLang="ko-KR" sz="24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2400" b="1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2400" b="1" kern="100" dirty="0">
                <a:latin typeface="+mn-ea"/>
                <a:cs typeface="Times New Roman" panose="02020603050405020304" pitchFamily="18" charset="0"/>
              </a:rPr>
              <a:t>적대적 학습 적용</a:t>
            </a:r>
            <a:r>
              <a:rPr lang="en-US" altLang="ko-KR" sz="2400" b="1" kern="100" dirty="0">
                <a:latin typeface="+mn-ea"/>
                <a:cs typeface="Times New Roman" panose="02020603050405020304" pitchFamily="18" charset="0"/>
              </a:rPr>
              <a:t>) </a:t>
            </a:r>
            <a:r>
              <a:rPr lang="ko-KR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적대적 학습</a:t>
            </a:r>
            <a:r>
              <a:rPr lang="ko-KR" altLang="en-US" sz="2400" b="1" kern="100" dirty="0">
                <a:effectLst/>
                <a:latin typeface="+mn-ea"/>
                <a:cs typeface="Times New Roman" panose="02020603050405020304" pitchFamily="18" charset="0"/>
              </a:rPr>
              <a:t>과 이상치 탐지 과정을 하나의 파이프라인으로 통합하는 </a:t>
            </a:r>
            <a:r>
              <a:rPr lang="en-US" altLang="ko-KR" sz="2400" b="1" kern="100" dirty="0">
                <a:latin typeface="+mn-ea"/>
                <a:cs typeface="Times New Roman" panose="02020603050405020304" pitchFamily="18" charset="0"/>
              </a:rPr>
              <a:t>End-to-End</a:t>
            </a:r>
            <a:r>
              <a:rPr lang="ko-KR" altLang="en-US" sz="2400" b="1" kern="100" dirty="0">
                <a:latin typeface="+mn-ea"/>
                <a:cs typeface="Times New Roman" panose="02020603050405020304" pitchFamily="18" charset="0"/>
              </a:rPr>
              <a:t> 구조로</a:t>
            </a:r>
            <a:r>
              <a:rPr lang="ko-KR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>
                <a:latin typeface="+mn-ea"/>
                <a:cs typeface="Times New Roman" panose="02020603050405020304" pitchFamily="18" charset="0"/>
              </a:rPr>
              <a:t>탐지 성능을</a:t>
            </a:r>
            <a:r>
              <a:rPr lang="ko-KR" altLang="en-US" sz="2400" b="1" kern="100" dirty="0">
                <a:effectLst/>
                <a:latin typeface="+mn-ea"/>
                <a:cs typeface="Times New Roman" panose="02020603050405020304" pitchFamily="18" charset="0"/>
              </a:rPr>
              <a:t> 최적화하고</a:t>
            </a:r>
            <a:r>
              <a:rPr lang="ko-KR" altLang="en-US" sz="2400" b="1" kern="100" dirty="0">
                <a:latin typeface="+mn-ea"/>
                <a:cs typeface="Times New Roman" panose="02020603050405020304" pitchFamily="18" charset="0"/>
              </a:rPr>
              <a:t>자 함</a:t>
            </a:r>
            <a:r>
              <a:rPr lang="en-US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맑은 고딕" panose="020B0503020000020004" pitchFamily="50" charset="-127"/>
              <a:buChar char="–"/>
            </a:pPr>
            <a:endParaRPr lang="en-US" altLang="ko-KR" sz="2400" b="1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2400" b="1" kern="100" dirty="0">
                <a:effectLst/>
                <a:latin typeface="+mn-ea"/>
                <a:cs typeface="Times New Roman" panose="02020603050405020304" pitchFamily="18" charset="0"/>
              </a:rPr>
              <a:t>산업체별 특성 기반 최적화</a:t>
            </a:r>
            <a:r>
              <a:rPr lang="en-US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) </a:t>
            </a:r>
            <a:r>
              <a:rPr lang="ko-KR" altLang="en-US" sz="2400" b="1" kern="100" dirty="0">
                <a:effectLst/>
                <a:latin typeface="+mn-ea"/>
                <a:cs typeface="Times New Roman" panose="02020603050405020304" pitchFamily="18" charset="0"/>
              </a:rPr>
              <a:t>다양한 산업체의 고유한 특성에 적합하도록 모델을 조정</a:t>
            </a:r>
            <a:r>
              <a:rPr lang="en-US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·</a:t>
            </a:r>
            <a:r>
              <a:rPr lang="ko-KR" altLang="en-US" sz="2400" b="1" kern="100" dirty="0">
                <a:effectLst/>
                <a:latin typeface="+mn-ea"/>
                <a:cs typeface="Times New Roman" panose="02020603050405020304" pitchFamily="18" charset="0"/>
              </a:rPr>
              <a:t>적용하여</a:t>
            </a:r>
            <a:r>
              <a:rPr lang="en-US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400" b="1" kern="100" dirty="0">
                <a:latin typeface="+mn-ea"/>
                <a:cs typeface="Times New Roman" panose="02020603050405020304" pitchFamily="18" charset="0"/>
              </a:rPr>
              <a:t>산업체의 </a:t>
            </a:r>
            <a:r>
              <a:rPr lang="ko-KR" altLang="en-US" sz="2400" b="1" kern="100" dirty="0">
                <a:effectLst/>
                <a:latin typeface="+mn-ea"/>
                <a:cs typeface="Times New Roman" panose="02020603050405020304" pitchFamily="18" charset="0"/>
              </a:rPr>
              <a:t>적용가능성 및 운영 효율 향상에 기여함</a:t>
            </a:r>
            <a:r>
              <a:rPr lang="en-US" altLang="ko-KR" sz="2400" b="1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8AC805-E9E2-8AA1-D8DD-CD8F89AAC087}"/>
              </a:ext>
            </a:extLst>
          </p:cNvPr>
          <p:cNvSpPr txBox="1"/>
          <p:nvPr/>
        </p:nvSpPr>
        <p:spPr>
          <a:xfrm>
            <a:off x="4782778" y="16845780"/>
            <a:ext cx="36708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00" b="1"/>
              <a:t>출처</a:t>
            </a:r>
            <a:r>
              <a:rPr kumimoji="1" lang="en-US" altLang="ko-KR" sz="1300" b="1"/>
              <a:t>:</a:t>
            </a:r>
            <a:r>
              <a:rPr kumimoji="1" lang="ko-KR" altLang="en-US" sz="1300" b="1"/>
              <a:t> 한국에너지공단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91BBA0-B9AB-B771-51A6-3884B5514E24}"/>
              </a:ext>
            </a:extLst>
          </p:cNvPr>
          <p:cNvSpPr txBox="1"/>
          <p:nvPr/>
        </p:nvSpPr>
        <p:spPr>
          <a:xfrm>
            <a:off x="12877061" y="16853174"/>
            <a:ext cx="36708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00" b="1" dirty="0"/>
              <a:t>출처</a:t>
            </a:r>
            <a:r>
              <a:rPr kumimoji="1" lang="en-US" altLang="ko-KR" sz="1300" b="1" dirty="0"/>
              <a:t>:</a:t>
            </a:r>
            <a:r>
              <a:rPr kumimoji="1" lang="ko-KR" altLang="en-US" sz="1300" b="1" dirty="0"/>
              <a:t> 한국에너지공단</a:t>
            </a:r>
          </a:p>
        </p:txBody>
      </p:sp>
      <p:pic>
        <p:nvPicPr>
          <p:cNvPr id="35" name="그림 34" descr="패턴, 사각형, 대칭, 픽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70FD689-9473-5001-E993-8EB8916B21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677" y="1657317"/>
            <a:ext cx="2873605" cy="28407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D5B2A6-B242-3D6C-D88D-F357F41DC319}"/>
              </a:ext>
            </a:extLst>
          </p:cNvPr>
          <p:cNvSpPr txBox="1"/>
          <p:nvPr/>
        </p:nvSpPr>
        <p:spPr>
          <a:xfrm>
            <a:off x="25580848" y="4685770"/>
            <a:ext cx="459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solidFill>
                  <a:schemeClr val="bg1"/>
                </a:solidFill>
              </a:rPr>
              <a:t>논문 바로가기</a:t>
            </a:r>
          </a:p>
        </p:txBody>
      </p:sp>
      <p:pic>
        <p:nvPicPr>
          <p:cNvPr id="64" name="그림 63" descr="도표, 평면도, 기술 도면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325668-1568-087B-86C1-D5E05D7A73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9" y="20395787"/>
            <a:ext cx="8708604" cy="319876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61D9328-2B4E-007E-515B-62B60DA37E0E}"/>
              </a:ext>
            </a:extLst>
          </p:cNvPr>
          <p:cNvSpPr txBox="1"/>
          <p:nvPr/>
        </p:nvSpPr>
        <p:spPr>
          <a:xfrm>
            <a:off x="1404198" y="17150985"/>
            <a:ext cx="517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그림</a:t>
            </a:r>
            <a:r>
              <a:rPr lang="en-US" altLang="ko-KR" b="1" dirty="0"/>
              <a:t>1. </a:t>
            </a:r>
            <a:r>
              <a:rPr lang="ko-KR" altLang="en-US" b="1" dirty="0"/>
              <a:t>산업부문 내 업종별 온실가스 배출 비율</a:t>
            </a:r>
          </a:p>
          <a:p>
            <a:endParaRPr kumimoji="1"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ECF518-A92E-DC19-75BF-891CF985B534}"/>
              </a:ext>
            </a:extLst>
          </p:cNvPr>
          <p:cNvSpPr txBox="1"/>
          <p:nvPr/>
        </p:nvSpPr>
        <p:spPr>
          <a:xfrm>
            <a:off x="8797819" y="17118303"/>
            <a:ext cx="517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그림</a:t>
            </a:r>
            <a:r>
              <a:rPr lang="en-US" altLang="ko-KR" b="1" dirty="0"/>
              <a:t>2. </a:t>
            </a:r>
            <a:r>
              <a:rPr lang="ko-KR" altLang="en-US" b="1" dirty="0"/>
              <a:t>제조업 내 업종별 온실가스 배출 비율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69E3CB-EEB4-FBFA-353B-3E058CAC4560}"/>
              </a:ext>
            </a:extLst>
          </p:cNvPr>
          <p:cNvSpPr txBox="1"/>
          <p:nvPr/>
        </p:nvSpPr>
        <p:spPr>
          <a:xfrm>
            <a:off x="5382155" y="23578322"/>
            <a:ext cx="517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그림</a:t>
            </a:r>
            <a:r>
              <a:rPr lang="en-US" altLang="ko-KR" b="1" dirty="0"/>
              <a:t>3. LSTM-AE</a:t>
            </a:r>
            <a:r>
              <a:rPr lang="ko-KR" altLang="en-US" b="1" dirty="0"/>
              <a:t> 모델 구조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ABEA17-F786-72E9-A65E-86EBAE11110D}"/>
              </a:ext>
            </a:extLst>
          </p:cNvPr>
          <p:cNvSpPr txBox="1"/>
          <p:nvPr/>
        </p:nvSpPr>
        <p:spPr>
          <a:xfrm>
            <a:off x="1203605" y="31502074"/>
            <a:ext cx="517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그림</a:t>
            </a:r>
            <a:r>
              <a:rPr kumimoji="1" lang="en-US" altLang="ko-KR" b="1" dirty="0"/>
              <a:t>4.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MI-FGSM</a:t>
            </a:r>
            <a:r>
              <a:rPr kumimoji="1" lang="ko-KR" altLang="en-US" b="1" dirty="0"/>
              <a:t> 알고리즘 흐름도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55C2FF-2BAA-6623-F0D5-960A4DCB9EA8}"/>
                  </a:ext>
                </a:extLst>
              </p:cNvPr>
              <p:cNvSpPr txBox="1"/>
              <p:nvPr/>
            </p:nvSpPr>
            <p:spPr>
              <a:xfrm>
                <a:off x="6895527" y="26350211"/>
                <a:ext cx="7983194" cy="581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kumimoji="1" lang="en-US" altLang="ko-KR" sz="2000" b="1" dirty="0"/>
                  <a:t>(1</a:t>
                </a:r>
                <a:r>
                  <a:rPr kumimoji="1" lang="ko-KR" altLang="en-US" sz="2000" b="1" dirty="0"/>
                  <a:t>단계</a:t>
                </a:r>
                <a:r>
                  <a:rPr kumimoji="1" lang="en-US" altLang="ko-KR" sz="2000" b="1" dirty="0"/>
                  <a:t>)</a:t>
                </a:r>
                <a:r>
                  <a:rPr kumimoji="1" lang="ko-KR" altLang="en-US" sz="2000" b="1" dirty="0"/>
                  <a:t> </a:t>
                </a:r>
                <a:r>
                  <a:rPr lang="ko-KR" altLang="en-US" sz="2000" b="1" dirty="0"/>
                  <a:t>모멘텀 벡터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ko-KR" altLang="en-US" sz="2000" b="1" dirty="0"/>
                  <a:t>와</a:t>
                </a:r>
                <a:r>
                  <a:rPr lang="en" altLang="ko-KR" sz="2000" b="1" dirty="0"/>
                  <a:t> </a:t>
                </a:r>
                <a:r>
                  <a:rPr lang="ko-KR" altLang="en-US" sz="2000" b="1" dirty="0"/>
                  <a:t>적대적 샘플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sz="2000" b="1" dirty="0"/>
                  <a:t>,</a:t>
                </a:r>
                <a:r>
                  <a:rPr lang="ko-KR" altLang="en-US" sz="2000" b="1" dirty="0"/>
                  <a:t> 교란 크기 </a:t>
                </a:r>
                <a:r>
                  <a:rPr lang="el-GR" altLang="ko-KR" sz="2000" b="1" dirty="0"/>
                  <a:t>ϵ, </a:t>
                </a:r>
                <a:r>
                  <a:rPr lang="ko-KR" altLang="en-US" sz="2000" b="1" dirty="0"/>
                  <a:t>반복 횟수 </a:t>
                </a:r>
                <a14:m>
                  <m:oMath xmlns:m="http://schemas.openxmlformats.org/officeDocument/2006/math">
                    <m:r>
                      <a:rPr kumimoji="1"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" altLang="ko-KR" sz="2000" b="1" dirty="0"/>
                  <a:t>, </a:t>
                </a:r>
                <a:r>
                  <a:rPr lang="ko-KR" altLang="en-US" sz="2000" b="1" dirty="0"/>
                  <a:t>모멘텀 계수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a typeface="HY신명조" panose="02030600000101010101" pitchFamily="18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Y신명조" panose="02030600000101010101" pitchFamily="18" charset="-127"/>
                        <a:cs typeface="Arial" panose="020B0604020202020204" pitchFamily="34" charset="0"/>
                      </a:rPr>
                      <m:t>𝝁</m:t>
                    </m:r>
                  </m:oMath>
                </a14:m>
                <a:r>
                  <a:rPr lang="el-GR" altLang="ko-KR" sz="2000" b="1" dirty="0"/>
                  <a:t>, </a:t>
                </a:r>
                <a:r>
                  <a:rPr lang="ko-KR" altLang="en-US" sz="2000" b="1" dirty="0"/>
                  <a:t>카운터</a:t>
                </a:r>
                <a:r>
                  <a:rPr kumimoji="1" lang="en-US" altLang="ko-KR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sz="2000" b="1" dirty="0"/>
                  <a:t> 선언함</a:t>
                </a:r>
                <a:r>
                  <a:rPr lang="en-US" altLang="ko-KR" sz="2000" b="1" dirty="0"/>
                  <a:t>.</a:t>
                </a:r>
              </a:p>
              <a:p>
                <a:endParaRPr lang="en-US" altLang="ko-KR" sz="2000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sz="2000" b="1" dirty="0"/>
                  <a:t>(2</a:t>
                </a:r>
                <a:r>
                  <a:rPr lang="ko-KR" altLang="en-US" sz="2000" b="1" dirty="0"/>
                  <a:t>단계</a:t>
                </a:r>
                <a:r>
                  <a:rPr lang="en-US" altLang="ko-KR" sz="2000" b="1" dirty="0"/>
                  <a:t>)</a:t>
                </a:r>
                <a:r>
                  <a:rPr lang="ko-KR" altLang="en-US" sz="2000" b="1" dirty="0"/>
                  <a:t> 시점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sz="2000" b="1" dirty="0"/>
                  <a:t>의 모멘텀에 </a:t>
                </a:r>
                <a14:m>
                  <m:oMath xmlns:m="http://schemas.openxmlformats.org/officeDocument/2006/math">
                    <m:r>
                      <a:rPr lang="en-US" altLang="ko-KR" sz="20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Y신명조" panose="02030600000101010101" pitchFamily="18" charset="-127"/>
                        <a:cs typeface="Arial" panose="020B0604020202020204" pitchFamily="34" charset="0"/>
                      </a:rPr>
                      <m:t>𝝁</m:t>
                    </m:r>
                  </m:oMath>
                </a14:m>
                <a:r>
                  <a:rPr lang="ko-KR" altLang="en-US" sz="2000" b="1" dirty="0" err="1"/>
                  <a:t>를</a:t>
                </a:r>
                <a:r>
                  <a:rPr lang="ko-KR" altLang="en-US" sz="2000" b="1" dirty="0"/>
                  <a:t> 곱한 값과 비용 함수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ko-KR" altLang="en-US" sz="2000" b="1" dirty="0"/>
                  <a:t>의 적대적 샘플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ko-KR" altLang="en-US" sz="2000" b="1" dirty="0"/>
                  <a:t>와 정답 레이블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sz="2000" b="1" dirty="0" err="1"/>
                  <a:t>에</a:t>
                </a:r>
                <a:r>
                  <a:rPr lang="ko-KR" altLang="en-US" sz="2000" b="1" dirty="0"/>
                  <a:t> 대한 입력 데이터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sz="2000" b="1" dirty="0"/>
                  <a:t>의 </a:t>
                </a:r>
                <a:r>
                  <a:rPr lang="ko-KR" altLang="en-US" sz="2000" b="1" dirty="0" err="1"/>
                  <a:t>그래디언트</a:t>
                </a:r>
                <a:r>
                  <a:rPr lang="ko-KR" altLang="en-US" sz="2000" b="1" dirty="0"/>
                  <a:t> 방향 성분을 더해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2000" b="1" dirty="0"/>
                  <a:t> 시점의 모멘텀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2000" b="1" dirty="0"/>
                  <a:t>을 구함</a:t>
                </a:r>
                <a:r>
                  <a:rPr lang="en-US" altLang="ko-KR" sz="2000" b="1" dirty="0"/>
                  <a:t>.</a:t>
                </a:r>
              </a:p>
              <a:p>
                <a:endParaRPr lang="en-US" altLang="ko-KR" sz="2000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sz="2000" b="1" dirty="0"/>
                  <a:t>(3</a:t>
                </a:r>
                <a:r>
                  <a:rPr lang="ko-KR" altLang="en-US" sz="2000" b="1" dirty="0"/>
                  <a:t>단계</a:t>
                </a:r>
                <a:r>
                  <a:rPr lang="en-US" altLang="ko-KR" sz="2000" b="1" dirty="0"/>
                  <a:t>)</a:t>
                </a:r>
                <a:r>
                  <a:rPr lang="ko-KR" altLang="en-US" sz="2000" b="1" dirty="0"/>
                  <a:t> 시점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sz="2000" b="1" dirty="0"/>
                  <a:t>의 적대적 샘플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ko-KR" altLang="en-US" sz="2000" b="1" dirty="0" err="1"/>
                  <a:t>에</a:t>
                </a:r>
                <a:r>
                  <a:rPr lang="ko-KR" alt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2000" b="1" dirty="0"/>
                  <a:t>의 방향으로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2000" b="1" dirty="0"/>
                  <a:t>만큼 이동한 값을 더해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2000" b="1" dirty="0"/>
                  <a:t> 시점의 적대적 샘플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ko-KR" altLang="en-US" sz="2000" b="1" dirty="0"/>
                  <a:t>을 생성함</a:t>
                </a:r>
                <a:r>
                  <a:rPr lang="en-US" altLang="ko-KR" sz="2000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2000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sz="2000" b="1" dirty="0"/>
                  <a:t>2,3</a:t>
                </a:r>
                <a:r>
                  <a:rPr lang="ko-KR" altLang="en-US" sz="2000" b="1" dirty="0"/>
                  <a:t> 단계를 카운터의 조건 만족 시까지 반복함</a:t>
                </a:r>
                <a:endParaRPr lang="en-US" altLang="ko-KR" sz="2000" b="1" dirty="0"/>
              </a:p>
              <a:p>
                <a:pPr marL="285750" indent="-285750">
                  <a:buFontTx/>
                  <a:buChar char="-"/>
                </a:pPr>
                <a:endParaRPr lang="en-US" altLang="ko-KR" sz="2000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sz="2000" b="1" dirty="0"/>
                  <a:t>(4</a:t>
                </a:r>
                <a:r>
                  <a:rPr lang="ko-KR" altLang="en-US" sz="2000" b="1" dirty="0"/>
                  <a:t>단계</a:t>
                </a:r>
                <a:r>
                  <a:rPr lang="en-US" altLang="ko-KR" sz="2000" b="1" dirty="0"/>
                  <a:t>)</a:t>
                </a:r>
                <a:r>
                  <a:rPr lang="ko-KR" altLang="en-US" sz="2000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ko-KR" altLang="en-US" sz="2000" b="1" dirty="0"/>
                  <a:t>번의 업데이트 과정으로 갱신된 적대적 샘플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ko-KR" altLang="en-US" sz="2000" b="1" dirty="0"/>
                  <a:t>을 반환</a:t>
                </a:r>
                <a:r>
                  <a:rPr lang="en-US" altLang="ko-KR" sz="2000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2000" b="1" dirty="0"/>
              </a:p>
              <a:p>
                <a:endParaRPr lang="en-US" altLang="ko-KR" sz="2000" b="1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55C2FF-2BAA-6623-F0D5-960A4DCB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527" y="26350211"/>
                <a:ext cx="7983194" cy="5816977"/>
              </a:xfrm>
              <a:prstGeom prst="rect">
                <a:avLst/>
              </a:prstGeom>
              <a:blipFill>
                <a:blip r:embed="rId21"/>
                <a:stretch>
                  <a:fillRect l="-992" t="-1572" r="-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그림 83" descr="텍스트, 도표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B9E564-F8CB-9F84-00A9-F7518D4BA6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12" y="25829554"/>
            <a:ext cx="4975936" cy="565281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F5488C27-01CF-4F0C-F670-36E087AF8A33}"/>
              </a:ext>
            </a:extLst>
          </p:cNvPr>
          <p:cNvGrpSpPr/>
          <p:nvPr/>
        </p:nvGrpSpPr>
        <p:grpSpPr>
          <a:xfrm>
            <a:off x="15683388" y="13085859"/>
            <a:ext cx="7138592" cy="4041431"/>
            <a:chOff x="15745505" y="12874053"/>
            <a:chExt cx="7138592" cy="404143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6C5430C-DB88-C295-7A04-705CBEE5B4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03"/>
            <a:stretch>
              <a:fillRect/>
            </a:stretch>
          </p:blipFill>
          <p:spPr bwMode="auto">
            <a:xfrm>
              <a:off x="15745505" y="12874053"/>
              <a:ext cx="7138592" cy="372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6CA824-629E-F6EA-613B-D31F16C397F8}"/>
                </a:ext>
              </a:extLst>
            </p:cNvPr>
            <p:cNvSpPr txBox="1"/>
            <p:nvPr/>
          </p:nvSpPr>
          <p:spPr>
            <a:xfrm>
              <a:off x="16700752" y="16546152"/>
              <a:ext cx="57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그림</a:t>
              </a:r>
              <a:r>
                <a:rPr lang="en-US" altLang="ko-KR" b="1" dirty="0"/>
                <a:t>5. Isolation</a:t>
              </a:r>
              <a:r>
                <a:rPr lang="ko-KR" altLang="en-US" b="1" dirty="0"/>
                <a:t> </a:t>
              </a:r>
              <a:r>
                <a:rPr lang="en-US" altLang="ko-KR" b="1" dirty="0"/>
                <a:t>Forest</a:t>
              </a:r>
              <a:r>
                <a:rPr lang="ko-KR" altLang="en-US" b="1" dirty="0"/>
                <a:t> </a:t>
              </a:r>
              <a:r>
                <a:rPr lang="ko-KR" altLang="ko-KR" sz="1800" b="1" kern="100" dirty="0">
                  <a:effectLst/>
                  <a:latin typeface="+mn-ea"/>
                  <a:cs typeface="Times New Roman" panose="02020603050405020304" pitchFamily="18" charset="0"/>
                </a:rPr>
                <a:t>이상치 </a:t>
              </a:r>
              <a:r>
                <a:rPr lang="ko-KR" altLang="en-US" sz="1800" b="1" kern="100" dirty="0">
                  <a:effectLst/>
                  <a:latin typeface="+mn-ea"/>
                  <a:cs typeface="Times New Roman" panose="02020603050405020304" pitchFamily="18" charset="0"/>
                </a:rPr>
                <a:t>분류 결과</a:t>
              </a:r>
              <a:endParaRPr lang="ko-KR" altLang="en-US" b="1" dirty="0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C63B67-50D1-2214-074D-17755A91F051}"/>
                  </a:ext>
                </a:extLst>
              </p:cNvPr>
              <p:cNvSpPr txBox="1"/>
              <p:nvPr/>
            </p:nvSpPr>
            <p:spPr>
              <a:xfrm>
                <a:off x="15519130" y="17228875"/>
                <a:ext cx="13805171" cy="1200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buFont typeface="맑은 고딕" panose="020B0503020000020004" pitchFamily="50" charset="-127"/>
                  <a:buChar char="–"/>
                </a:pPr>
                <a:r>
                  <a:rPr lang="en-US" altLang="ko-KR" sz="2000" b="1" kern="1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(</a:t>
                </a:r>
                <a:r>
                  <a:rPr lang="ko-KR" altLang="en-US" sz="2000" b="1" kern="10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전처리</a:t>
                </a:r>
                <a:r>
                  <a:rPr lang="en-US" altLang="ko-KR" sz="2000" b="1" kern="10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데이터를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 [0, 1]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로 정규화</a:t>
                </a:r>
                <a:r>
                  <a:rPr lang="ko-KR" altLang="en-US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하고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, 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이상치 증강을 위해 학습 데이터를 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MI-FGSM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에 적용해 적대적 샘플을 생성</a:t>
                </a:r>
                <a:r>
                  <a:rPr lang="ko-KR" altLang="en-US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함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. 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이</a:t>
                </a:r>
                <a:r>
                  <a:rPr lang="ko-KR" altLang="en-US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를 활용해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 테스트셋</a:t>
                </a:r>
                <a:r>
                  <a:rPr lang="ko-KR" altLang="en-US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의 클래스 불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균형을 </a:t>
                </a:r>
                <a:r>
                  <a:rPr lang="ko-KR" altLang="en-US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완화함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. 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이때 </a:t>
                </a:r>
                <a14:m>
                  <m:oMath xmlns:m="http://schemas.openxmlformats.org/officeDocument/2006/math">
                    <m:r>
                      <a:rPr lang="en-US" altLang="ko-KR" sz="20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𝝐</m:t>
                    </m:r>
                  </m:oMath>
                </a14:m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은 재구성 오차의 </a:t>
                </a:r>
                <a:r>
                  <a:rPr lang="ko-KR" altLang="ko-KR" sz="2000" b="1" kern="100" dirty="0" err="1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임계값과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 탐지 성능에 영향을 미쳐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, </a:t>
                </a:r>
                <a:r>
                  <a:rPr lang="ko-KR" altLang="ko-KR" sz="2000" b="1" kern="100" dirty="0" err="1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정규화된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 데이터 스케일에 따라 </a:t>
                </a:r>
                <a14:m>
                  <m:oMath xmlns:m="http://schemas.openxmlformats.org/officeDocument/2006/math">
                    <m:r>
                      <a:rPr lang="en-US" altLang="ko-KR" sz="20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𝝐</m:t>
                    </m:r>
                  </m:oMath>
                </a14:m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을 미세한 범위인 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[0.5, 0.25, 0.1, 0.05, 0.01]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에서 조정하며 탐지 결과를 비교</a:t>
                </a:r>
                <a:r>
                  <a:rPr lang="ko-KR" altLang="en-US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함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.</a:t>
                </a:r>
                <a:endParaRPr lang="ko-KR" altLang="ko-KR" sz="2000" b="1" kern="100" dirty="0">
                  <a:solidFill>
                    <a:srgbClr val="000000"/>
                  </a:solidFill>
                  <a:effectLst/>
                  <a:latin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C63B67-50D1-2214-074D-17755A91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9130" y="17228875"/>
                <a:ext cx="13805171" cy="1200650"/>
              </a:xfrm>
              <a:prstGeom prst="rect">
                <a:avLst/>
              </a:prstGeom>
              <a:blipFill>
                <a:blip r:embed="rId24"/>
                <a:stretch>
                  <a:fillRect l="-644" t="-2083" r="-920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0DFC74-7572-6531-A8B3-427CE9EB0ADE}"/>
                  </a:ext>
                </a:extLst>
              </p:cNvPr>
              <p:cNvSpPr txBox="1"/>
              <p:nvPr/>
            </p:nvSpPr>
            <p:spPr>
              <a:xfrm>
                <a:off x="835890" y="33708496"/>
                <a:ext cx="2416981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맑은 고딕" panose="020B0503020000020004" pitchFamily="50" charset="-127"/>
                  <a:buChar char="–"/>
                </a:pPr>
                <a:r>
                  <a:rPr lang="en-US" altLang="ko-KR" sz="24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연구 목표</a:t>
                </a:r>
                <a:r>
                  <a:rPr lang="en-US" altLang="ko-KR" sz="24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) 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화공 산업 전력 데이터의 클래스 불균형을 해소하고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,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LSTM-AE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의 이상치 탐지 성능에 대한 신뢰성을 향상하고자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 MI-FGSM 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기반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데이터 증강 방법론을 제안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함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맑은 고딕" panose="020B0503020000020004" pitchFamily="50" charset="-127"/>
                  <a:buChar char="–"/>
                </a:pPr>
                <a:endParaRPr lang="en-US" altLang="ko-KR" sz="2400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맑은 고딕" panose="020B0503020000020004" pitchFamily="50" charset="-127"/>
                  <a:buChar char="–"/>
                </a:pP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실험 과정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)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 화공 산업 내 점유율이 높은 기업 데이터를 </a:t>
                </a:r>
                <a:r>
                  <a:rPr lang="ko-KR" altLang="en-US" sz="2400" b="1" kern="100" dirty="0" err="1">
                    <a:latin typeface="+mn-ea"/>
                    <a:cs typeface="Times New Roman" panose="02020603050405020304" pitchFamily="18" charset="0"/>
                  </a:rPr>
                  <a:t>전처리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 후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,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=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[0.5,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0.25,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0.1,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0.05,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0.01]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 범위에서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F1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점수를 비교함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맑은 고딕" panose="020B0503020000020004" pitchFamily="50" charset="-127"/>
                  <a:buChar char="–"/>
                </a:pPr>
                <a:endParaRPr lang="en-US" altLang="ko-KR" sz="2400" b="1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맑은 고딕" panose="020B0503020000020004" pitchFamily="50" charset="-127"/>
                  <a:buChar char="–"/>
                </a:pP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실험 결과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2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 = 0.5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에서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0.9778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F1 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점수를 달성한 반면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이 감소됨에 따라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F1 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점수가 낮아지는 경향을 보였고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 = 0.01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에서는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F1 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점수는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0.6907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임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맑은 고딕" panose="020B0503020000020004" pitchFamily="50" charset="-127"/>
                  <a:buChar char="–"/>
                </a:pPr>
                <a:endParaRPr lang="en-US" altLang="ko-KR" sz="2400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맑은 고딕" panose="020B0503020000020004" pitchFamily="50" charset="-127"/>
                  <a:buChar char="–"/>
                </a:pP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시사점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2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과 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F1 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점수의 상관관계를 분석한 결과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,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이 </a:t>
                </a:r>
                <a:r>
                  <a:rPr lang="ko-KR" altLang="en-US" sz="2400" b="1" kern="100" dirty="0" err="1">
                    <a:latin typeface="+mn-ea"/>
                    <a:cs typeface="Times New Roman" panose="02020603050405020304" pitchFamily="18" charset="0"/>
                  </a:rPr>
                  <a:t>임계값보다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낮아 교란 범위가 과도하게 좁을 경우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b="1" kern="100" dirty="0">
                    <a:latin typeface="+mn-ea"/>
                    <a:cs typeface="Times New Roman" panose="02020603050405020304" pitchFamily="18" charset="0"/>
                  </a:rPr>
                  <a:t>적대적 샘플과 정상 데이터간 구분이 불분명하여 탐지 성능이 저하</a:t>
                </a:r>
                <a:r>
                  <a:rPr lang="ko-KR" altLang="en-US" sz="2400" b="1" kern="100" dirty="0">
                    <a:latin typeface="+mn-ea"/>
                    <a:cs typeface="Times New Roman" panose="02020603050405020304" pitchFamily="18" charset="0"/>
                  </a:rPr>
                  <a:t>됨</a:t>
                </a:r>
                <a:r>
                  <a:rPr lang="en-US" altLang="ko-KR" sz="2400" b="1" kern="100" dirty="0">
                    <a:latin typeface="+mn-ea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0DFC74-7572-6531-A8B3-427CE9EB0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0" y="33708496"/>
                <a:ext cx="24169810" cy="2677656"/>
              </a:xfrm>
              <a:prstGeom prst="rect">
                <a:avLst/>
              </a:prstGeom>
              <a:blipFill>
                <a:blip r:embed="rId26"/>
                <a:stretch>
                  <a:fillRect l="-473" t="-3302" r="-53" b="-5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45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A2E81-D5EE-091B-02F3-41FB22FB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82EFE93-A9B1-0408-28A2-B2B8F725E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140610"/>
              </p:ext>
            </p:extLst>
          </p:nvPr>
        </p:nvGraphicFramePr>
        <p:xfrm>
          <a:off x="2081214" y="12237396"/>
          <a:ext cx="16459705" cy="18521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3E27AB7-2C8A-7FDF-F5A8-D4555DD7532F}"/>
              </a:ext>
            </a:extLst>
          </p:cNvPr>
          <p:cNvGrpSpPr/>
          <p:nvPr/>
        </p:nvGrpSpPr>
        <p:grpSpPr>
          <a:xfrm>
            <a:off x="4511714" y="26972991"/>
            <a:ext cx="6537371" cy="1584942"/>
            <a:chOff x="4568649" y="24900009"/>
            <a:chExt cx="6537371" cy="1584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8569AA0-A191-5D49-68B1-DB8443AF7028}"/>
                    </a:ext>
                  </a:extLst>
                </p:cNvPr>
                <p:cNvSpPr txBox="1"/>
                <p:nvPr/>
              </p:nvSpPr>
              <p:spPr>
                <a:xfrm>
                  <a:off x="4568649" y="25140031"/>
                  <a:ext cx="6537371" cy="13449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 latinLnBrk="0">
                    <a:lnSpc>
                      <a:spcPct val="120000"/>
                    </a:lnSpc>
                    <a:buNone/>
                    <a:tabLst>
                      <a:tab pos="508000" algn="l"/>
                      <a:tab pos="1016000" algn="l"/>
                      <a:tab pos="1134110" algn="l"/>
                      <a:tab pos="1524000" algn="l"/>
                      <a:tab pos="2032000" algn="l"/>
                      <a:tab pos="2540000" algn="l"/>
                      <a:tab pos="3048000" algn="l"/>
                      <a:tab pos="3556000" algn="l"/>
                      <a:tab pos="4064000" algn="l"/>
                      <a:tab pos="4572000" algn="l"/>
                      <a:tab pos="5080000" algn="l"/>
                      <a:tab pos="5588000" algn="l"/>
                      <a:tab pos="6096000" algn="l"/>
                      <a:tab pos="6604000" algn="l"/>
                      <a:tab pos="7112000" algn="l"/>
                      <a:tab pos="7620000" algn="l"/>
                      <a:tab pos="8128000" algn="l"/>
                      <a:tab pos="8636000" algn="l"/>
                      <a:tab pos="9144000" algn="l"/>
                      <a:tab pos="9652000" algn="l"/>
                      <a:tab pos="10160000" algn="l"/>
                      <a:tab pos="10668000" algn="l"/>
                      <a:tab pos="11176000" algn="l"/>
                      <a:tab pos="11684000" algn="l"/>
                      <a:tab pos="12192000" algn="l"/>
                      <a:tab pos="12700000" algn="l"/>
                      <a:tab pos="13208000" algn="l"/>
                      <a:tab pos="13716000" algn="l"/>
                      <a:tab pos="14224000" algn="l"/>
                      <a:tab pos="14732000" algn="l"/>
                      <a:tab pos="15240000" algn="l"/>
                      <a:tab pos="15748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3200" b="1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32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ko-KR" sz="32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Arial" panose="020B0604020202020204" pitchFamily="34" charset="0"/>
                          </a:rPr>
                          <m:t>𝝁</m:t>
                        </m:r>
                        <m:r>
                          <a:rPr lang="en-US" altLang="ko-KR" sz="32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Arial" panose="020B0604020202020204" pitchFamily="34" charset="0"/>
                          </a:rPr>
                          <m:t>⋅</m:t>
                        </m:r>
                        <m:sSub>
                          <m:sSubPr>
                            <m:ctrlPr>
                              <a:rPr lang="ko-KR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altLang="ko-KR" sz="32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Arial" panose="020B0604020202020204" pitchFamily="34" charset="0"/>
                          </a:rPr>
                          <m:t>+ </m:t>
                        </m:r>
                        <m:f>
                          <m:fPr>
                            <m:ctrlPr>
                              <a:rPr lang="ko-KR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sz="32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  <a:cs typeface="Arial" panose="020B0604020202020204" pitchFamily="34" charset="0"/>
                                  </a:rPr>
                                  <m:t>𝜵</m:t>
                                </m:r>
                              </m:e>
                              <m:sub>
                                <m:r>
                                  <a:rPr lang="en-US" altLang="ko-KR" sz="32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𝑱</m:t>
                            </m:r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ko-KR" altLang="ko-KR" sz="32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2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32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en-US" altLang="ko-KR" sz="32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𝒚</m:t>
                            </m:r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ko-KR" altLang="ko-KR" sz="32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ko-KR" altLang="ko-KR" sz="32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3200" b="1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1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HY신명조" panose="02030600000101010101" pitchFamily="18" charset="-127"/>
                                            <a:cs typeface="Arial" panose="020B0604020202020204" pitchFamily="34" charset="0"/>
                                          </a:rPr>
                                          <m:t>𝜵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1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HY신명조" panose="02030600000101010101" pitchFamily="18" charset="-127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  <m:r>
                                      <a:rPr lang="en-US" altLang="ko-KR" sz="3200" b="1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HY신명조" panose="02030600000101010101" pitchFamily="18" charset="-127"/>
                                        <a:cs typeface="Arial" panose="020B0604020202020204" pitchFamily="34" charset="0"/>
                                      </a:rPr>
                                      <m:t>𝑱</m:t>
                                    </m:r>
                                    <m:d>
                                      <m:dPr>
                                        <m:ctrlPr>
                                          <a:rPr lang="ko-KR" altLang="ko-KR" sz="3200" b="1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ko-KR" altLang="ko-KR" sz="3200" b="1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3200" b="1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HY신명조" panose="02030600000101010101" pitchFamily="18" charset="-127"/>
                                                <a:cs typeface="Arial" panose="020B0604020202020204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200" b="1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HY신명조" panose="02030600000101010101" pitchFamily="18" charset="-127"/>
                                                <a:cs typeface="Arial" panose="020B0604020202020204" pitchFamily="34" charset="0"/>
                                              </a:rPr>
                                              <m:t>𝒕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3200" b="1" i="1" kern="1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HY신명조" panose="02030600000101010101" pitchFamily="18" charset="-127"/>
                                                <a:cs typeface="Arial" panose="020B0604020202020204" pitchFamily="34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3200" b="1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HY신명조" panose="02030600000101010101" pitchFamily="18" charset="-127"/>
                                            <a:cs typeface="Arial" panose="020B060402020202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3200" b="1" i="1" kern="1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HY신명조" panose="02030600000101010101" pitchFamily="18" charset="-127"/>
                                            <a:cs typeface="Arial" panose="020B0604020202020204" pitchFamily="34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altLang="ko-KR" sz="32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sz="32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Arial" panose="020B0604020202020204" pitchFamily="34" charset="0"/>
                              </a:rPr>
                              <m:t>  </m:t>
                            </m:r>
                          </m:den>
                        </m:f>
                        <m:r>
                          <a:rPr lang="en-US" altLang="ko-KR" sz="32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Arial" panose="020B0604020202020204" pitchFamily="34" charset="0"/>
                          </a:rPr>
                          <m:t>  </m:t>
                        </m:r>
                      </m:oMath>
                    </m:oMathPara>
                  </a14:m>
                  <a:endParaRPr lang="ko-KR" altLang="ko-KR" sz="2000" b="1" kern="100" dirty="0">
                    <a:solidFill>
                      <a:srgbClr val="000000"/>
                    </a:solidFill>
                    <a:effectLst/>
                    <a:latin typeface="한양신명조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1B5561-F52C-4983-38A5-4A1A4D2BE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649" y="25140031"/>
                  <a:ext cx="6537371" cy="13449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DC1A9C-5D5B-33CB-CDB0-33C205E3697A}"/>
                </a:ext>
              </a:extLst>
            </p:cNvPr>
            <p:cNvSpPr txBox="1"/>
            <p:nvPr/>
          </p:nvSpPr>
          <p:spPr>
            <a:xfrm>
              <a:off x="4731840" y="24900009"/>
              <a:ext cx="614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수식</a:t>
              </a:r>
              <a:r>
                <a:rPr lang="en-US" altLang="ko-KR" b="1" dirty="0"/>
                <a:t>1. </a:t>
              </a:r>
              <a:r>
                <a:rPr lang="ko-KR" altLang="en-US" b="1" dirty="0"/>
                <a:t>모멘텀 산출 수식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5848C-191E-AEA2-A0B7-54395B079A4A}"/>
                  </a:ext>
                </a:extLst>
              </p:cNvPr>
              <p:cNvSpPr txBox="1"/>
              <p:nvPr/>
            </p:nvSpPr>
            <p:spPr>
              <a:xfrm>
                <a:off x="657436" y="29417513"/>
                <a:ext cx="14022126" cy="2273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 latinLnBrk="0">
                  <a:lnSpc>
                    <a:spcPct val="120000"/>
                  </a:lnSpc>
                  <a:buFont typeface="맑은 고딕" panose="020B0503020000020004" pitchFamily="50" charset="-127"/>
                  <a:buChar char="–"/>
                  <a:tabLst>
                    <a:tab pos="508000" algn="l"/>
                    <a:tab pos="1016000" algn="l"/>
                    <a:tab pos="113411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(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MI-FGSM)</a:t>
                </a:r>
                <a:r>
                  <a:rPr lang="ko-KR" altLang="en-US" sz="2000" b="1" kern="1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M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I-FGSM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은 모멘텀을 이용해 적대적 샘플을 생성하는 알고리즘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. 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모멘텀은 이전 시점까지의 </a:t>
                </a:r>
                <a:r>
                  <a:rPr lang="ko-KR" altLang="ko-KR" sz="2000" b="1" kern="100" dirty="0" err="1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그래디언트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 방향 벡터를 누적한 값으로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, 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이를 통해 데이터의 시계열 흐름을 유지하면서 적대적 샘플을 생성</a:t>
                </a:r>
                <a:r>
                  <a:rPr lang="ko-KR" altLang="en-US" sz="2000" b="1" kern="1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함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. </a:t>
                </a:r>
              </a:p>
              <a:p>
                <a:pPr marL="342900" indent="-342900" algn="just" latinLnBrk="0">
                  <a:lnSpc>
                    <a:spcPct val="120000"/>
                  </a:lnSpc>
                  <a:buFont typeface="맑은 고딕" panose="020B0503020000020004" pitchFamily="50" charset="-127"/>
                  <a:buChar char="–"/>
                  <a:tabLst>
                    <a:tab pos="508000" algn="l"/>
                    <a:tab pos="1016000" algn="l"/>
                    <a:tab pos="113411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2000" b="1" kern="10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342900" indent="-342900" algn="just" latinLnBrk="0">
                  <a:lnSpc>
                    <a:spcPct val="120000"/>
                  </a:lnSpc>
                  <a:buFont typeface="맑은 고딕" panose="020B0503020000020004" pitchFamily="50" charset="-127"/>
                  <a:buChar char="–"/>
                  <a:tabLst>
                    <a:tab pos="508000" algn="l"/>
                    <a:tab pos="1016000" algn="l"/>
                    <a:tab pos="113411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(</a:t>
                </a:r>
                <a:r>
                  <a:rPr lang="ko-KR" altLang="en-US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수식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1)</a:t>
                </a:r>
                <a:r>
                  <a:rPr lang="ko-KR" altLang="ko-KR" sz="2000" b="1" kern="100" dirty="0">
                    <a:solidFill>
                      <a:srgbClr val="000000"/>
                    </a:solidFill>
                    <a:effectLst/>
                    <a:latin typeface="+mn-ea"/>
                    <a:cs typeface="Arial" panose="020B0604020202020204" pitchFamily="34" charset="0"/>
                  </a:rPr>
                  <a:t>다음은 모멘텀을 구하는 수식</a:t>
                </a:r>
                <a:r>
                  <a:rPr lang="en-US" altLang="ko-KR" sz="2000" b="1" kern="1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. 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시점 </a:t>
                </a:r>
                <a14:m>
                  <m:oMath xmlns:m="http://schemas.openxmlformats.org/officeDocument/2006/math">
                    <m:r>
                      <a:rPr lang="en-US" altLang="ko-KR" sz="2000" b="1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ko-KR" altLang="ko-KR" sz="2000" b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에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 대해서 </a:t>
                </a:r>
                <a14:m>
                  <m:oMath xmlns:m="http://schemas.openxmlformats.org/officeDocument/2006/math">
                    <m:r>
                      <a:rPr lang="en-US" altLang="ko-KR" sz="2000" b="1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en-US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+1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의 모멘텀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2000" b="1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의 모멘텀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ko-KR" altLang="ko-KR" sz="2000" b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에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 모멘텀 계수 </a:t>
                </a:r>
                <a14:m>
                  <m:oMath xmlns:m="http://schemas.openxmlformats.org/officeDocument/2006/math">
                    <m:r>
                      <a:rPr lang="en-US" altLang="ko-KR" sz="2000" b="1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𝝁</m:t>
                    </m:r>
                  </m:oMath>
                </a14:m>
                <a:r>
                  <a:rPr lang="ko-KR" altLang="ko-KR" sz="2000" b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를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 적용한 값과 비용 함수 </a:t>
                </a:r>
                <a14:m>
                  <m:oMath xmlns:m="http://schemas.openxmlformats.org/officeDocument/2006/math">
                    <m:r>
                      <a:rPr lang="en-US" altLang="ko-KR" sz="2000" b="1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𝑱</m:t>
                    </m:r>
                  </m:oMath>
                </a14:m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의 적대적 샘플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정답 레이블 </a:t>
                </a:r>
                <a14:m>
                  <m:oMath xmlns:m="http://schemas.openxmlformats.org/officeDocument/2006/math">
                    <m:r>
                      <a:rPr lang="en-US" altLang="ko-KR" sz="2000" b="1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ko-KR" altLang="ko-KR" sz="2000" b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에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 대한 입력 </a:t>
                </a:r>
                <a14:m>
                  <m:oMath xmlns:m="http://schemas.openxmlformats.org/officeDocument/2006/math">
                    <m:r>
                      <a:rPr lang="en-US" altLang="ko-KR" sz="2000" b="1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의 </a:t>
                </a:r>
                <a:r>
                  <a:rPr lang="ko-KR" altLang="ko-KR" sz="2000" b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그래디언트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 방향 성분을 더한 값으로 결정</a:t>
                </a:r>
                <a:r>
                  <a:rPr lang="ko-KR" altLang="en-US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됨</a:t>
                </a:r>
                <a:r>
                  <a:rPr lang="en-US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노이즈는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을 통해 계산되며</a:t>
                </a:r>
                <a:r>
                  <a:rPr lang="en-US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최대 교란 크기인 </a:t>
                </a:r>
                <a14:m>
                  <m:oMath xmlns:m="http://schemas.openxmlformats.org/officeDocument/2006/math">
                    <m:r>
                      <a:rPr lang="en-US" altLang="ko-KR" sz="2000" b="1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en-US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이내의 값으로 제한</a:t>
                </a:r>
                <a:r>
                  <a:rPr lang="ko-KR" altLang="en-US" sz="2000" b="1" kern="100" dirty="0">
                    <a:effectLst/>
                    <a:latin typeface="+mn-ea"/>
                    <a:cs typeface="Times New Roman" panose="02020603050405020304" pitchFamily="18" charset="0"/>
                  </a:rPr>
                  <a:t>됨</a:t>
                </a:r>
                <a:endParaRPr lang="ko-KR" alt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5848C-191E-AEA2-A0B7-54395B079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36" y="29417513"/>
                <a:ext cx="14022126" cy="2273186"/>
              </a:xfrm>
              <a:prstGeom prst="rect">
                <a:avLst/>
              </a:prstGeom>
              <a:blipFill>
                <a:blip r:embed="rId22"/>
                <a:stretch>
                  <a:fillRect l="-543" t="-1667" r="-452" b="-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82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B8FAF-2096-A9A1-E94B-54F5A688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A0CFE62-394B-ED7B-4E3B-05EBC5BC0019}"/>
              </a:ext>
            </a:extLst>
          </p:cNvPr>
          <p:cNvSpPr/>
          <p:nvPr/>
        </p:nvSpPr>
        <p:spPr>
          <a:xfrm>
            <a:off x="5553616" y="4412812"/>
            <a:ext cx="4114800" cy="813162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ED8F099-9B0E-F911-38FA-7F6DB8D3487C}"/>
              </a:ext>
            </a:extLst>
          </p:cNvPr>
          <p:cNvSpPr/>
          <p:nvPr/>
        </p:nvSpPr>
        <p:spPr>
          <a:xfrm>
            <a:off x="10251817" y="4412812"/>
            <a:ext cx="4114800" cy="813162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8C45AC5-667C-5150-7AF3-728DDF81719D}"/>
              </a:ext>
            </a:extLst>
          </p:cNvPr>
          <p:cNvSpPr/>
          <p:nvPr/>
        </p:nvSpPr>
        <p:spPr>
          <a:xfrm>
            <a:off x="14767136" y="4412812"/>
            <a:ext cx="4114800" cy="813162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706693D-BA0E-E433-5784-3BCE96EB7A5E}"/>
              </a:ext>
            </a:extLst>
          </p:cNvPr>
          <p:cNvGrpSpPr/>
          <p:nvPr/>
        </p:nvGrpSpPr>
        <p:grpSpPr>
          <a:xfrm>
            <a:off x="1221179" y="4412812"/>
            <a:ext cx="4114800" cy="8131629"/>
            <a:chOff x="6596743" y="14336486"/>
            <a:chExt cx="4114800" cy="8131629"/>
          </a:xfrm>
          <a:noFill/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C46E07A6-6AD6-0062-B082-4CBEB7A6F445}"/>
                </a:ext>
              </a:extLst>
            </p:cNvPr>
            <p:cNvSpPr/>
            <p:nvPr/>
          </p:nvSpPr>
          <p:spPr>
            <a:xfrm>
              <a:off x="6596743" y="14336486"/>
              <a:ext cx="4114800" cy="8131629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0CAE6F-9A1F-EE7B-FF7F-BAEA7BA0274E}"/>
                </a:ext>
              </a:extLst>
            </p:cNvPr>
            <p:cNvSpPr/>
            <p:nvPr/>
          </p:nvSpPr>
          <p:spPr>
            <a:xfrm>
              <a:off x="7380514" y="14989629"/>
              <a:ext cx="2547257" cy="6662057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0588368-F45B-EB83-43F4-A2E8287E8835}"/>
                </a:ext>
              </a:extLst>
            </p:cNvPr>
            <p:cNvGrpSpPr/>
            <p:nvPr/>
          </p:nvGrpSpPr>
          <p:grpSpPr>
            <a:xfrm>
              <a:off x="7827400" y="15218226"/>
              <a:ext cx="1577858" cy="6368146"/>
              <a:chOff x="7827400" y="15218226"/>
              <a:chExt cx="1577858" cy="6368146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모서리가 둥근 직사각형 22">
                    <a:extLst>
                      <a:ext uri="{FF2B5EF4-FFF2-40B4-BE49-F238E27FC236}">
                        <a16:creationId xmlns:a16="http://schemas.microsoft.com/office/drawing/2014/main" id="{86299E13-A353-D351-FC4B-D9E53FAD8C08}"/>
                      </a:ext>
                    </a:extLst>
                  </p:cNvPr>
                  <p:cNvSpPr/>
                  <p:nvPr/>
                </p:nvSpPr>
                <p:spPr>
                  <a:xfrm>
                    <a:off x="7827400" y="15218226"/>
                    <a:ext cx="1577858" cy="881746"/>
                  </a:xfrm>
                  <a:prstGeom prst="round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b="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모서리가 둥근 직사각형 22">
                    <a:extLst>
                      <a:ext uri="{FF2B5EF4-FFF2-40B4-BE49-F238E27FC236}">
                        <a16:creationId xmlns:a16="http://schemas.microsoft.com/office/drawing/2014/main" id="{86299E13-A353-D351-FC4B-D9E53FAD8C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400" y="15218226"/>
                    <a:ext cx="1577858" cy="881746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b="-2703"/>
                    </a:stretch>
                  </a:blipFill>
                  <a:ln w="571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모서리가 둥근 직사각형 23">
                    <a:extLst>
                      <a:ext uri="{FF2B5EF4-FFF2-40B4-BE49-F238E27FC236}">
                        <a16:creationId xmlns:a16="http://schemas.microsoft.com/office/drawing/2014/main" id="{AC43BDBE-2B3C-A439-0576-87D37A2877C2}"/>
                      </a:ext>
                    </a:extLst>
                  </p:cNvPr>
                  <p:cNvSpPr/>
                  <p:nvPr/>
                </p:nvSpPr>
                <p:spPr>
                  <a:xfrm>
                    <a:off x="7827400" y="16573495"/>
                    <a:ext cx="1577858" cy="881746"/>
                  </a:xfrm>
                  <a:prstGeom prst="round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6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6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6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24" name="모서리가 둥근 직사각형 23">
                    <a:extLst>
                      <a:ext uri="{FF2B5EF4-FFF2-40B4-BE49-F238E27FC236}">
                        <a16:creationId xmlns:a16="http://schemas.microsoft.com/office/drawing/2014/main" id="{AC43BDBE-2B3C-A439-0576-87D37A2877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400" y="16573495"/>
                    <a:ext cx="1577858" cy="881746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b="-5333"/>
                    </a:stretch>
                  </a:blipFill>
                  <a:ln w="571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모서리가 둥근 직사각형 24">
                    <a:extLst>
                      <a:ext uri="{FF2B5EF4-FFF2-40B4-BE49-F238E27FC236}">
                        <a16:creationId xmlns:a16="http://schemas.microsoft.com/office/drawing/2014/main" id="{8B01F22B-8D58-42D4-B35D-227C0BE1BA65}"/>
                      </a:ext>
                    </a:extLst>
                  </p:cNvPr>
                  <p:cNvSpPr/>
                  <p:nvPr/>
                </p:nvSpPr>
                <p:spPr>
                  <a:xfrm>
                    <a:off x="7827400" y="17961426"/>
                    <a:ext cx="1577858" cy="881746"/>
                  </a:xfrm>
                  <a:prstGeom prst="round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6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6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6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25" name="모서리가 둥근 직사각형 24">
                    <a:extLst>
                      <a:ext uri="{FF2B5EF4-FFF2-40B4-BE49-F238E27FC236}">
                        <a16:creationId xmlns:a16="http://schemas.microsoft.com/office/drawing/2014/main" id="{8B01F22B-8D58-42D4-B35D-227C0BE1BA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400" y="17961426"/>
                    <a:ext cx="1577858" cy="881746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b="-5405"/>
                    </a:stretch>
                  </a:blipFill>
                  <a:ln w="571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모서리가 둥근 직사각형 26">
                    <a:extLst>
                      <a:ext uri="{FF2B5EF4-FFF2-40B4-BE49-F238E27FC236}">
                        <a16:creationId xmlns:a16="http://schemas.microsoft.com/office/drawing/2014/main" id="{C0B2EE2F-FA19-279C-29A8-A95C525E7F02}"/>
                      </a:ext>
                    </a:extLst>
                  </p:cNvPr>
                  <p:cNvSpPr/>
                  <p:nvPr/>
                </p:nvSpPr>
                <p:spPr>
                  <a:xfrm>
                    <a:off x="7827400" y="20704626"/>
                    <a:ext cx="1577858" cy="881746"/>
                  </a:xfrm>
                  <a:prstGeom prst="round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6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6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6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27" name="모서리가 둥근 직사각형 26">
                    <a:extLst>
                      <a:ext uri="{FF2B5EF4-FFF2-40B4-BE49-F238E27FC236}">
                        <a16:creationId xmlns:a16="http://schemas.microsoft.com/office/drawing/2014/main" id="{C0B2EE2F-FA19-279C-29A8-A95C525E7F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400" y="20704626"/>
                    <a:ext cx="1577858" cy="881746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5405"/>
                    </a:stretch>
                  </a:blipFill>
                  <a:ln w="571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3FFC535-2111-9012-7D18-EB1BD7DBC3ED}"/>
              </a:ext>
            </a:extLst>
          </p:cNvPr>
          <p:cNvSpPr/>
          <p:nvPr/>
        </p:nvSpPr>
        <p:spPr>
          <a:xfrm>
            <a:off x="6792177" y="5278224"/>
            <a:ext cx="1577858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b="1" dirty="0">
                <a:solidFill>
                  <a:schemeClr val="tx1"/>
                </a:solidFill>
              </a:rPr>
              <a:t>LSTM</a:t>
            </a:r>
            <a:endParaRPr kumimoji="1"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D26ADC6-F508-5638-9D6D-AEC35F37CC1D}"/>
              </a:ext>
            </a:extLst>
          </p:cNvPr>
          <p:cNvSpPr/>
          <p:nvPr/>
        </p:nvSpPr>
        <p:spPr>
          <a:xfrm>
            <a:off x="6792177" y="6682481"/>
            <a:ext cx="1577858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LSTM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CDAC72E-2AFC-CD97-D97F-4D28B5664893}"/>
              </a:ext>
            </a:extLst>
          </p:cNvPr>
          <p:cNvSpPr/>
          <p:nvPr/>
        </p:nvSpPr>
        <p:spPr>
          <a:xfrm>
            <a:off x="6792177" y="8086738"/>
            <a:ext cx="1577858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LSTM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4434BF2-66F1-226B-5DCE-88C9B058D477}"/>
              </a:ext>
            </a:extLst>
          </p:cNvPr>
          <p:cNvSpPr/>
          <p:nvPr/>
        </p:nvSpPr>
        <p:spPr>
          <a:xfrm>
            <a:off x="6792177" y="10797281"/>
            <a:ext cx="1577858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LSTM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438B359B-498E-A795-2E2A-083E07D0FDCB}"/>
              </a:ext>
            </a:extLst>
          </p:cNvPr>
          <p:cNvSpPr/>
          <p:nvPr/>
        </p:nvSpPr>
        <p:spPr>
          <a:xfrm>
            <a:off x="16047633" y="5474167"/>
            <a:ext cx="1577858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LSTM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04A109F6-F00C-1ED4-43B1-242072FBED7D}"/>
              </a:ext>
            </a:extLst>
          </p:cNvPr>
          <p:cNvSpPr/>
          <p:nvPr/>
        </p:nvSpPr>
        <p:spPr>
          <a:xfrm>
            <a:off x="16047633" y="6845767"/>
            <a:ext cx="1577858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LSTM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42AB17AD-D79E-3AE6-E5FC-77560CA03D48}"/>
              </a:ext>
            </a:extLst>
          </p:cNvPr>
          <p:cNvSpPr/>
          <p:nvPr/>
        </p:nvSpPr>
        <p:spPr>
          <a:xfrm>
            <a:off x="16047633" y="8217367"/>
            <a:ext cx="1577858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LSTM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5F18DB61-72AC-3493-BA26-307AEE4DEEF2}"/>
              </a:ext>
            </a:extLst>
          </p:cNvPr>
          <p:cNvSpPr/>
          <p:nvPr/>
        </p:nvSpPr>
        <p:spPr>
          <a:xfrm>
            <a:off x="16047633" y="10960567"/>
            <a:ext cx="1577858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LSTM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F809C6C-0CA3-1E50-3C1B-EF04F5992D44}"/>
              </a:ext>
            </a:extLst>
          </p:cNvPr>
          <p:cNvGrpSpPr/>
          <p:nvPr/>
        </p:nvGrpSpPr>
        <p:grpSpPr>
          <a:xfrm>
            <a:off x="22664197" y="4461796"/>
            <a:ext cx="4114800" cy="8131629"/>
            <a:chOff x="6596743" y="14336486"/>
            <a:chExt cx="4114800" cy="8131629"/>
          </a:xfrm>
          <a:noFill/>
        </p:grpSpPr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EDCC7C6B-2BD2-8D64-5A96-2D80B87AD307}"/>
                </a:ext>
              </a:extLst>
            </p:cNvPr>
            <p:cNvSpPr/>
            <p:nvPr/>
          </p:nvSpPr>
          <p:spPr>
            <a:xfrm>
              <a:off x="6596743" y="14336486"/>
              <a:ext cx="4114800" cy="8131629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CA15FE-3FFE-4EF2-1AE4-3992F8FE9FBD}"/>
                </a:ext>
              </a:extLst>
            </p:cNvPr>
            <p:cNvSpPr/>
            <p:nvPr/>
          </p:nvSpPr>
          <p:spPr>
            <a:xfrm>
              <a:off x="7380514" y="15061474"/>
              <a:ext cx="2547257" cy="6662057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CAC72C0-118A-58F4-D6D1-6AD4CC75285B}"/>
                </a:ext>
              </a:extLst>
            </p:cNvPr>
            <p:cNvGrpSpPr/>
            <p:nvPr/>
          </p:nvGrpSpPr>
          <p:grpSpPr>
            <a:xfrm>
              <a:off x="7827400" y="15283540"/>
              <a:ext cx="1577858" cy="6368146"/>
              <a:chOff x="7827400" y="15283540"/>
              <a:chExt cx="1577858" cy="6368146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모서리가 둥근 직사각형 55">
                    <a:extLst>
                      <a:ext uri="{FF2B5EF4-FFF2-40B4-BE49-F238E27FC236}">
                        <a16:creationId xmlns:a16="http://schemas.microsoft.com/office/drawing/2014/main" id="{C88BC9D5-B20B-77B3-912D-BB563B12B05E}"/>
                      </a:ext>
                    </a:extLst>
                  </p:cNvPr>
                  <p:cNvSpPr/>
                  <p:nvPr/>
                </p:nvSpPr>
                <p:spPr>
                  <a:xfrm>
                    <a:off x="7827400" y="15283540"/>
                    <a:ext cx="1577858" cy="881746"/>
                  </a:xfrm>
                  <a:prstGeom prst="round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en-US" altLang="ko-KR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R" sz="6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6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6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kumimoji="1" lang="en-US" altLang="ko-KR" sz="6000" b="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모서리가 둥근 직사각형 55">
                    <a:extLst>
                      <a:ext uri="{FF2B5EF4-FFF2-40B4-BE49-F238E27FC236}">
                        <a16:creationId xmlns:a16="http://schemas.microsoft.com/office/drawing/2014/main" id="{C88BC9D5-B20B-77B3-912D-BB563B12B0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400" y="15283540"/>
                    <a:ext cx="1577858" cy="881746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t="-26667" b="-2667"/>
                    </a:stretch>
                  </a:blipFill>
                  <a:ln w="571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모서리가 둥근 직사각형 56">
                    <a:extLst>
                      <a:ext uri="{FF2B5EF4-FFF2-40B4-BE49-F238E27FC236}">
                        <a16:creationId xmlns:a16="http://schemas.microsoft.com/office/drawing/2014/main" id="{DC970A9D-BCF3-0268-6470-2DE43FE639D1}"/>
                      </a:ext>
                    </a:extLst>
                  </p:cNvPr>
                  <p:cNvSpPr/>
                  <p:nvPr/>
                </p:nvSpPr>
                <p:spPr>
                  <a:xfrm>
                    <a:off x="7827400" y="16638809"/>
                    <a:ext cx="1577858" cy="881746"/>
                  </a:xfrm>
                  <a:prstGeom prst="round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en-US" altLang="ko-KR" sz="6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R" sz="6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6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6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57" name="모서리가 둥근 직사각형 56">
                    <a:extLst>
                      <a:ext uri="{FF2B5EF4-FFF2-40B4-BE49-F238E27FC236}">
                        <a16:creationId xmlns:a16="http://schemas.microsoft.com/office/drawing/2014/main" id="{DC970A9D-BCF3-0268-6470-2DE43FE639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400" y="16638809"/>
                    <a:ext cx="1577858" cy="881746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t="-24000" b="-5333"/>
                    </a:stretch>
                  </a:blipFill>
                  <a:ln w="571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모서리가 둥근 직사각형 57">
                    <a:extLst>
                      <a:ext uri="{FF2B5EF4-FFF2-40B4-BE49-F238E27FC236}">
                        <a16:creationId xmlns:a16="http://schemas.microsoft.com/office/drawing/2014/main" id="{6952AA2A-E90C-B9AE-83AC-D37181BA38F0}"/>
                      </a:ext>
                    </a:extLst>
                  </p:cNvPr>
                  <p:cNvSpPr/>
                  <p:nvPr/>
                </p:nvSpPr>
                <p:spPr>
                  <a:xfrm>
                    <a:off x="7827400" y="18026740"/>
                    <a:ext cx="1577858" cy="881746"/>
                  </a:xfrm>
                  <a:prstGeom prst="round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en-US" altLang="ko-KR" sz="6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R" sz="6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6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6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58" name="모서리가 둥근 직사각형 57">
                    <a:extLst>
                      <a:ext uri="{FF2B5EF4-FFF2-40B4-BE49-F238E27FC236}">
                        <a16:creationId xmlns:a16="http://schemas.microsoft.com/office/drawing/2014/main" id="{6952AA2A-E90C-B9AE-83AC-D37181BA38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400" y="18026740"/>
                    <a:ext cx="1577858" cy="881746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t="-22667" b="-5333"/>
                    </a:stretch>
                  </a:blipFill>
                  <a:ln w="571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모서리가 둥근 직사각형 58">
                    <a:extLst>
                      <a:ext uri="{FF2B5EF4-FFF2-40B4-BE49-F238E27FC236}">
                        <a16:creationId xmlns:a16="http://schemas.microsoft.com/office/drawing/2014/main" id="{019BBEAF-02B3-5399-5187-928CA41B3A7F}"/>
                      </a:ext>
                    </a:extLst>
                  </p:cNvPr>
                  <p:cNvSpPr/>
                  <p:nvPr/>
                </p:nvSpPr>
                <p:spPr>
                  <a:xfrm>
                    <a:off x="7827400" y="20769940"/>
                    <a:ext cx="1577858" cy="881746"/>
                  </a:xfrm>
                  <a:prstGeom prst="round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en-US" altLang="ko-KR" sz="6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R" sz="6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6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6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59" name="모서리가 둥근 직사각형 58">
                    <a:extLst>
                      <a:ext uri="{FF2B5EF4-FFF2-40B4-BE49-F238E27FC236}">
                        <a16:creationId xmlns:a16="http://schemas.microsoft.com/office/drawing/2014/main" id="{019BBEAF-02B3-5399-5187-928CA41B3A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400" y="20769940"/>
                    <a:ext cx="1577858" cy="881746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t="-22667" b="-5333"/>
                    </a:stretch>
                  </a:blipFill>
                  <a:ln w="571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EA8855-F14C-5C24-ABF8-B33A39AC3DC8}"/>
                  </a:ext>
                </a:extLst>
              </p:cNvPr>
              <p:cNvSpPr txBox="1"/>
              <p:nvPr/>
            </p:nvSpPr>
            <p:spPr>
              <a:xfrm>
                <a:off x="2451836" y="9411530"/>
                <a:ext cx="1577858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6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6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EA8855-F14C-5C24-ABF8-B33A39AC3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836" y="9411530"/>
                <a:ext cx="1577858" cy="9233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D0BB954-220C-C430-1C57-1F2930867F59}"/>
                  </a:ext>
                </a:extLst>
              </p:cNvPr>
              <p:cNvSpPr txBox="1"/>
              <p:nvPr/>
            </p:nvSpPr>
            <p:spPr>
              <a:xfrm>
                <a:off x="23894854" y="9502970"/>
                <a:ext cx="1577858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6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6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D0BB954-220C-C430-1C57-1F2930867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4854" y="9502970"/>
                <a:ext cx="1577858" cy="923330"/>
              </a:xfrm>
              <a:prstGeom prst="rect">
                <a:avLst/>
              </a:prstGeom>
              <a:blipFill>
                <a:blip r:embed="rId11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CFF8535-DBE2-3C26-B31C-1A48D2573241}"/>
              </a:ext>
            </a:extLst>
          </p:cNvPr>
          <p:cNvCxnSpPr>
            <a:stCxn id="23" idx="3"/>
            <a:endCxn id="28" idx="1"/>
          </p:cNvCxnSpPr>
          <p:nvPr/>
        </p:nvCxnSpPr>
        <p:spPr>
          <a:xfrm flipV="1">
            <a:off x="4029694" y="5719097"/>
            <a:ext cx="2762483" cy="163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05D1293-DEAC-4282-B488-813D0D6E4D16}"/>
              </a:ext>
            </a:extLst>
          </p:cNvPr>
          <p:cNvCxnSpPr/>
          <p:nvPr/>
        </p:nvCxnSpPr>
        <p:spPr>
          <a:xfrm flipV="1">
            <a:off x="4037430" y="7123354"/>
            <a:ext cx="2997617" cy="163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F2B9AAF-87BC-60E7-E4CE-062FFF37A6DA}"/>
              </a:ext>
            </a:extLst>
          </p:cNvPr>
          <p:cNvCxnSpPr/>
          <p:nvPr/>
        </p:nvCxnSpPr>
        <p:spPr>
          <a:xfrm flipV="1">
            <a:off x="4037430" y="8445971"/>
            <a:ext cx="2997617" cy="163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6AA4136-459D-DF16-8E3E-EEF765D2AD1B}"/>
              </a:ext>
            </a:extLst>
          </p:cNvPr>
          <p:cNvCxnSpPr/>
          <p:nvPr/>
        </p:nvCxnSpPr>
        <p:spPr>
          <a:xfrm flipV="1">
            <a:off x="4014247" y="11299402"/>
            <a:ext cx="2997617" cy="163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2055C09-2C4E-B1D6-D5F4-39096E9366CB}"/>
              </a:ext>
            </a:extLst>
          </p:cNvPr>
          <p:cNvGrpSpPr/>
          <p:nvPr/>
        </p:nvGrpSpPr>
        <p:grpSpPr>
          <a:xfrm>
            <a:off x="11003806" y="4680600"/>
            <a:ext cx="881746" cy="7540531"/>
            <a:chOff x="16379370" y="14989629"/>
            <a:chExt cx="881746" cy="6613074"/>
          </a:xfrm>
        </p:grpSpPr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B271222B-6843-C0A8-311D-0C1860E0218A}"/>
                </a:ext>
              </a:extLst>
            </p:cNvPr>
            <p:cNvSpPr/>
            <p:nvPr/>
          </p:nvSpPr>
          <p:spPr>
            <a:xfrm rot="5400000">
              <a:off x="13513706" y="17855294"/>
              <a:ext cx="6613073" cy="881746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CE8C43C-A50B-1A5E-55DB-C476919309B5}"/>
                </a:ext>
              </a:extLst>
            </p:cNvPr>
            <p:cNvSpPr txBox="1"/>
            <p:nvPr/>
          </p:nvSpPr>
          <p:spPr>
            <a:xfrm>
              <a:off x="16422020" y="14989629"/>
              <a:ext cx="800219" cy="65967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ko-KR" sz="4000" b="1" dirty="0"/>
                <a:t>Latent Vector</a:t>
              </a:r>
              <a:endParaRPr kumimoji="1" lang="ko-KR" altLang="en-US" sz="4000" b="1" dirty="0"/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F3B4B0E-4174-A751-9DF0-E00E3E2167B7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7581106" y="6159970"/>
            <a:ext cx="0" cy="5225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7C70826-3326-D022-36AB-6340CAF8CE56}"/>
              </a:ext>
            </a:extLst>
          </p:cNvPr>
          <p:cNvCxnSpPr>
            <a:cxnSpLocks/>
          </p:cNvCxnSpPr>
          <p:nvPr/>
        </p:nvCxnSpPr>
        <p:spPr>
          <a:xfrm>
            <a:off x="7568539" y="7596882"/>
            <a:ext cx="0" cy="5225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0416D5F-6765-3DAB-D173-7A4852FF92A1}"/>
              </a:ext>
            </a:extLst>
          </p:cNvPr>
          <p:cNvCxnSpPr>
            <a:cxnSpLocks/>
          </p:cNvCxnSpPr>
          <p:nvPr/>
        </p:nvCxnSpPr>
        <p:spPr>
          <a:xfrm>
            <a:off x="16844085" y="6323256"/>
            <a:ext cx="0" cy="5225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ED550BE-6EFF-E23E-7ABF-00FA92B42259}"/>
              </a:ext>
            </a:extLst>
          </p:cNvPr>
          <p:cNvCxnSpPr>
            <a:cxnSpLocks/>
          </p:cNvCxnSpPr>
          <p:nvPr/>
        </p:nvCxnSpPr>
        <p:spPr>
          <a:xfrm>
            <a:off x="16844085" y="7727513"/>
            <a:ext cx="0" cy="5225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ACC42F3-BAFD-B3AD-CE2B-547DC7C443E1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6836562" y="9131770"/>
            <a:ext cx="7523" cy="18287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BAF1CAA-97D1-A38A-2447-2FF7447776CA}"/>
              </a:ext>
            </a:extLst>
          </p:cNvPr>
          <p:cNvCxnSpPr>
            <a:cxnSpLocks/>
          </p:cNvCxnSpPr>
          <p:nvPr/>
        </p:nvCxnSpPr>
        <p:spPr>
          <a:xfrm flipH="1">
            <a:off x="7586224" y="8989276"/>
            <a:ext cx="7523" cy="18287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6391ECD-591F-DF43-D77C-F86AADAC6BE2}"/>
              </a:ext>
            </a:extLst>
          </p:cNvPr>
          <p:cNvGrpSpPr/>
          <p:nvPr/>
        </p:nvGrpSpPr>
        <p:grpSpPr>
          <a:xfrm>
            <a:off x="12644156" y="4664271"/>
            <a:ext cx="881746" cy="7540530"/>
            <a:chOff x="16379370" y="14989629"/>
            <a:chExt cx="881746" cy="6613074"/>
          </a:xfrm>
        </p:grpSpPr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55AA29B0-41FD-CC4A-628B-A92D7951C4F8}"/>
                </a:ext>
              </a:extLst>
            </p:cNvPr>
            <p:cNvSpPr/>
            <p:nvPr/>
          </p:nvSpPr>
          <p:spPr>
            <a:xfrm rot="5400000">
              <a:off x="13513706" y="17855294"/>
              <a:ext cx="6613073" cy="881746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C097A5C-9714-F8F1-A82C-81CE2F1C1A2E}"/>
                </a:ext>
              </a:extLst>
            </p:cNvPr>
            <p:cNvSpPr txBox="1"/>
            <p:nvPr/>
          </p:nvSpPr>
          <p:spPr>
            <a:xfrm>
              <a:off x="16422020" y="14989629"/>
              <a:ext cx="800219" cy="65967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ko-KR" sz="4000" b="1" dirty="0"/>
                <a:t>RepeatVector</a:t>
              </a:r>
              <a:endParaRPr kumimoji="1" lang="ko-KR" altLang="en-US" sz="4000" b="1" dirty="0"/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A7394CF-4F7B-529F-1754-4D483A7FFB18}"/>
              </a:ext>
            </a:extLst>
          </p:cNvPr>
          <p:cNvCxnSpPr>
            <a:cxnSpLocks/>
          </p:cNvCxnSpPr>
          <p:nvPr/>
        </p:nvCxnSpPr>
        <p:spPr>
          <a:xfrm>
            <a:off x="13566074" y="5949331"/>
            <a:ext cx="24815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C0106BF-E68C-18C7-7076-0C66153C8F4B}"/>
              </a:ext>
            </a:extLst>
          </p:cNvPr>
          <p:cNvCxnSpPr>
            <a:cxnSpLocks/>
          </p:cNvCxnSpPr>
          <p:nvPr/>
        </p:nvCxnSpPr>
        <p:spPr>
          <a:xfrm>
            <a:off x="13566073" y="7307034"/>
            <a:ext cx="24815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702F08E-6C58-90B4-0C99-68BCC5B84229}"/>
              </a:ext>
            </a:extLst>
          </p:cNvPr>
          <p:cNvCxnSpPr>
            <a:cxnSpLocks/>
          </p:cNvCxnSpPr>
          <p:nvPr/>
        </p:nvCxnSpPr>
        <p:spPr>
          <a:xfrm>
            <a:off x="13566072" y="8664737"/>
            <a:ext cx="24815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93BFF8C-F996-0DCE-47AE-F915A7C5A3F7}"/>
              </a:ext>
            </a:extLst>
          </p:cNvPr>
          <p:cNvCxnSpPr>
            <a:cxnSpLocks/>
          </p:cNvCxnSpPr>
          <p:nvPr/>
        </p:nvCxnSpPr>
        <p:spPr>
          <a:xfrm>
            <a:off x="13566071" y="11376931"/>
            <a:ext cx="24815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8C95EA1-C55D-60E5-308D-0BF95E26E525}"/>
              </a:ext>
            </a:extLst>
          </p:cNvPr>
          <p:cNvCxnSpPr>
            <a:cxnSpLocks/>
          </p:cNvCxnSpPr>
          <p:nvPr/>
        </p:nvCxnSpPr>
        <p:spPr>
          <a:xfrm>
            <a:off x="9033164" y="8648953"/>
            <a:ext cx="12186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733B968-C201-51C6-201C-981469330380}"/>
              </a:ext>
            </a:extLst>
          </p:cNvPr>
          <p:cNvCxnSpPr>
            <a:cxnSpLocks/>
          </p:cNvCxnSpPr>
          <p:nvPr/>
        </p:nvCxnSpPr>
        <p:spPr>
          <a:xfrm>
            <a:off x="11990056" y="8621743"/>
            <a:ext cx="5834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B5118A9-D5D7-7ACE-7E76-A096196D2DAC}"/>
              </a:ext>
            </a:extLst>
          </p:cNvPr>
          <p:cNvGrpSpPr/>
          <p:nvPr/>
        </p:nvGrpSpPr>
        <p:grpSpPr>
          <a:xfrm>
            <a:off x="19951232" y="4757345"/>
            <a:ext cx="881746" cy="7540530"/>
            <a:chOff x="16379370" y="14989629"/>
            <a:chExt cx="881746" cy="6613074"/>
          </a:xfrm>
        </p:grpSpPr>
        <p:sp>
          <p:nvSpPr>
            <p:cNvPr id="105" name="모서리가 둥근 직사각형 104">
              <a:extLst>
                <a:ext uri="{FF2B5EF4-FFF2-40B4-BE49-F238E27FC236}">
                  <a16:creationId xmlns:a16="http://schemas.microsoft.com/office/drawing/2014/main" id="{5C17217C-E4C3-94E7-EBC0-30B83D5B37B9}"/>
                </a:ext>
              </a:extLst>
            </p:cNvPr>
            <p:cNvSpPr/>
            <p:nvPr/>
          </p:nvSpPr>
          <p:spPr>
            <a:xfrm rot="5400000">
              <a:off x="13513706" y="17855294"/>
              <a:ext cx="6613073" cy="881746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5497A66-B565-9BF2-658C-72C8B8037FFC}"/>
                </a:ext>
              </a:extLst>
            </p:cNvPr>
            <p:cNvSpPr txBox="1"/>
            <p:nvPr/>
          </p:nvSpPr>
          <p:spPr>
            <a:xfrm>
              <a:off x="16422020" y="14989629"/>
              <a:ext cx="800219" cy="65967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ko-KR" sz="4000" b="1" dirty="0"/>
                <a:t>Timedistributed</a:t>
              </a:r>
              <a:endParaRPr kumimoji="1" lang="ko-KR" altLang="en-US" sz="4000" b="1" dirty="0"/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1AFFFCB-8DD8-8AD3-41AB-316505FC0DB6}"/>
              </a:ext>
            </a:extLst>
          </p:cNvPr>
          <p:cNvCxnSpPr>
            <a:cxnSpLocks/>
          </p:cNvCxnSpPr>
          <p:nvPr/>
        </p:nvCxnSpPr>
        <p:spPr>
          <a:xfrm>
            <a:off x="20871855" y="5942534"/>
            <a:ext cx="3022999" cy="67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DE8C56-6259-5996-AB1C-77ECE706A7DD}"/>
              </a:ext>
            </a:extLst>
          </p:cNvPr>
          <p:cNvCxnSpPr>
            <a:cxnSpLocks/>
          </p:cNvCxnSpPr>
          <p:nvPr/>
        </p:nvCxnSpPr>
        <p:spPr>
          <a:xfrm>
            <a:off x="20871855" y="7307034"/>
            <a:ext cx="3022999" cy="67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30378AE-7E50-4E36-F87A-B51928B02535}"/>
              </a:ext>
            </a:extLst>
          </p:cNvPr>
          <p:cNvCxnSpPr>
            <a:cxnSpLocks/>
          </p:cNvCxnSpPr>
          <p:nvPr/>
        </p:nvCxnSpPr>
        <p:spPr>
          <a:xfrm>
            <a:off x="20871855" y="8671534"/>
            <a:ext cx="3022999" cy="67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BC6A4F8-0800-EFD7-4E01-4E8BB49F6E44}"/>
              </a:ext>
            </a:extLst>
          </p:cNvPr>
          <p:cNvCxnSpPr>
            <a:cxnSpLocks/>
          </p:cNvCxnSpPr>
          <p:nvPr/>
        </p:nvCxnSpPr>
        <p:spPr>
          <a:xfrm>
            <a:off x="20871855" y="11394643"/>
            <a:ext cx="3022999" cy="67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C4CEC576-635E-8930-1C03-73708F549CBB}"/>
              </a:ext>
            </a:extLst>
          </p:cNvPr>
          <p:cNvSpPr/>
          <p:nvPr/>
        </p:nvSpPr>
        <p:spPr>
          <a:xfrm>
            <a:off x="2081423" y="3743334"/>
            <a:ext cx="2360247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입력</a:t>
            </a: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8CAF1DFC-57D5-8D25-1AD3-B52CF3267743}"/>
              </a:ext>
            </a:extLst>
          </p:cNvPr>
          <p:cNvSpPr/>
          <p:nvPr/>
        </p:nvSpPr>
        <p:spPr>
          <a:xfrm>
            <a:off x="6419746" y="3757055"/>
            <a:ext cx="2360247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LSTM</a:t>
            </a:r>
          </a:p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인코더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7E7DF80D-CBA8-0ACC-A2A6-E7761A4D5F15}"/>
              </a:ext>
            </a:extLst>
          </p:cNvPr>
          <p:cNvSpPr/>
          <p:nvPr/>
        </p:nvSpPr>
        <p:spPr>
          <a:xfrm>
            <a:off x="11090430" y="3656795"/>
            <a:ext cx="2360247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잠재공간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990D8916-C19F-0985-3D4E-E22921A4E8E0}"/>
              </a:ext>
            </a:extLst>
          </p:cNvPr>
          <p:cNvSpPr/>
          <p:nvPr/>
        </p:nvSpPr>
        <p:spPr>
          <a:xfrm>
            <a:off x="15652454" y="3757055"/>
            <a:ext cx="2360247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LSTM</a:t>
            </a:r>
          </a:p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디코더</a:t>
            </a: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A40D9554-61E0-795D-7A2F-BD0B9EED4968}"/>
              </a:ext>
            </a:extLst>
          </p:cNvPr>
          <p:cNvSpPr/>
          <p:nvPr/>
        </p:nvSpPr>
        <p:spPr>
          <a:xfrm>
            <a:off x="23516985" y="3867503"/>
            <a:ext cx="2360247" cy="8817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출력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59D8064-FB0F-345F-20C7-C9B8B211DBAB}"/>
              </a:ext>
            </a:extLst>
          </p:cNvPr>
          <p:cNvCxnSpPr>
            <a:cxnSpLocks/>
          </p:cNvCxnSpPr>
          <p:nvPr/>
        </p:nvCxnSpPr>
        <p:spPr>
          <a:xfrm>
            <a:off x="18329564" y="8566912"/>
            <a:ext cx="161049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DDDA38AA-E39B-3649-62D1-ECD36536456D}"/>
              </a:ext>
            </a:extLst>
          </p:cNvPr>
          <p:cNvCxnSpPr/>
          <p:nvPr/>
        </p:nvCxnSpPr>
        <p:spPr>
          <a:xfrm>
            <a:off x="9033164" y="8621743"/>
            <a:ext cx="0" cy="26939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B07D586E-EC18-B97F-BB6B-A48F25783E00}"/>
              </a:ext>
            </a:extLst>
          </p:cNvPr>
          <p:cNvCxnSpPr>
            <a:cxnSpLocks/>
          </p:cNvCxnSpPr>
          <p:nvPr/>
        </p:nvCxnSpPr>
        <p:spPr>
          <a:xfrm flipH="1">
            <a:off x="8370034" y="11349609"/>
            <a:ext cx="694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CB4B68C7-5072-35D1-718E-356F0641E091}"/>
              </a:ext>
            </a:extLst>
          </p:cNvPr>
          <p:cNvCxnSpPr>
            <a:cxnSpLocks/>
          </p:cNvCxnSpPr>
          <p:nvPr/>
        </p:nvCxnSpPr>
        <p:spPr>
          <a:xfrm>
            <a:off x="18329564" y="8566912"/>
            <a:ext cx="0" cy="28100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7494211C-4040-5F6C-0560-4A119A590860}"/>
              </a:ext>
            </a:extLst>
          </p:cNvPr>
          <p:cNvCxnSpPr>
            <a:cxnSpLocks/>
          </p:cNvCxnSpPr>
          <p:nvPr/>
        </p:nvCxnSpPr>
        <p:spPr>
          <a:xfrm flipH="1">
            <a:off x="17666434" y="11410810"/>
            <a:ext cx="694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6E783C7-8CF6-3C6F-47E3-4ADFA6E3D33A}"/>
              </a:ext>
            </a:extLst>
          </p:cNvPr>
          <p:cNvCxnSpPr>
            <a:cxnSpLocks/>
          </p:cNvCxnSpPr>
          <p:nvPr/>
        </p:nvCxnSpPr>
        <p:spPr>
          <a:xfrm>
            <a:off x="10318488" y="15592018"/>
            <a:ext cx="0" cy="10873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수행의 시작/종료 150">
            <a:extLst>
              <a:ext uri="{FF2B5EF4-FFF2-40B4-BE49-F238E27FC236}">
                <a16:creationId xmlns:a16="http://schemas.microsoft.com/office/drawing/2014/main" id="{65DAF964-3524-E4BD-A1BB-144F026C5165}"/>
              </a:ext>
            </a:extLst>
          </p:cNvPr>
          <p:cNvSpPr/>
          <p:nvPr/>
        </p:nvSpPr>
        <p:spPr>
          <a:xfrm>
            <a:off x="8428040" y="13921077"/>
            <a:ext cx="3793857" cy="1484835"/>
          </a:xfrm>
          <a:prstGeom prst="flowChartTerminator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800" b="1" dirty="0">
                <a:solidFill>
                  <a:schemeClr val="tx1"/>
                </a:solidFill>
              </a:rPr>
              <a:t>Start</a:t>
            </a:r>
            <a:endParaRPr kumimoji="1" lang="ko-KR" altLang="en-US" sz="4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처리 151">
                <a:extLst>
                  <a:ext uri="{FF2B5EF4-FFF2-40B4-BE49-F238E27FC236}">
                    <a16:creationId xmlns:a16="http://schemas.microsoft.com/office/drawing/2014/main" id="{70E87D22-0B99-3962-B6CB-AF09D2730D5E}"/>
                  </a:ext>
                </a:extLst>
              </p:cNvPr>
              <p:cNvSpPr/>
              <p:nvPr/>
            </p:nvSpPr>
            <p:spPr>
              <a:xfrm>
                <a:off x="4415067" y="16752483"/>
                <a:ext cx="11237387" cy="1777067"/>
              </a:xfrm>
              <a:prstGeom prst="flowChartProcess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kumimoji="1" lang="en-US" altLang="ko-KR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Sup>
                      <m:sSubSupPr>
                        <m:ctrlPr>
                          <a:rPr kumimoji="1" lang="en-US" altLang="ko-KR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kumimoji="1" lang="en-US" altLang="ko-KR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𝑻𝒉𝒆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𝒑𝒆𝒓𝒕𝒖𝒓𝒃𝒂𝒕𝒊𝒐𝒏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kumimoji="1" lang="en-US" altLang="ko-KR" sz="36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kumimoji="1" lang="en-US" altLang="ko-KR" sz="3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3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3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ko-KR" sz="36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𝒊𝒕𝒆𝒓𝒂𝒕𝒊𝒐𝒏𝒔</m:t>
                      </m:r>
                      <m:r>
                        <a:rPr kumimoji="1"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kumimoji="1"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𝒎𝒐𝒎𝒆𝒏𝒕𝒖𝒎</m:t>
                      </m:r>
                      <m:r>
                        <a:rPr kumimoji="1"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𝒅𝒆𝒄𝒂𝒚</m:t>
                      </m:r>
                      <m:r>
                        <a:rPr kumimoji="1"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kumimoji="1"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ko-K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</m:t>
                      </m:r>
                    </m:oMath>
                  </m:oMathPara>
                </a14:m>
                <a:endParaRPr kumimoji="1"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처리 151">
                <a:extLst>
                  <a:ext uri="{FF2B5EF4-FFF2-40B4-BE49-F238E27FC236}">
                    <a16:creationId xmlns:a16="http://schemas.microsoft.com/office/drawing/2014/main" id="{70E87D22-0B99-3962-B6CB-AF09D2730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67" y="16752483"/>
                <a:ext cx="11237387" cy="1777067"/>
              </a:xfrm>
              <a:prstGeom prst="flowChartProcess">
                <a:avLst/>
              </a:prstGeom>
              <a:blipFill>
                <a:blip r:embed="rId1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B82852-983C-B902-4229-508147C075A3}"/>
              </a:ext>
            </a:extLst>
          </p:cNvPr>
          <p:cNvCxnSpPr>
            <a:cxnSpLocks/>
          </p:cNvCxnSpPr>
          <p:nvPr/>
        </p:nvCxnSpPr>
        <p:spPr>
          <a:xfrm>
            <a:off x="10287694" y="18631150"/>
            <a:ext cx="0" cy="10873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판단 153">
                <a:extLst>
                  <a:ext uri="{FF2B5EF4-FFF2-40B4-BE49-F238E27FC236}">
                    <a16:creationId xmlns:a16="http://schemas.microsoft.com/office/drawing/2014/main" id="{85B6162F-B10E-B9FA-737A-698A90F2EFA2}"/>
                  </a:ext>
                </a:extLst>
              </p:cNvPr>
              <p:cNvSpPr/>
              <p:nvPr/>
            </p:nvSpPr>
            <p:spPr>
              <a:xfrm>
                <a:off x="7077308" y="19753474"/>
                <a:ext cx="6420772" cy="3147701"/>
              </a:xfrm>
              <a:prstGeom prst="flowChartDecision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R" sz="4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4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kumimoji="1" lang="en-US" altLang="ko-KR" sz="4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kumimoji="1" lang="en-US" altLang="ko-KR" sz="4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4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4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4800" b="1" dirty="0">
                    <a:solidFill>
                      <a:schemeClr val="tx1"/>
                    </a:solidFill>
                  </a:rPr>
                  <a:t> ?</a:t>
                </a:r>
                <a:endParaRPr kumimoji="1" lang="ko-KR" alt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판단 153">
                <a:extLst>
                  <a:ext uri="{FF2B5EF4-FFF2-40B4-BE49-F238E27FC236}">
                    <a16:creationId xmlns:a16="http://schemas.microsoft.com/office/drawing/2014/main" id="{85B6162F-B10E-B9FA-737A-698A90F2E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308" y="19753474"/>
                <a:ext cx="6420772" cy="3147701"/>
              </a:xfrm>
              <a:prstGeom prst="flowChartDecision">
                <a:avLst/>
              </a:prstGeom>
              <a:blipFill>
                <a:blip r:embed="rId1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D1B6060-F4EE-9650-8470-1253BDF109F1}"/>
              </a:ext>
            </a:extLst>
          </p:cNvPr>
          <p:cNvCxnSpPr>
            <a:cxnSpLocks/>
          </p:cNvCxnSpPr>
          <p:nvPr/>
        </p:nvCxnSpPr>
        <p:spPr>
          <a:xfrm>
            <a:off x="10308653" y="22911254"/>
            <a:ext cx="0" cy="10873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처리 155">
                <a:extLst>
                  <a:ext uri="{FF2B5EF4-FFF2-40B4-BE49-F238E27FC236}">
                    <a16:creationId xmlns:a16="http://schemas.microsoft.com/office/drawing/2014/main" id="{7040F15F-B29D-1DBE-886D-CEB0D396032B}"/>
                  </a:ext>
                </a:extLst>
              </p:cNvPr>
              <p:cNvSpPr/>
              <p:nvPr/>
            </p:nvSpPr>
            <p:spPr>
              <a:xfrm>
                <a:off x="5671340" y="24007342"/>
                <a:ext cx="9232708" cy="2463800"/>
              </a:xfrm>
              <a:prstGeom prst="flowChartProcess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48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48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Arial" panose="020B0604020202020204" pitchFamily="34" charset="0"/>
                        </a:rPr>
                        <m:t>𝝁</m:t>
                      </m:r>
                      <m:r>
                        <a:rPr lang="en-US" altLang="ko-KR" sz="48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Arial" panose="020B0604020202020204" pitchFamily="34" charset="0"/>
                        </a:rPr>
                        <m:t>⋅</m:t>
                      </m:r>
                      <m:sSub>
                        <m:sSubPr>
                          <m:ctrlPr>
                            <a:rPr lang="ko-KR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  </m:t>
                          </m:r>
                        </m:sub>
                      </m:sSub>
                      <m:r>
                        <a:rPr lang="en-US" altLang="ko-KR" sz="48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ko-KR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48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Arial" panose="020B0604020202020204" pitchFamily="34" charset="0"/>
                                </a:rPr>
                                <m:t>𝜵</m:t>
                              </m:r>
                            </m:e>
                            <m:sub>
                              <m:r>
                                <a:rPr lang="en-US" altLang="ko-KR" sz="48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𝑱</m:t>
                          </m:r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ko-KR" altLang="ko-KR" sz="48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48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48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48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ko-KR" altLang="ko-KR" sz="48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ko-KR" altLang="ko-KR" sz="4800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4800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Arial" panose="020B0604020202020204" pitchFamily="34" charset="0"/>
                                        </a:rPr>
                                        <m:t>𝜵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  <m:r>
                                    <a:rPr lang="en-US" altLang="ko-KR" sz="4800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Arial" panose="020B0604020202020204" pitchFamily="34" charset="0"/>
                                    </a:rPr>
                                    <m:t>𝑱</m:t>
                                  </m:r>
                                  <m:d>
                                    <m:dPr>
                                      <m:ctrlPr>
                                        <a:rPr lang="ko-KR" altLang="ko-KR" sz="4800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ko-KR" altLang="ko-KR" sz="4800" b="1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4800" b="1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HY신명조" panose="02030600000101010101" pitchFamily="18" charset="-127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800" b="1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HY신명조" panose="02030600000101010101" pitchFamily="18" charset="-127"/>
                                              <a:cs typeface="Arial" panose="020B0604020202020204" pitchFamily="34" charset="0"/>
                                            </a:rPr>
                                            <m:t>𝒕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4800" b="1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HY신명조" panose="02030600000101010101" pitchFamily="18" charset="-127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4800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4800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ko-KR" sz="48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8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Arial" panose="020B0604020202020204" pitchFamily="34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6" name="처리 155">
                <a:extLst>
                  <a:ext uri="{FF2B5EF4-FFF2-40B4-BE49-F238E27FC236}">
                    <a16:creationId xmlns:a16="http://schemas.microsoft.com/office/drawing/2014/main" id="{7040F15F-B29D-1DBE-886D-CEB0D3960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340" y="24007342"/>
                <a:ext cx="9232708" cy="2463800"/>
              </a:xfrm>
              <a:prstGeom prst="flowChartProcess">
                <a:avLst/>
              </a:prstGeom>
              <a:blipFill>
                <a:blip r:embed="rId1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처리 156">
                <a:extLst>
                  <a:ext uri="{FF2B5EF4-FFF2-40B4-BE49-F238E27FC236}">
                    <a16:creationId xmlns:a16="http://schemas.microsoft.com/office/drawing/2014/main" id="{C1E65CAA-52A2-42A2-276D-AE1EE221B905}"/>
                  </a:ext>
                </a:extLst>
              </p:cNvPr>
              <p:cNvSpPr/>
              <p:nvPr/>
            </p:nvSpPr>
            <p:spPr>
              <a:xfrm>
                <a:off x="5671336" y="27736434"/>
                <a:ext cx="9232708" cy="1363128"/>
              </a:xfrm>
              <a:prstGeom prst="flowChartProcess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kumimoji="1"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kumimoji="1"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𝒔𝒊𝒈𝒏</m:t>
                      </m:r>
                      <m:r>
                        <a:rPr kumimoji="1"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처리 156">
                <a:extLst>
                  <a:ext uri="{FF2B5EF4-FFF2-40B4-BE49-F238E27FC236}">
                    <a16:creationId xmlns:a16="http://schemas.microsoft.com/office/drawing/2014/main" id="{C1E65CAA-52A2-42A2-276D-AE1EE221B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336" y="27736434"/>
                <a:ext cx="9232708" cy="1363128"/>
              </a:xfrm>
              <a:prstGeom prst="flowChartProcess">
                <a:avLst/>
              </a:prstGeom>
              <a:blipFill>
                <a:blip r:embed="rId1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39F60D73-92AC-9321-757C-1EAD7460DDC1}"/>
              </a:ext>
            </a:extLst>
          </p:cNvPr>
          <p:cNvCxnSpPr>
            <a:cxnSpLocks/>
          </p:cNvCxnSpPr>
          <p:nvPr/>
        </p:nvCxnSpPr>
        <p:spPr>
          <a:xfrm>
            <a:off x="10272077" y="26571930"/>
            <a:ext cx="0" cy="10873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처리 158">
                <a:extLst>
                  <a:ext uri="{FF2B5EF4-FFF2-40B4-BE49-F238E27FC236}">
                    <a16:creationId xmlns:a16="http://schemas.microsoft.com/office/drawing/2014/main" id="{704CD5EB-C3CD-4782-B346-2ACEFBD93EE9}"/>
                  </a:ext>
                </a:extLst>
              </p:cNvPr>
              <p:cNvSpPr/>
              <p:nvPr/>
            </p:nvSpPr>
            <p:spPr>
              <a:xfrm>
                <a:off x="5671339" y="30550907"/>
                <a:ext cx="9232705" cy="1363127"/>
              </a:xfrm>
              <a:prstGeom prst="flowChartProcess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kumimoji="1"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R" alt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처리 158">
                <a:extLst>
                  <a:ext uri="{FF2B5EF4-FFF2-40B4-BE49-F238E27FC236}">
                    <a16:creationId xmlns:a16="http://schemas.microsoft.com/office/drawing/2014/main" id="{704CD5EB-C3CD-4782-B346-2ACEFBD93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339" y="30550907"/>
                <a:ext cx="9232705" cy="1363127"/>
              </a:xfrm>
              <a:prstGeom prst="flowChartProcess">
                <a:avLst/>
              </a:prstGeom>
              <a:blipFill>
                <a:blip r:embed="rId1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BDA3A5D-C250-2DB8-388E-C1A54A534236}"/>
              </a:ext>
            </a:extLst>
          </p:cNvPr>
          <p:cNvCxnSpPr>
            <a:cxnSpLocks/>
          </p:cNvCxnSpPr>
          <p:nvPr/>
        </p:nvCxnSpPr>
        <p:spPr>
          <a:xfrm>
            <a:off x="10251817" y="29249178"/>
            <a:ext cx="0" cy="10873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621FDAC-F2C2-6E61-FBBF-15DBA432A041}"/>
              </a:ext>
            </a:extLst>
          </p:cNvPr>
          <p:cNvCxnSpPr>
            <a:cxnSpLocks/>
          </p:cNvCxnSpPr>
          <p:nvPr/>
        </p:nvCxnSpPr>
        <p:spPr>
          <a:xfrm>
            <a:off x="4552207" y="19110744"/>
            <a:ext cx="55916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48526992-5D7E-CB9F-2A3D-2144C3EBAE31}"/>
              </a:ext>
            </a:extLst>
          </p:cNvPr>
          <p:cNvCxnSpPr>
            <a:cxnSpLocks/>
            <a:stCxn id="159" idx="2"/>
          </p:cNvCxnSpPr>
          <p:nvPr/>
        </p:nvCxnSpPr>
        <p:spPr>
          <a:xfrm rot="5400000" flipH="1">
            <a:off x="1018305" y="22644647"/>
            <a:ext cx="12803290" cy="5735485"/>
          </a:xfrm>
          <a:prstGeom prst="bentConnector3">
            <a:avLst>
              <a:gd name="adj1" fmla="val -4642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[R] 185">
            <a:extLst>
              <a:ext uri="{FF2B5EF4-FFF2-40B4-BE49-F238E27FC236}">
                <a16:creationId xmlns:a16="http://schemas.microsoft.com/office/drawing/2014/main" id="{E976086E-8E59-0884-7EA1-60C3FEF3BCAE}"/>
              </a:ext>
            </a:extLst>
          </p:cNvPr>
          <p:cNvCxnSpPr>
            <a:cxnSpLocks/>
          </p:cNvCxnSpPr>
          <p:nvPr/>
        </p:nvCxnSpPr>
        <p:spPr>
          <a:xfrm>
            <a:off x="13474649" y="21327324"/>
            <a:ext cx="46070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E2C919A7-BD5B-FD6D-4106-BEA31FD28D5B}"/>
              </a:ext>
            </a:extLst>
          </p:cNvPr>
          <p:cNvCxnSpPr>
            <a:cxnSpLocks/>
          </p:cNvCxnSpPr>
          <p:nvPr/>
        </p:nvCxnSpPr>
        <p:spPr>
          <a:xfrm>
            <a:off x="18081712" y="21327324"/>
            <a:ext cx="0" cy="5239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처리 191">
                <a:extLst>
                  <a:ext uri="{FF2B5EF4-FFF2-40B4-BE49-F238E27FC236}">
                    <a16:creationId xmlns:a16="http://schemas.microsoft.com/office/drawing/2014/main" id="{87BA20B8-2E0F-F910-52D3-E4A185F4BD36}"/>
                  </a:ext>
                </a:extLst>
              </p:cNvPr>
              <p:cNvSpPr/>
              <p:nvPr/>
            </p:nvSpPr>
            <p:spPr>
              <a:xfrm>
                <a:off x="15640284" y="26629244"/>
                <a:ext cx="4892464" cy="1206148"/>
              </a:xfrm>
              <a:prstGeom prst="flowChartProcess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4400" b="1" dirty="0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R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ko-KR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kumimoji="1" lang="en-US" altLang="ko-KR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kumimoji="1" lang="en-US" altLang="ko-KR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ko-KR" altLang="en-US" sz="4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처리 191">
                <a:extLst>
                  <a:ext uri="{FF2B5EF4-FFF2-40B4-BE49-F238E27FC236}">
                    <a16:creationId xmlns:a16="http://schemas.microsoft.com/office/drawing/2014/main" id="{87BA20B8-2E0F-F910-52D3-E4A185F4B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284" y="26629244"/>
                <a:ext cx="4892464" cy="1206148"/>
              </a:xfrm>
              <a:prstGeom prst="flowChartProcess">
                <a:avLst/>
              </a:prstGeom>
              <a:blipFill>
                <a:blip r:embed="rId17"/>
                <a:stretch>
                  <a:fillRect b="-2970"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수행의 시작/종료 195">
            <a:extLst>
              <a:ext uri="{FF2B5EF4-FFF2-40B4-BE49-F238E27FC236}">
                <a16:creationId xmlns:a16="http://schemas.microsoft.com/office/drawing/2014/main" id="{306CE147-8C62-B921-1840-2A94A6E2E1EC}"/>
              </a:ext>
            </a:extLst>
          </p:cNvPr>
          <p:cNvSpPr/>
          <p:nvPr/>
        </p:nvSpPr>
        <p:spPr>
          <a:xfrm>
            <a:off x="16184783" y="29527453"/>
            <a:ext cx="3793857" cy="1484835"/>
          </a:xfrm>
          <a:prstGeom prst="flowChartTerminator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800" b="1" dirty="0">
                <a:solidFill>
                  <a:schemeClr val="tx1"/>
                </a:solidFill>
              </a:rPr>
              <a:t>End</a:t>
            </a:r>
            <a:endParaRPr kumimoji="1"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CC305D06-E2F0-5C1F-9AF4-60B6C466D916}"/>
              </a:ext>
            </a:extLst>
          </p:cNvPr>
          <p:cNvCxnSpPr>
            <a:cxnSpLocks/>
          </p:cNvCxnSpPr>
          <p:nvPr/>
        </p:nvCxnSpPr>
        <p:spPr>
          <a:xfrm>
            <a:off x="18081712" y="28161865"/>
            <a:ext cx="0" cy="10873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2F298-B5B9-40A0-86A7-B1CBEF3A85D8}"/>
              </a:ext>
            </a:extLst>
          </p:cNvPr>
          <p:cNvSpPr txBox="1"/>
          <p:nvPr/>
        </p:nvSpPr>
        <p:spPr>
          <a:xfrm>
            <a:off x="8717434" y="23092957"/>
            <a:ext cx="170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/>
              <a:t>Yes</a:t>
            </a:r>
            <a:endParaRPr kumimoji="1" lang="ko-KR" altLang="en-US" sz="36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384F1C-EED2-232E-1149-5B5D4C38AEE7}"/>
              </a:ext>
            </a:extLst>
          </p:cNvPr>
          <p:cNvSpPr txBox="1"/>
          <p:nvPr/>
        </p:nvSpPr>
        <p:spPr>
          <a:xfrm>
            <a:off x="13407756" y="20470650"/>
            <a:ext cx="170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/>
              <a:t>No</a:t>
            </a:r>
            <a:endParaRPr kumimoji="1" lang="ko-KR" altLang="en-US" sz="36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D7A325-92C5-BBA2-907C-50E7E4F752C0}"/>
              </a:ext>
            </a:extLst>
          </p:cNvPr>
          <p:cNvSpPr txBox="1"/>
          <p:nvPr/>
        </p:nvSpPr>
        <p:spPr>
          <a:xfrm>
            <a:off x="4220310" y="15810739"/>
            <a:ext cx="103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rgbClr val="FF0000"/>
                </a:solidFill>
              </a:rPr>
              <a:t>1.</a:t>
            </a:r>
            <a:endParaRPr kumimoji="1" lang="ko-KR" altLang="en-US" sz="5400" b="1" dirty="0">
              <a:solidFill>
                <a:srgbClr val="FF0000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27DD212-AF08-3BFA-61CE-ECCFCB66B4B9}"/>
              </a:ext>
            </a:extLst>
          </p:cNvPr>
          <p:cNvSpPr txBox="1"/>
          <p:nvPr/>
        </p:nvSpPr>
        <p:spPr>
          <a:xfrm>
            <a:off x="5573977" y="23084011"/>
            <a:ext cx="103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rgbClr val="FF0000"/>
                </a:solidFill>
              </a:rPr>
              <a:t>2.</a:t>
            </a:r>
            <a:endParaRPr kumimoji="1" lang="ko-KR" altLang="en-US" sz="5400" b="1" dirty="0">
              <a:solidFill>
                <a:srgbClr val="FF000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E47D4D3-963F-50CC-E3F2-AC25DD2185E6}"/>
              </a:ext>
            </a:extLst>
          </p:cNvPr>
          <p:cNvSpPr txBox="1"/>
          <p:nvPr/>
        </p:nvSpPr>
        <p:spPr>
          <a:xfrm>
            <a:off x="5573977" y="26724990"/>
            <a:ext cx="103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rgbClr val="FF0000"/>
                </a:solidFill>
              </a:rPr>
              <a:t>3.</a:t>
            </a:r>
            <a:endParaRPr kumimoji="1" lang="ko-KR" altLang="en-US" sz="5400" b="1" dirty="0">
              <a:solidFill>
                <a:srgbClr val="FF0000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0551DBA-6075-F47C-6DC9-A776E225A780}"/>
              </a:ext>
            </a:extLst>
          </p:cNvPr>
          <p:cNvSpPr txBox="1"/>
          <p:nvPr/>
        </p:nvSpPr>
        <p:spPr>
          <a:xfrm>
            <a:off x="15640284" y="25674765"/>
            <a:ext cx="103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rgbClr val="FF0000"/>
                </a:solidFill>
              </a:rPr>
              <a:t>4.</a:t>
            </a:r>
            <a:endParaRPr kumimoji="1" lang="ko-KR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3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F55A0452E259A48B3B4C299F7910F31" ma:contentTypeVersion="12" ma:contentTypeDescription="새 문서를 만듭니다." ma:contentTypeScope="" ma:versionID="93a23572383c64a6b574368beb4eb949">
  <xsd:schema xmlns:xsd="http://www.w3.org/2001/XMLSchema" xmlns:xs="http://www.w3.org/2001/XMLSchema" xmlns:p="http://schemas.microsoft.com/office/2006/metadata/properties" xmlns:ns2="dda23731-9eaf-490a-9b69-c34e96cf22ca" xmlns:ns3="9639060b-3e32-4c2b-b0e0-7d61e1a1e0fb" targetNamespace="http://schemas.microsoft.com/office/2006/metadata/properties" ma:root="true" ma:fieldsID="832f1d0b68974fb6485558cbb38fdb3d" ns2:_="" ns3:_="">
    <xsd:import namespace="dda23731-9eaf-490a-9b69-c34e96cf22ca"/>
    <xsd:import namespace="9639060b-3e32-4c2b-b0e0-7d61e1a1e0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23731-9eaf-490a-9b69-c34e96cf2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9060b-3e32-4c2b-b0e0-7d61e1a1e0f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9662a04-7a19-4039-b2bc-f3f6dc3d41b1}" ma:internalName="TaxCatchAll" ma:showField="CatchAllData" ma:web="9639060b-3e32-4c2b-b0e0-7d61e1a1e0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da23731-9eaf-490a-9b69-c34e96cf22ca">
      <Terms xmlns="http://schemas.microsoft.com/office/infopath/2007/PartnerControls"/>
    </lcf76f155ced4ddcb4097134ff3c332f>
    <TaxCatchAll xmlns="9639060b-3e32-4c2b-b0e0-7d61e1a1e0fb" xsi:nil="true"/>
  </documentManagement>
</p:properties>
</file>

<file path=customXml/itemProps1.xml><?xml version="1.0" encoding="utf-8"?>
<ds:datastoreItem xmlns:ds="http://schemas.openxmlformats.org/officeDocument/2006/customXml" ds:itemID="{04CCD0DB-4B41-44B8-AC01-221189006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a23731-9eaf-490a-9b69-c34e96cf22ca"/>
    <ds:schemaRef ds:uri="9639060b-3e32-4c2b-b0e0-7d61e1a1e0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FADED-9E28-4BA6-8DC2-791862BB03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23DB08-80FF-43FC-8623-C137A5E8434A}">
  <ds:schemaRefs>
    <ds:schemaRef ds:uri="http://purl.org/dc/dcmitype/"/>
    <ds:schemaRef ds:uri="dda23731-9eaf-490a-9b69-c34e96cf22ca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9639060b-3e32-4c2b-b0e0-7d61e1a1e0fb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1159</Words>
  <Application>Microsoft Macintosh PowerPoint</Application>
  <PresentationFormat>사용자 지정</PresentationFormat>
  <Paragraphs>114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한양신명조</vt:lpstr>
      <vt:lpstr>HY신명조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박선아</dc:creator>
  <cp:lastModifiedBy>장현석</cp:lastModifiedBy>
  <cp:revision>36</cp:revision>
  <cp:lastPrinted>2024-06-05T09:30:10Z</cp:lastPrinted>
  <dcterms:created xsi:type="dcterms:W3CDTF">2024-05-24T01:11:49Z</dcterms:created>
  <dcterms:modified xsi:type="dcterms:W3CDTF">2025-06-29T03:00:22Z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0x010100BF55A0452E259A48B3B4C299F7910F31</vt:lpwstr>
  </property>
</Properties>
</file>