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3" r:id="rId3"/>
    <p:sldId id="265" r:id="rId4"/>
    <p:sldId id="266" r:id="rId5"/>
    <p:sldId id="264" r:id="rId6"/>
    <p:sldId id="269" r:id="rId7"/>
    <p:sldId id="270" r:id="rId8"/>
    <p:sldId id="271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3F3F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74136" autoAdjust="0"/>
  </p:normalViewPr>
  <p:slideViewPr>
    <p:cSldViewPr snapToGrid="0">
      <p:cViewPr varScale="1">
        <p:scale>
          <a:sx n="55" d="100"/>
          <a:sy n="55" d="100"/>
        </p:scale>
        <p:origin x="1236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F53AC-4E25-4606-A7BC-C50F5E12BAAA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CAD69-DFE0-41DA-848F-D2DE2810C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2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CAD69-DFE0-41DA-848F-D2DE2810CA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607" y="6499571"/>
            <a:ext cx="2655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[CTP431] Music and Audio Computing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7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607" y="6499571"/>
            <a:ext cx="2655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[CTP431] Music and Audio Computing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38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607" y="6499571"/>
            <a:ext cx="2655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[CTP431] Music and Audio Computing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odePen%20-%20Li'l%20Singing%20Dud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Verdana" panose="020B0604030504040204" pitchFamily="34" charset="0"/>
              </a:rPr>
              <a:t>Li’l</a:t>
            </a:r>
            <a:r>
              <a:rPr lang="en-US" altLang="ko-KR" dirty="0" smtClean="0">
                <a:ea typeface="Verdana" panose="020B0604030504040204" pitchFamily="34" charset="0"/>
              </a:rPr>
              <a:t> Me 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038642" y="4505421"/>
            <a:ext cx="2644048" cy="848776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20111043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서광균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000" y="3149098"/>
            <a:ext cx="5220000" cy="6047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6000" dirty="0" smtClean="0"/>
              <a:t>Q&amp;A</a:t>
            </a:r>
            <a:endParaRPr lang="ko-KR" alt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5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rcRect l="4962" t="21561" r="8264" b="12334"/>
          <a:stretch/>
        </p:blipFill>
        <p:spPr>
          <a:xfrm>
            <a:off x="-2911641" y="-360947"/>
            <a:ext cx="17394311" cy="74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does it work?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491" t="50823" r="60049" b="11020"/>
          <a:stretch/>
        </p:blipFill>
        <p:spPr>
          <a:xfrm>
            <a:off x="8163804" y="2796927"/>
            <a:ext cx="2209655" cy="2880000"/>
          </a:xfrm>
          <a:prstGeom prst="rect">
            <a:avLst/>
          </a:prstGeom>
        </p:spPr>
      </p:pic>
      <p:pic>
        <p:nvPicPr>
          <p:cNvPr id="1026" name="Picture 2" descr="http://findicons.com/files/icons/1580/devine_icons_part_2/128/m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299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icons8/windows-8/512/Security-Voice-Recognition-Scan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11" y="3048000"/>
            <a:ext cx="2289182" cy="228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4002" y="2985631"/>
            <a:ext cx="1275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‘O’</a:t>
            </a:r>
            <a:endParaRPr lang="ko-KR" altLang="en-US" sz="6000" b="1" dirty="0"/>
          </a:p>
        </p:txBody>
      </p:sp>
      <p:sp>
        <p:nvSpPr>
          <p:cNvPr id="3" name="Right Arrow 2"/>
          <p:cNvSpPr/>
          <p:nvPr/>
        </p:nvSpPr>
        <p:spPr>
          <a:xfrm>
            <a:off x="4448908" y="3777591"/>
            <a:ext cx="1037492" cy="9186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>
            <a:off x="6682150" y="3777591"/>
            <a:ext cx="1037492" cy="9186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616" t="49178" r="41554" b="12993"/>
          <a:stretch/>
        </p:blipFill>
        <p:spPr>
          <a:xfrm>
            <a:off x="8086993" y="2796929"/>
            <a:ext cx="2260290" cy="28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does it work?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  <p:pic>
        <p:nvPicPr>
          <p:cNvPr id="1028" name="Picture 4" descr="http://icons.iconarchive.com/icons/icons8/windows-8/512/Security-Voice-Recognition-Sca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11" y="3048000"/>
            <a:ext cx="2289182" cy="228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4002" y="2985631"/>
            <a:ext cx="1275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‘A’</a:t>
            </a:r>
            <a:endParaRPr lang="ko-KR" altLang="en-US" sz="6000" b="1" dirty="0"/>
          </a:p>
        </p:txBody>
      </p:sp>
      <p:pic>
        <p:nvPicPr>
          <p:cNvPr id="9" name="Picture 2" descr="http://findicons.com/files/icons/1580/devine_icons_part_2/128/m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299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448908" y="3777591"/>
            <a:ext cx="1037492" cy="9186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ight Arrow 11"/>
          <p:cNvSpPr/>
          <p:nvPr/>
        </p:nvSpPr>
        <p:spPr>
          <a:xfrm>
            <a:off x="6682150" y="3777591"/>
            <a:ext cx="1037492" cy="9186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70" y="1828174"/>
            <a:ext cx="900563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Pitch tracking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Need to find the harmonic frequencies of the vowel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Change the motion of the </a:t>
            </a:r>
            <a:r>
              <a:rPr lang="en-US" altLang="ko-KR" dirty="0" err="1" smtClean="0"/>
              <a:t>Li’l</a:t>
            </a:r>
            <a:r>
              <a:rPr lang="en-US" altLang="ko-KR" dirty="0" smtClean="0"/>
              <a:t> 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0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  <p:pic>
        <p:nvPicPr>
          <p:cNvPr id="1026" name="Picture 2" descr="http://hyperphysics.phy-astr.gsu.edu/hbase/music/imgmus/fantvowr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794951"/>
            <a:ext cx="56769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70" y="1828174"/>
            <a:ext cx="900563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Pitch tracking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Need to find the harmonic frequencies of the vowels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Change the motion of the </a:t>
            </a:r>
            <a:r>
              <a:rPr lang="en-US" altLang="ko-KR" dirty="0" err="1" smtClean="0"/>
              <a:t>Li’l</a:t>
            </a:r>
            <a:r>
              <a:rPr lang="en-US" altLang="ko-KR" dirty="0" smtClean="0"/>
              <a:t> 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181" t="43750" r="23871" b="6250"/>
          <a:stretch/>
        </p:blipFill>
        <p:spPr>
          <a:xfrm>
            <a:off x="9540607" y="2010747"/>
            <a:ext cx="207498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  <p:pic>
        <p:nvPicPr>
          <p:cNvPr id="2050" name="Picture 2" descr="https://tomgarden45.files.wordpress.com/2010/02/mouthposi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39181"/>
            <a:ext cx="3810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08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can be done further?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868508" cy="503237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sz="3600" dirty="0" smtClean="0"/>
              <a:t>Add filter Delay, and Reverb</a:t>
            </a:r>
            <a:endParaRPr lang="en-US" altLang="ko-KR" sz="2800" dirty="0" smtClean="0"/>
          </a:p>
          <a:p>
            <a:pPr marL="457200" lvl="1" indent="0">
              <a:buNone/>
            </a:pP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Does this have an effect on the harmonic frequency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3600" dirty="0" smtClean="0"/>
              <a:t>Add another interaction method</a:t>
            </a:r>
            <a:endParaRPr lang="en-US" altLang="ko-KR" sz="2800" dirty="0" smtClean="0"/>
          </a:p>
          <a:p>
            <a:pPr marL="457200" lvl="1" indent="0">
              <a:buNone/>
            </a:pPr>
            <a:r>
              <a:rPr lang="en-US" altLang="ko-KR" sz="2800" dirty="0" smtClean="0"/>
              <a:t> 	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not only pitch but also loudness can be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shown</a:t>
            </a:r>
          </a:p>
          <a:p>
            <a:pPr marL="457200" lvl="1" indent="0">
              <a:buNone/>
            </a:pP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ko-KR" sz="3600" dirty="0" smtClean="0"/>
              <a:t>Make a Game</a:t>
            </a:r>
          </a:p>
          <a:p>
            <a:pPr marL="457200" lvl="1" indent="0">
              <a:buNone/>
            </a:pPr>
            <a:r>
              <a:rPr lang="en-US" altLang="ko-KR" sz="3600" dirty="0" smtClean="0"/>
              <a:t>	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something like ‘Guitar Hero’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[CTP431] Music and Audio Computing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9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1.potx" id="{4E2D5F50-E540-41D8-9D17-2A7B54C0BFC3}" vid="{75495D9B-D24B-43E2-89A8-D0025B7947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146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Georgia</vt:lpstr>
      <vt:lpstr>Verdana</vt:lpstr>
      <vt:lpstr>Office Theme</vt:lpstr>
      <vt:lpstr>Li’l Me </vt:lpstr>
      <vt:lpstr>PowerPoint Presentation</vt:lpstr>
      <vt:lpstr>How does it work?</vt:lpstr>
      <vt:lpstr>How does it work?</vt:lpstr>
      <vt:lpstr>TECHNOLOGY</vt:lpstr>
      <vt:lpstr>PowerPoint Presentation</vt:lpstr>
      <vt:lpstr>TECHNOLOGY</vt:lpstr>
      <vt:lpstr>PowerPoint Presentation</vt:lpstr>
      <vt:lpstr>What can be done further?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Analysis</dc:title>
  <dc:creator>skg1023</dc:creator>
  <cp:lastModifiedBy>skg1023</cp:lastModifiedBy>
  <cp:revision>50</cp:revision>
  <dcterms:created xsi:type="dcterms:W3CDTF">2015-10-28T11:19:34Z</dcterms:created>
  <dcterms:modified xsi:type="dcterms:W3CDTF">2015-11-24T06:19:52Z</dcterms:modified>
</cp:coreProperties>
</file>