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89" r:id="rId3"/>
    <p:sldId id="287" r:id="rId4"/>
    <p:sldId id="290" r:id="rId5"/>
    <p:sldId id="293" r:id="rId6"/>
    <p:sldId id="302" r:id="rId7"/>
    <p:sldId id="291" r:id="rId8"/>
    <p:sldId id="297" r:id="rId9"/>
    <p:sldId id="298" r:id="rId10"/>
    <p:sldId id="299" r:id="rId11"/>
    <p:sldId id="300" r:id="rId12"/>
    <p:sldId id="301" r:id="rId13"/>
    <p:sldId id="294" r:id="rId14"/>
    <p:sldId id="292" r:id="rId15"/>
    <p:sldId id="276" r:id="rId16"/>
  </p:sldIdLst>
  <p:sldSz cx="9144000" cy="6858000" type="screen4x3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24" autoAdjust="0"/>
  </p:normalViewPr>
  <p:slideViewPr>
    <p:cSldViewPr>
      <p:cViewPr varScale="1">
        <p:scale>
          <a:sx n="76" d="100"/>
          <a:sy n="76" d="100"/>
        </p:scale>
        <p:origin x="3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농양이 생기게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농을 제거할 경우 급성증세는 치료가 되나 </a:t>
            </a:r>
            <a:r>
              <a:rPr lang="ko-KR" altLang="en-US" dirty="0" err="1" smtClean="0"/>
              <a:t>악골이</a:t>
            </a:r>
            <a:r>
              <a:rPr lang="ko-KR" altLang="en-US" dirty="0" smtClean="0"/>
              <a:t> 괴사하여 </a:t>
            </a:r>
            <a:r>
              <a:rPr lang="ko-KR" altLang="en-US" dirty="0" err="1" smtClean="0"/>
              <a:t>부골이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초기에는 안정을 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습포와 구강을 깨끗이 하는 동시에 항생제를 투여합니다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농양이 생겼을 경우 잇몸 또는 </a:t>
            </a:r>
            <a:r>
              <a:rPr lang="ko-KR" altLang="en-US" dirty="0" err="1" smtClean="0"/>
              <a:t>악골에</a:t>
            </a:r>
            <a:r>
              <a:rPr lang="ko-KR" altLang="en-US" dirty="0" smtClean="0"/>
              <a:t> 구멍을 내어 농을 제거해야 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부골이</a:t>
            </a:r>
            <a:r>
              <a:rPr lang="ko-KR" altLang="en-US" dirty="0" smtClean="0"/>
              <a:t> 되어 만성병으로 이행하였을 경우에는 수술로 </a:t>
            </a:r>
            <a:r>
              <a:rPr lang="ko-KR" altLang="en-US" dirty="0" err="1" smtClean="0"/>
              <a:t>부골을</a:t>
            </a:r>
            <a:r>
              <a:rPr lang="ko-KR" altLang="en-US" dirty="0" smtClean="0"/>
              <a:t> 적출합니다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effectLst/>
              </a:rPr>
              <a:t>Incision and Dressing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9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5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0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63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59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74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농양이 생기게 되며</a:t>
            </a:r>
            <a:r>
              <a:rPr lang="en-US" altLang="ko-KR" smtClean="0"/>
              <a:t>, </a:t>
            </a:r>
            <a:r>
              <a:rPr lang="ko-KR" altLang="en-US" smtClean="0"/>
              <a:t>농을 제거할 경우 급성증세는 치료가 되나 악골이 괴사하여 부골이 됩니다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초기에는 안정을 취하고</a:t>
            </a:r>
            <a:r>
              <a:rPr lang="en-US" altLang="ko-KR" smtClean="0"/>
              <a:t>, </a:t>
            </a:r>
            <a:r>
              <a:rPr lang="ko-KR" altLang="en-US" smtClean="0"/>
              <a:t>습포와 구강을 깨끗이 하는 동시에 항생제를 투여합니다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농양이 생겼을 경우 잇몸 또는 악골에 구멍을 내어 농을 제거해야 하며</a:t>
            </a:r>
            <a:r>
              <a:rPr lang="en-US" altLang="ko-KR" smtClean="0"/>
              <a:t>, </a:t>
            </a:r>
            <a:r>
              <a:rPr lang="ko-KR" altLang="en-US" smtClean="0"/>
              <a:t>부골이 되어 만성병으로 이행하였을 경우에는 수술로 부골을 적출합니다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en-US" altLang="ko-KR" smtClean="0">
                <a:effectLst/>
              </a:rPr>
              <a:t>Incision and Dressing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3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1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0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5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1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8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2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7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 userDrawn="1"/>
        </p:nvSpPr>
        <p:spPr>
          <a:xfrm rot="1630265">
            <a:off x="6154872" y="3214348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A200DB6-95EC-49A7-BD4C-E70999BD6845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C5A2795-EB37-4315-A2CE-135DB3937956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9B881914-6B2B-4507-8C3B-681EC42BF714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2D7CE56-2D8E-4D66-9002-E3AC405EFE2C}" type="datetime1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2015-04-16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67314" y="64628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file:///C:\Users\Seiryu\Downloads\Campus_Life\2015\Top\SE\Project\Apr152015\KakaoTalk_20150415_223731696.jpg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수동 입력 20"/>
          <p:cNvSpPr/>
          <p:nvPr/>
        </p:nvSpPr>
        <p:spPr>
          <a:xfrm rot="10800000">
            <a:off x="820" y="-6888"/>
            <a:ext cx="9143180" cy="4141452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908720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28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 </a:t>
            </a:r>
            <a:r>
              <a:rPr lang="en-US" altLang="ko-KR" sz="28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spc="-1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차발표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4168" y="4509120"/>
            <a:ext cx="2448272" cy="18876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킬러조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2011105073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이영석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2011105088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정용훈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2011105099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차승훈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2011105102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최지수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56086" y="2063838"/>
            <a:ext cx="630029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ko-KR" altLang="en-US" sz="5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자동시험예약시스템</a:t>
            </a:r>
            <a:endParaRPr lang="en-US" altLang="ko-KR" sz="5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0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37272" y="-34652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549" y="1624732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사용자들이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창에서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가입을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buAutoNum type="arabicPeriod"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로그인을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이상 실패 할 때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 요청을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사용자들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목록을 볼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사용자가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신청한 권한이 적합한 경우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가입을 승인한다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입력 할 때 부수기재 정보도 함께 입력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주요역점사항</a:t>
              </a:r>
              <a:r>
                <a:rPr lang="en-US" altLang="ko-KR" sz="20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개발 기능</a:t>
              </a:r>
              <a:r>
                <a:rPr lang="en-US" altLang="ko-KR" sz="20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1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37272" y="-34652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549" y="1628800"/>
            <a:ext cx="78906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복학 및 휴학 신청을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휴학신청 한 학생들의 상태를 비활성화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휴학생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중에서 복학 신청한 학생들의 상태를 활성화 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목록 중에서 사용자를 선택 한 후 삭제를 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교수는 자신의 강의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창에서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공지사항을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교수가 새로 공지사항을 입력 했을 때 알림을 받는다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주요역점사항</a:t>
              </a:r>
              <a:r>
                <a:rPr lang="en-US" altLang="ko-KR" sz="20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개발 기능</a:t>
              </a:r>
              <a:r>
                <a:rPr lang="en-US" altLang="ko-KR" sz="20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8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4983" y="611483"/>
            <a:ext cx="2021272" cy="585269"/>
            <a:chOff x="364983" y="611483"/>
            <a:chExt cx="2021272" cy="585269"/>
          </a:xfrm>
        </p:grpSpPr>
        <p:sp>
          <p:nvSpPr>
            <p:cNvPr id="7" name="직각 삼각형 6"/>
            <p:cNvSpPr/>
            <p:nvPr/>
          </p:nvSpPr>
          <p:spPr>
            <a:xfrm flipH="1">
              <a:off x="364983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44459" y="611977"/>
              <a:ext cx="16417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 계획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983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8486" y="2115092"/>
          <a:ext cx="7507930" cy="26100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3026"/>
                <a:gridCol w="771863"/>
                <a:gridCol w="771863"/>
                <a:gridCol w="771863"/>
                <a:gridCol w="771863"/>
                <a:gridCol w="771863"/>
                <a:gridCol w="771863"/>
                <a:gridCol w="771863"/>
                <a:gridCol w="771863"/>
              </a:tblGrid>
              <a:tr h="43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정용훈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차승훈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668507" y="3895721"/>
            <a:ext cx="12487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0516" y="3885659"/>
            <a:ext cx="161598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부수기재 정보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1125" y="4326235"/>
            <a:ext cx="139614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 승인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80514" y="4326235"/>
            <a:ext cx="137371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8506" y="3463579"/>
            <a:ext cx="1248765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91422" y="3483456"/>
            <a:ext cx="605077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 삭제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21125" y="3036200"/>
            <a:ext cx="1397894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및 알림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9602" y="3044509"/>
            <a:ext cx="1459516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휴복학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64287" y="3036201"/>
            <a:ext cx="1080121" cy="16500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준비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84168" y="3036200"/>
            <a:ext cx="1008112" cy="16500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버그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27784" y="3483456"/>
            <a:ext cx="1291631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목록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2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41277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프로그램개발계획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TDD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84" y="2348483"/>
            <a:ext cx="6000750" cy="1152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1187624" y="3861048"/>
            <a:ext cx="6768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(http://github.com)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84" y="4725144"/>
            <a:ext cx="2647950" cy="1724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그룹 11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3" name="직사각형 12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추진전략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7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2549" y="1628800"/>
            <a:ext cx="79555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이상 시험기간 때 교수들이 학생들의 스케줄을 일일이 파악할 필요가 없어진다</a:t>
            </a:r>
            <a:r>
              <a:rPr lang="en-US" altLang="ko-KR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6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강의실을 효율적으로 배정하여</a:t>
            </a:r>
            <a:r>
              <a:rPr lang="en-US" altLang="ko-KR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학생들의 쾌적한 시험을 보장한다</a:t>
            </a:r>
            <a:r>
              <a:rPr lang="en-US" altLang="ko-KR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6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외의 각종 행사에도 딱 맞는 강의실을 배정할 수 있다</a:t>
            </a:r>
            <a:r>
              <a:rPr lang="en-US" altLang="ko-KR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600" spc="12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베이스를 이용해서 만들었으므로</a:t>
            </a:r>
            <a:r>
              <a:rPr lang="en-US" altLang="ko-KR" sz="1600" spc="12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pc="12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학교 시스템</a:t>
            </a:r>
            <a:r>
              <a:rPr lang="en-US" altLang="ko-KR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(YES)</a:t>
            </a:r>
            <a:r>
              <a:rPr lang="ko-KR" altLang="en-US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연동해서 사용할 수도 있다</a:t>
            </a:r>
            <a:r>
              <a:rPr lang="en-US" altLang="ko-KR" sz="16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0" name="직사각형 9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예상되는 결과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9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수동 입력 20"/>
          <p:cNvSpPr/>
          <p:nvPr/>
        </p:nvSpPr>
        <p:spPr>
          <a:xfrm flipV="1">
            <a:off x="0" y="-27385"/>
            <a:ext cx="9140612" cy="3529981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9687" y="2564904"/>
            <a:ext cx="3475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738824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갈매기형 수장 41"/>
          <p:cNvSpPr/>
          <p:nvPr/>
        </p:nvSpPr>
        <p:spPr>
          <a:xfrm>
            <a:off x="820" y="92284"/>
            <a:ext cx="4859212" cy="6765716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20" y="3933056"/>
            <a:ext cx="9143180" cy="1107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54367" y="3949557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58512" y="3949557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11489" y="3873357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0" y="-6394"/>
            <a:ext cx="9143180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91705" y="1125659"/>
            <a:ext cx="167225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발표순서</a:t>
            </a:r>
            <a:endParaRPr lang="ko-KR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4393" y="4331809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조원소개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83602" y="3941173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73113" y="3865240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939692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01025" y="4338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4992" y="3369302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프로젝트개요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21469" y="3369302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주요역점사항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2425" y="433180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일정계획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7519" y="3369301"/>
            <a:ext cx="1253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전략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66718" y="1317428"/>
            <a:ext cx="181967" cy="181967"/>
          </a:xfrm>
          <a:prstGeom prst="ellipse">
            <a:avLst/>
          </a:prstGeom>
          <a:solidFill>
            <a:srgbClr val="75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976233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65766" y="4338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예상결과</a:t>
            </a:r>
          </a:p>
        </p:txBody>
      </p:sp>
    </p:spTree>
    <p:extLst>
      <p:ext uri="{BB962C8B-B14F-4D97-AF65-F5344CB8AC3E}">
        <p14:creationId xmlns:p14="http://schemas.microsoft.com/office/powerpoint/2010/main" val="2538410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14660" y="3407271"/>
            <a:ext cx="20932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이영석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4840" y="611483"/>
            <a:ext cx="2046920" cy="585269"/>
            <a:chOff x="364840" y="611483"/>
            <a:chExt cx="2046920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44316" y="611977"/>
              <a:ext cx="16674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조원소개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840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64840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9672" y="1644674"/>
            <a:ext cx="1915458" cy="1436594"/>
          </a:xfrm>
          <a:prstGeom prst="rect">
            <a:avLst/>
          </a:prstGeom>
          <a:blipFill dpi="0" rotWithShape="1">
            <a:blip r:embed="rId4" r:link="rId5"/>
            <a:srcRect/>
            <a:stretch>
              <a:fillRect/>
            </a:stretch>
          </a:blipFill>
        </p:spPr>
      </p:pic>
      <p:sp>
        <p:nvSpPr>
          <p:cNvPr id="74" name="직사각형 73"/>
          <p:cNvSpPr/>
          <p:nvPr/>
        </p:nvSpPr>
        <p:spPr>
          <a:xfrm>
            <a:off x="5508104" y="3436452"/>
            <a:ext cx="1920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정용훈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19256" y="6006850"/>
            <a:ext cx="1920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최지수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34433" y="6006852"/>
            <a:ext cx="1920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차승훈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 descr="C:\Users\Seiryu\Downloads\Campus_Life\2015\Top\SE\Project\Apr152015\영석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05242"/>
            <a:ext cx="1501636" cy="20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iryu\Downloads\Campus_Life\2015\Top\SE\Project\Apr152015\용훈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36" y="1396491"/>
            <a:ext cx="1498207" cy="200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iryu\Downloads\Campus_Life\2015\Top\SE\Project\Apr152015\승훈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1517945" cy="20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iryu\Downloads\Campus_Life\2015\Top\SE\Project\Apr152015\지수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42" y="3933056"/>
            <a:ext cx="1508898" cy="2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22450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-36512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8036" y="611483"/>
            <a:ext cx="2705754" cy="585269"/>
            <a:chOff x="358204" y="611483"/>
            <a:chExt cx="2705754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37680" y="611977"/>
              <a:ext cx="2326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프로젝트개요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204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58204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2354684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시험기간마다 시험시간이 겹치기도하고</a:t>
            </a:r>
            <a:r>
              <a:rPr lang="en-US" altLang="ko-KR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배정이 잘못되어 좁은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안에서 많은 인원이 시험 치는 경우도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종종 생기는 등 많은 문제가 발생하였다</a:t>
            </a:r>
            <a:r>
              <a:rPr lang="en-US" altLang="ko-KR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fontAlgn="base"/>
            <a:endParaRPr lang="en-US" altLang="ko-KR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해결하기 위해서 수강생들의 강의 및 시험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스케줄을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확인하여 </a:t>
            </a:r>
            <a:r>
              <a:rPr lang="ko-KR" altLang="en-US" sz="2000" spc="17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시험일시와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장소를 자동으로 정할 수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</a:t>
            </a:r>
            <a:r>
              <a:rPr lang="en-US" altLang="ko-KR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자동시험예약시스템</a:t>
            </a:r>
            <a:r>
              <a:rPr lang="en-US" altLang="ko-KR" sz="2400" b="1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(AESS)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개발하게 되었다</a:t>
            </a:r>
            <a:r>
              <a:rPr lang="en-US" altLang="ko-KR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6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수동 입력 20"/>
          <p:cNvSpPr/>
          <p:nvPr/>
        </p:nvSpPr>
        <p:spPr>
          <a:xfrm rot="5400000" flipV="1">
            <a:off x="3179892" y="915566"/>
            <a:ext cx="6886070" cy="5042149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9153" y="611483"/>
            <a:ext cx="1949136" cy="585269"/>
            <a:chOff x="359153" y="611483"/>
            <a:chExt cx="1949136" cy="585269"/>
          </a:xfrm>
        </p:grpSpPr>
        <p:sp>
          <p:nvSpPr>
            <p:cNvPr id="5" name="직사각형 4"/>
            <p:cNvSpPr/>
            <p:nvPr/>
          </p:nvSpPr>
          <p:spPr>
            <a:xfrm>
              <a:off x="738629" y="611977"/>
              <a:ext cx="15696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153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>
              <a:off x="359153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8892" y="1223090"/>
            <a:ext cx="111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기능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6888" y="1223089"/>
            <a:ext cx="156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153" y="1682314"/>
            <a:ext cx="41408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각자의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권한에 맞는 기능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제공 받는다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모든 수업의 시험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 조회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정보 수정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시험기간  입력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외의 수업이나 기타일정 입력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교수는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시험기간에 수업을 하는 지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여부 설정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시험에 필요한 강의실 정보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선호시간 및 불가능 시간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조교 설정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현황 확인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시험 시간 설정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시험기간 동안의 자신의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시험이나 수업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조교는 시험기간 동안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감독을 못하는 시간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1716265"/>
            <a:ext cx="40076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사용자들은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사용자들은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초기화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사용자들의 권한을 설정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부수기재 정보 입력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사용자들의 상태를 활성화 및 비활성화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정보를 시스템에서 삭제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교수는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입력해서 수강생들에게 보낼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교수가 새 공지사항을 보내면 이를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받을 수 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0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37272" y="-34652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402" y="1521659"/>
            <a:ext cx="7232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MVC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일부가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 기능을 포함하는 것을 수정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주요역점사항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기능 중 개선할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부분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" name="_x318077312" descr="EMB00001b9c0a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136348"/>
            <a:ext cx="540067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_x164455848" descr="EMB000014e420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82" y="2016274"/>
            <a:ext cx="5060950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37272" y="-34652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1" name="_x164456168" descr="DRW000014e420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20" y="2738462"/>
            <a:ext cx="5127625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402" y="152165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목록을 다시 볼 수 있게 수정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주요역점사항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기능 중 개선할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부분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6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37272" y="-34652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402" y="1521659"/>
            <a:ext cx="4503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순위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시간에 입력 값을 잘못 넣었을 때 에러 처리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49" name="_x164457288" descr="EMB000014e420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132856"/>
            <a:ext cx="5400675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주요역점사항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기능 중 개선할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부분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37272" y="-34652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402" y="1521659"/>
            <a:ext cx="4503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스케줄 확정 될 때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가끔씩 오류 발생하는 것을 수정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8132" y="17550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3" name="_x107140568" descr="EMB000014e42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134254"/>
            <a:ext cx="5400675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5" name="직사각형 14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주요역점사항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기능 중 개선할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부분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0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514</Words>
  <Application>Microsoft Office PowerPoint</Application>
  <PresentationFormat>화면 슬라이드 쇼(4:3)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나눔바른고딕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Yeongseok Lee</cp:lastModifiedBy>
  <cp:revision>221</cp:revision>
  <dcterms:created xsi:type="dcterms:W3CDTF">2014-08-30T22:01:36Z</dcterms:created>
  <dcterms:modified xsi:type="dcterms:W3CDTF">2015-04-16T02:39:20Z</dcterms:modified>
</cp:coreProperties>
</file>