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8" r:id="rId6"/>
    <p:sldId id="267" r:id="rId7"/>
    <p:sldId id="265" r:id="rId8"/>
    <p:sldId id="266" r:id="rId9"/>
    <p:sldId id="260" r:id="rId10"/>
    <p:sldId id="263" r:id="rId11"/>
    <p:sldId id="264" r:id="rId12"/>
    <p:sldId id="261" r:id="rId13"/>
    <p:sldId id="269" r:id="rId14"/>
  </p:sldIdLst>
  <p:sldSz cx="12192000" cy="6858000"/>
  <p:notesSz cx="6858000" cy="9144000"/>
  <p:embeddedFontLst>
    <p:embeddedFont>
      <p:font typeface="a옛날목욕탕L" panose="02020600000000000000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2BCBC"/>
    <a:srgbClr val="FF6600"/>
    <a:srgbClr val="3B7C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7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5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4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7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4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2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78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6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7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6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2602-DF05-4530-BFBF-EAF249EC2833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5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390775" y="1271587"/>
            <a:ext cx="7600950" cy="4376738"/>
          </a:xfrm>
          <a:prstGeom prst="roundRect">
            <a:avLst>
              <a:gd name="adj" fmla="val 34378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889036" y="2816537"/>
            <a:ext cx="10842171" cy="1451429"/>
          </a:xfrm>
        </p:spPr>
        <p:txBody>
          <a:bodyPr>
            <a:noAutofit/>
          </a:bodyPr>
          <a:lstStyle/>
          <a:p>
            <a:r>
              <a:rPr lang="ko-KR" altLang="en-US" sz="5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학교 </a:t>
            </a:r>
            <a:r>
              <a:rPr lang="ko-KR" altLang="en-US" sz="5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생활 일정 </a:t>
            </a:r>
            <a:r>
              <a:rPr lang="ko-KR" altLang="en-US" sz="5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관리</a:t>
            </a:r>
            <a:r>
              <a:rPr lang="en-US" altLang="ko-KR" sz="5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sz="5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5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웹 어플리케이션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 rot="20786242">
            <a:off x="2064286" y="1443068"/>
            <a:ext cx="2648860" cy="1451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편리한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318505" y="4956048"/>
            <a:ext cx="3300983" cy="5104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9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 슬립리스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5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668" y="568332"/>
            <a:ext cx="1869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0933" y="385124"/>
            <a:ext cx="94836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스프링 프레임 워크를 이용한 </a:t>
            </a:r>
            <a:r>
              <a:rPr lang="ko-KR" altLang="en-US" sz="4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웹서버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구축</a:t>
            </a:r>
            <a:endParaRPr lang="en-US" altLang="ko-KR" sz="4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91" y="1429339"/>
            <a:ext cx="4266503" cy="52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668" y="568332"/>
            <a:ext cx="1869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0933" y="385124"/>
            <a:ext cx="7994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네이버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이용한 경북대 지도</a:t>
            </a:r>
            <a:endParaRPr lang="en-US" altLang="ko-KR" sz="4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777" y="1381125"/>
            <a:ext cx="8495215" cy="523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2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276" y="568332"/>
            <a:ext cx="1858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진행계획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345473" y="1025095"/>
            <a:ext cx="7596553" cy="634314"/>
            <a:chOff x="714858" y="1641670"/>
            <a:chExt cx="7596553" cy="634314"/>
          </a:xfrm>
          <a:solidFill>
            <a:srgbClr val="404040"/>
          </a:solidFill>
        </p:grpSpPr>
        <p:sp>
          <p:nvSpPr>
            <p:cNvPr id="13" name="모서리가 둥근 직사각형 12"/>
            <p:cNvSpPr/>
            <p:nvPr/>
          </p:nvSpPr>
          <p:spPr>
            <a:xfrm>
              <a:off x="714858" y="1641670"/>
              <a:ext cx="7596553" cy="63431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TextBox 18"/>
            <p:cNvSpPr txBox="1"/>
            <p:nvPr/>
          </p:nvSpPr>
          <p:spPr>
            <a:xfrm>
              <a:off x="808641" y="1727994"/>
              <a:ext cx="7502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빈 강의실 찾기 등 기능 구현 </a:t>
              </a:r>
              <a:endPara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345472" y="2456562"/>
            <a:ext cx="7596553" cy="634314"/>
            <a:chOff x="714858" y="2444860"/>
            <a:chExt cx="7596553" cy="634314"/>
          </a:xfrm>
          <a:solidFill>
            <a:srgbClr val="404040"/>
          </a:solidFill>
        </p:grpSpPr>
        <p:sp>
          <p:nvSpPr>
            <p:cNvPr id="11" name="모서리가 둥근 직사각형 10"/>
            <p:cNvSpPr/>
            <p:nvPr/>
          </p:nvSpPr>
          <p:spPr>
            <a:xfrm>
              <a:off x="714858" y="2444860"/>
              <a:ext cx="7596553" cy="63431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TextBox 7"/>
            <p:cNvSpPr txBox="1"/>
            <p:nvPr/>
          </p:nvSpPr>
          <p:spPr>
            <a:xfrm>
              <a:off x="761750" y="2539196"/>
              <a:ext cx="7502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웹 어플리케이션 구현 마무리</a:t>
              </a:r>
              <a:endPara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45470" y="3889258"/>
            <a:ext cx="7596553" cy="634314"/>
            <a:chOff x="3345471" y="3888029"/>
            <a:chExt cx="7596553" cy="63431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345471" y="3888029"/>
              <a:ext cx="7596553" cy="634314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92363" y="3982365"/>
              <a:ext cx="7502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dirty="0" err="1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안드로이드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r>
                <a:rPr lang="ko-KR" altLang="en-US" sz="2400" dirty="0" err="1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어플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제작</a:t>
              </a:r>
              <a:endPara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345471" y="5319496"/>
            <a:ext cx="7596553" cy="634314"/>
            <a:chOff x="3345471" y="4584127"/>
            <a:chExt cx="7596553" cy="634314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3345471" y="4584127"/>
              <a:ext cx="7596553" cy="634314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92363" y="4678463"/>
              <a:ext cx="7502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테스트 및 버그 수정</a:t>
              </a:r>
              <a:endPara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927136" y="2721287"/>
            <a:ext cx="10842171" cy="1451429"/>
          </a:xfrm>
        </p:spPr>
        <p:txBody>
          <a:bodyPr>
            <a:noAutofit/>
          </a:bodyPr>
          <a:lstStyle/>
          <a:p>
            <a:r>
              <a:rPr lang="ko-KR" altLang="en-US" sz="9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감사합니다</a:t>
            </a:r>
            <a:r>
              <a:rPr lang="en-US" altLang="ko-KR" sz="9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9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2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483" y="637245"/>
            <a:ext cx="31390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en-US" altLang="ko-KR" sz="4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변경사항</a:t>
            </a:r>
            <a:endParaRPr lang="en-US" altLang="ko-KR" sz="4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0613" y="549597"/>
            <a:ext cx="1239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목차</a:t>
            </a:r>
            <a:endParaRPr lang="ko-KR" altLang="en-US" sz="48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67595" y="650181"/>
            <a:ext cx="30588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4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주제소개</a:t>
            </a:r>
            <a:endParaRPr lang="en-US" altLang="ko-KR" sz="4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195" y="3904656"/>
            <a:ext cx="31822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en-US" altLang="ko-KR" sz="4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en-US" altLang="ko-KR" sz="4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1875" y="3932088"/>
            <a:ext cx="31999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en-US" altLang="ko-KR" sz="4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진행계획</a:t>
            </a:r>
            <a:endParaRPr lang="en-US" altLang="ko-KR" sz="4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3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881" y="583720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변경사항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3574" y="1942390"/>
            <a:ext cx="4722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 감소</a:t>
            </a:r>
            <a:endParaRPr lang="ko-KR" altLang="en-US" sz="8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9646" y="3558918"/>
            <a:ext cx="1024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lang="ko-KR" altLang="en-US" sz="8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6714" y="3820528"/>
            <a:ext cx="1024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</a:t>
            </a:r>
            <a:endParaRPr lang="ko-KR" altLang="en-US" sz="5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13782" y="3558917"/>
            <a:ext cx="1024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lang="ko-KR" altLang="en-US" sz="8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3574" y="1942390"/>
            <a:ext cx="4722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 변경</a:t>
            </a:r>
            <a:endParaRPr lang="ko-KR" altLang="en-US" sz="8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1388" y="3558917"/>
            <a:ext cx="4918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키넥트</a:t>
            </a:r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이용한 </a:t>
            </a:r>
            <a:endParaRPr lang="en-US" altLang="ko-KR" sz="3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디지털 미디어아트</a:t>
            </a:r>
            <a:endParaRPr lang="ko-KR" altLang="en-US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3347" y="3820527"/>
            <a:ext cx="1183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</a:t>
            </a:r>
            <a:endParaRPr lang="ko-KR" altLang="en-US" sz="5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13782" y="3620471"/>
            <a:ext cx="4411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학교 생활 일정 관리 웹 어플리케이션</a:t>
            </a:r>
            <a:endParaRPr lang="ko-KR" altLang="en-US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1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11" grpId="0"/>
      <p:bldP spid="11" grpId="1"/>
      <p:bldP spid="12" grpId="0"/>
      <p:bldP spid="12" grpId="1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361" y="568332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주제소개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70933" y="385124"/>
            <a:ext cx="3619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 선정 이유</a:t>
            </a:r>
            <a:endParaRPr lang="en-US" altLang="ko-KR" sz="4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183" y="1749611"/>
            <a:ext cx="2004515" cy="200451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583" y="4173140"/>
            <a:ext cx="1409417" cy="140941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534" y="4180205"/>
            <a:ext cx="1467795" cy="1467795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8032115" y="1383665"/>
            <a:ext cx="2555240" cy="485775"/>
            <a:chOff x="8296275" y="1190625"/>
            <a:chExt cx="2555240" cy="485775"/>
          </a:xfrm>
        </p:grpSpPr>
        <p:cxnSp>
          <p:nvCxnSpPr>
            <p:cNvPr id="44" name="직선 연결선 43"/>
            <p:cNvCxnSpPr/>
            <p:nvPr/>
          </p:nvCxnSpPr>
          <p:spPr>
            <a:xfrm flipV="1">
              <a:off x="8296275" y="1190626"/>
              <a:ext cx="485775" cy="4857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8772525" y="1190625"/>
              <a:ext cx="20789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8308388" y="860444"/>
            <a:ext cx="2457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일정 변경 알림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 flipH="1" flipV="1">
            <a:off x="2101850" y="5707117"/>
            <a:ext cx="2602181" cy="474283"/>
            <a:chOff x="8307767" y="1190625"/>
            <a:chExt cx="2602181" cy="474283"/>
          </a:xfrm>
        </p:grpSpPr>
        <p:cxnSp>
          <p:nvCxnSpPr>
            <p:cNvPr id="57" name="직선 연결선 56"/>
            <p:cNvCxnSpPr/>
            <p:nvPr/>
          </p:nvCxnSpPr>
          <p:spPr>
            <a:xfrm flipV="1">
              <a:off x="8307767" y="1190625"/>
              <a:ext cx="474283" cy="47428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8762998" y="1190625"/>
              <a:ext cx="214695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897665" y="5617540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개인 일정 관리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 flipV="1">
            <a:off x="9545955" y="5711109"/>
            <a:ext cx="2545715" cy="485775"/>
            <a:chOff x="8296275" y="1190625"/>
            <a:chExt cx="2545715" cy="485775"/>
          </a:xfrm>
        </p:grpSpPr>
        <p:cxnSp>
          <p:nvCxnSpPr>
            <p:cNvPr id="68" name="직선 연결선 67"/>
            <p:cNvCxnSpPr/>
            <p:nvPr/>
          </p:nvCxnSpPr>
          <p:spPr>
            <a:xfrm flipV="1">
              <a:off x="8296275" y="1190626"/>
              <a:ext cx="485775" cy="4857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8763000" y="1190625"/>
              <a:ext cx="20789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9814970" y="5648020"/>
            <a:ext cx="2327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학교 공지사항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5783594" y="2930376"/>
            <a:ext cx="815177" cy="1022789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7762189" y="2938320"/>
            <a:ext cx="812523" cy="1019459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278880" y="5085996"/>
            <a:ext cx="1723266" cy="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80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1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361" y="568332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주제소개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013" y="1023066"/>
            <a:ext cx="3816187" cy="3816187"/>
          </a:xfrm>
          <a:prstGeom prst="rect">
            <a:avLst/>
          </a:prstGeom>
        </p:spPr>
      </p:pic>
      <p:sp>
        <p:nvSpPr>
          <p:cNvPr id="24" name="제목 1"/>
          <p:cNvSpPr>
            <a:spLocks noGrp="1"/>
          </p:cNvSpPr>
          <p:nvPr>
            <p:ph type="ctrTitle"/>
          </p:nvPr>
        </p:nvSpPr>
        <p:spPr>
          <a:xfrm>
            <a:off x="1772956" y="4777417"/>
            <a:ext cx="10842171" cy="1451429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학교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생활 일정 </a:t>
            </a:r>
            <a:r>
              <a:rPr lang="ko-KR" altLang="en-US" sz="4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관리</a:t>
            </a:r>
            <a:r>
              <a:rPr lang="en-US" altLang="ko-KR" sz="4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sz="4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4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웹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59839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361" y="568332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주제소개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37524" y="2375369"/>
            <a:ext cx="3005951" cy="3049343"/>
            <a:chOff x="7690658" y="2375369"/>
            <a:chExt cx="3005951" cy="304934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4340" y="2375369"/>
              <a:ext cx="2040485" cy="2040485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690658" y="4778381"/>
              <a:ext cx="3005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학교</a:t>
              </a:r>
              <a:r>
                <a:rPr lang="en-US" altLang="ko-KR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계정 사용</a:t>
              </a:r>
              <a:endPara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478364" y="2600527"/>
            <a:ext cx="2042547" cy="2838527"/>
            <a:chOff x="4274853" y="2500461"/>
            <a:chExt cx="2042547" cy="2838527"/>
          </a:xfrm>
        </p:grpSpPr>
        <p:sp>
          <p:nvSpPr>
            <p:cNvPr id="11" name="TextBox 10"/>
            <p:cNvSpPr txBox="1"/>
            <p:nvPr/>
          </p:nvSpPr>
          <p:spPr>
            <a:xfrm>
              <a:off x="4274853" y="4692657"/>
              <a:ext cx="20425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일정 확인</a:t>
              </a:r>
              <a:endPara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1187" y="2500461"/>
              <a:ext cx="1812194" cy="1812194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8493373" y="2757467"/>
            <a:ext cx="2005678" cy="2681589"/>
            <a:chOff x="8372889" y="2657399"/>
            <a:chExt cx="2005678" cy="2681589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1713" y="2657399"/>
              <a:ext cx="1745473" cy="174547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372889" y="4692657"/>
              <a:ext cx="2005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일정 </a:t>
              </a:r>
              <a:r>
                <a:rPr lang="ko-KR" altLang="en-US" sz="3600" dirty="0" err="1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알람</a:t>
              </a:r>
              <a:endPara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438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361" y="568332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주제소개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877602" y="2323725"/>
            <a:ext cx="2912978" cy="3224439"/>
            <a:chOff x="3695468" y="2200274"/>
            <a:chExt cx="2912978" cy="322443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715" y="2200274"/>
              <a:ext cx="2040485" cy="204048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695468" y="4778382"/>
              <a:ext cx="29129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빈 강의실 찾기</a:t>
              </a:r>
              <a:endPara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981035" y="2518276"/>
            <a:ext cx="2885726" cy="3029887"/>
            <a:chOff x="3981035" y="2518276"/>
            <a:chExt cx="2885726" cy="302988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933" y="2518276"/>
              <a:ext cx="1873929" cy="187392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981035" y="4901832"/>
              <a:ext cx="2885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개인 일정 추가</a:t>
              </a:r>
              <a:endPara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5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361" y="568332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주제소개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404189" y="2597667"/>
            <a:ext cx="1978427" cy="2741321"/>
            <a:chOff x="4306914" y="2597667"/>
            <a:chExt cx="1978427" cy="274132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918" y="2597667"/>
              <a:ext cx="1892423" cy="189242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306914" y="4692657"/>
              <a:ext cx="19784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학생 정보</a:t>
              </a:r>
              <a:endPara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226159" y="2367909"/>
            <a:ext cx="2028825" cy="2971079"/>
            <a:chOff x="8226159" y="2367909"/>
            <a:chExt cx="2028825" cy="297107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6159" y="2367909"/>
              <a:ext cx="2028825" cy="202882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276204" y="4692657"/>
              <a:ext cx="19287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학교 정보</a:t>
              </a:r>
              <a:endPara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36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70933" y="385124"/>
            <a:ext cx="8438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부트스트랩을 이용한 </a:t>
            </a:r>
            <a:r>
              <a:rPr lang="ko-KR" altLang="en-US" sz="4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반응형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웹 구현</a:t>
            </a:r>
            <a:endParaRPr lang="en-US" altLang="ko-KR" sz="4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26" y="305731"/>
            <a:ext cx="9362292" cy="624653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668" y="568332"/>
            <a:ext cx="1869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049739"/>
            <a:ext cx="8020344" cy="36919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38" y="1625989"/>
            <a:ext cx="2988494" cy="492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2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130</Words>
  <Application>Microsoft Office PowerPoint</Application>
  <PresentationFormat>와이드스크린</PresentationFormat>
  <Paragraphs>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a옛날목욕탕L</vt:lpstr>
      <vt:lpstr>맑은 고딕</vt:lpstr>
      <vt:lpstr>Arial</vt:lpstr>
      <vt:lpstr>Office 테마</vt:lpstr>
      <vt:lpstr>학교 생활 일정 관리 웹 어플리케이션</vt:lpstr>
      <vt:lpstr>PowerPoint 프레젠테이션</vt:lpstr>
      <vt:lpstr>PowerPoint 프레젠테이션</vt:lpstr>
      <vt:lpstr>PowerPoint 프레젠테이션</vt:lpstr>
      <vt:lpstr>학교 생활 일정 관리 웹 어플리케이션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SangWook.Seo</cp:lastModifiedBy>
  <cp:revision>35</cp:revision>
  <dcterms:created xsi:type="dcterms:W3CDTF">2015-04-04T02:27:52Z</dcterms:created>
  <dcterms:modified xsi:type="dcterms:W3CDTF">2016-04-27T07:30:06Z</dcterms:modified>
</cp:coreProperties>
</file>