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  <p:sldMasterId id="2147483708" r:id="rId2"/>
  </p:sldMasterIdLst>
  <p:sldIdLst>
    <p:sldId id="257" r:id="rId3"/>
    <p:sldId id="261" r:id="rId4"/>
    <p:sldId id="260" r:id="rId5"/>
    <p:sldId id="265" r:id="rId6"/>
    <p:sldId id="263" r:id="rId7"/>
    <p:sldId id="256" r:id="rId8"/>
    <p:sldId id="262" r:id="rId9"/>
  </p:sldIdLst>
  <p:sldSz cx="12192000" cy="6858000"/>
  <p:notesSz cx="6858000" cy="9144000"/>
  <p:embeddedFontLst>
    <p:embeddedFont>
      <p:font typeface="-윤고딕310" panose="02030504000101010101" pitchFamily="18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-윤고딕320" panose="02030504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Yoon 윤고딕 530_TT" panose="02090603020101020101" pitchFamily="18" charset="-127"/>
      <p:regular r:id="rId18"/>
    </p:embeddedFont>
    <p:embeddedFont>
      <p:font typeface="-윤고딕330" panose="02030504000101010101" pitchFamily="18" charset="-127"/>
      <p:regular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A3E7FF"/>
    <a:srgbClr val="FFC1CA"/>
    <a:srgbClr val="FFD4CA"/>
    <a:srgbClr val="FFE7D2"/>
    <a:srgbClr val="FCEDD9"/>
    <a:srgbClr val="FBFBFB"/>
    <a:srgbClr val="F5F5F5"/>
    <a:srgbClr val="D6E0DC"/>
    <a:srgbClr val="AFB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5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4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0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6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7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7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4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9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36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0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11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78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25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8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7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5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5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7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1578-C6D3-4675-8356-B1DF85200384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C768-03AF-4B68-BD92-F1DC15340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1578-C6D3-4675-8356-B1DF852003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C768-03AF-4B68-BD92-F1DC153403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2" Type="http://schemas.microsoft.com/office/2007/relationships/media" Target="../media/media2.mp3"/><Relationship Id="rId1" Type="http://schemas.openxmlformats.org/officeDocument/2006/relationships/audio" Target="NULL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677920" y="4533900"/>
            <a:ext cx="6807200" cy="1357828"/>
            <a:chOff x="3708400" y="2529840"/>
            <a:chExt cx="6807200" cy="1357828"/>
          </a:xfrm>
        </p:grpSpPr>
        <p:sp>
          <p:nvSpPr>
            <p:cNvPr id="8" name="TextBox 7"/>
            <p:cNvSpPr txBox="1"/>
            <p:nvPr/>
          </p:nvSpPr>
          <p:spPr>
            <a:xfrm>
              <a:off x="3708400" y="2529840"/>
              <a:ext cx="680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키넥트와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빔 프로젝트를 이용한</a:t>
              </a:r>
              <a:endPara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8400" y="3210560"/>
              <a:ext cx="68072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9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모션인식 디지털 윈도우</a:t>
              </a:r>
              <a:endParaRPr lang="ko-KR" altLang="en-US" sz="369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1" name="액자 10"/>
          <p:cNvSpPr/>
          <p:nvPr/>
        </p:nvSpPr>
        <p:spPr>
          <a:xfrm>
            <a:off x="4706620" y="1376045"/>
            <a:ext cx="2783840" cy="2819380"/>
          </a:xfrm>
          <a:prstGeom prst="frame">
            <a:avLst>
              <a:gd name="adj1" fmla="val 5612"/>
            </a:avLst>
          </a:prstGeom>
          <a:solidFill>
            <a:srgbClr val="A3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773597" y="1376045"/>
            <a:ext cx="1716863" cy="2819380"/>
          </a:xfrm>
          <a:prstGeom prst="frame">
            <a:avLst>
              <a:gd name="adj1" fmla="val 9012"/>
            </a:avLst>
          </a:prstGeom>
          <a:solidFill>
            <a:srgbClr val="A3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6026" y="790575"/>
            <a:ext cx="7505700" cy="596202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2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17" y="1730858"/>
            <a:ext cx="2157631" cy="31746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27" y="1749330"/>
            <a:ext cx="3254505" cy="317658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789174" y="2595200"/>
            <a:ext cx="82734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Digital Media Art</a:t>
            </a:r>
            <a:endParaRPr lang="en-US" altLang="ko-KR" sz="8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5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21992 -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-0.26771 -0.000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241440" y="1949807"/>
            <a:ext cx="2326866" cy="2998641"/>
            <a:chOff x="2590800" y="2438400"/>
            <a:chExt cx="2326866" cy="2998641"/>
          </a:xfrm>
        </p:grpSpPr>
        <p:grpSp>
          <p:nvGrpSpPr>
            <p:cNvPr id="7" name="그룹 6"/>
            <p:cNvGrpSpPr/>
            <p:nvPr/>
          </p:nvGrpSpPr>
          <p:grpSpPr>
            <a:xfrm>
              <a:off x="2590800" y="2438400"/>
              <a:ext cx="2326866" cy="2326866"/>
              <a:chOff x="2488975" y="2707639"/>
              <a:chExt cx="2326866" cy="2326866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975" y="2707639"/>
                <a:ext cx="2326866" cy="2326866"/>
              </a:xfrm>
              <a:prstGeom prst="rect">
                <a:avLst/>
              </a:prstGeom>
            </p:spPr>
          </p:pic>
          <p:sp>
            <p:nvSpPr>
              <p:cNvPr id="6" name="이등변 삼각형 5"/>
              <p:cNvSpPr/>
              <p:nvPr/>
            </p:nvSpPr>
            <p:spPr>
              <a:xfrm>
                <a:off x="3271464" y="4414518"/>
                <a:ext cx="761887" cy="21336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59047" y="4500118"/>
              <a:ext cx="1590372" cy="9369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spc="3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Kinect</a:t>
              </a:r>
              <a:endParaRPr lang="ko-KR" altLang="en-US" sz="4000" spc="3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148553" y="1797483"/>
            <a:ext cx="3338030" cy="3150965"/>
            <a:chOff x="11103679" y="2334531"/>
            <a:chExt cx="3338030" cy="315096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753" y="2334531"/>
              <a:ext cx="2341881" cy="234188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103679" y="4633019"/>
              <a:ext cx="3338030" cy="8524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spc="30" dirty="0" smtClean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Beam Projector</a:t>
              </a:r>
              <a:endParaRPr lang="ko-KR" altLang="en-US" sz="3600" spc="3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2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5" r="14215"/>
          <a:stretch/>
        </p:blipFill>
        <p:spPr>
          <a:xfrm>
            <a:off x="2073275" y="1293002"/>
            <a:ext cx="2995110" cy="4245909"/>
          </a:xfrm>
          <a:prstGeom prst="rect">
            <a:avLst/>
          </a:prstGeom>
        </p:spPr>
      </p:pic>
      <p:pic>
        <p:nvPicPr>
          <p:cNvPr id="4" name="갈매기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567" end="2881.187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2320" y="3085898"/>
            <a:ext cx="406400" cy="406400"/>
          </a:xfrm>
          <a:prstGeom prst="rect">
            <a:avLst/>
          </a:prstGeom>
          <a:ln>
            <a:noFill/>
          </a:ln>
        </p:spPr>
      </p:pic>
      <p:sp>
        <p:nvSpPr>
          <p:cNvPr id="7" name="액자 6"/>
          <p:cNvSpPr/>
          <p:nvPr/>
        </p:nvSpPr>
        <p:spPr>
          <a:xfrm>
            <a:off x="2032635" y="1223010"/>
            <a:ext cx="3088640" cy="4419600"/>
          </a:xfrm>
          <a:prstGeom prst="frame">
            <a:avLst>
              <a:gd name="adj1" fmla="val 4031"/>
            </a:avLst>
          </a:prstGeom>
          <a:gradFill flip="none" rotWithShape="1">
            <a:gsLst>
              <a:gs pos="8000">
                <a:schemeClr val="accent1">
                  <a:lumMod val="5000"/>
                  <a:lumOff val="95000"/>
                </a:schemeClr>
              </a:gs>
              <a:gs pos="64000">
                <a:schemeClr val="bg1">
                  <a:lumMod val="65000"/>
                </a:schemeClr>
              </a:gs>
              <a:gs pos="8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52" y="2321358"/>
            <a:ext cx="2341881" cy="23418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7700" y="2800350"/>
            <a:ext cx="1009650" cy="138112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5616" y="1530230"/>
            <a:ext cx="353036" cy="3530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194" y="1530230"/>
            <a:ext cx="389760" cy="3897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6202" y="1493454"/>
            <a:ext cx="505752" cy="5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34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2653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60880" y="2224127"/>
            <a:ext cx="2326866" cy="2326866"/>
            <a:chOff x="2488975" y="2707639"/>
            <a:chExt cx="2326866" cy="23268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975" y="2707639"/>
              <a:ext cx="2326866" cy="2326866"/>
            </a:xfrm>
            <a:prstGeom prst="rect">
              <a:avLst/>
            </a:prstGeom>
          </p:spPr>
        </p:pic>
        <p:sp>
          <p:nvSpPr>
            <p:cNvPr id="6" name="이등변 삼각형 5"/>
            <p:cNvSpPr/>
            <p:nvPr/>
          </p:nvSpPr>
          <p:spPr>
            <a:xfrm>
              <a:off x="3271464" y="4414518"/>
              <a:ext cx="761887" cy="2133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9" y="1355448"/>
            <a:ext cx="3195545" cy="31955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89" y="1355449"/>
            <a:ext cx="3198362" cy="31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1732577"/>
            <a:ext cx="5050970" cy="3392846"/>
          </a:xfrm>
          <a:prstGeom prst="rect">
            <a:avLst/>
          </a:prstGeom>
        </p:spPr>
      </p:pic>
      <p:pic>
        <p:nvPicPr>
          <p:cNvPr id="5" name="새소리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043" end="30120.387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84987" y="3435531"/>
            <a:ext cx="406400" cy="406400"/>
          </a:xfrm>
          <a:prstGeom prst="rect">
            <a:avLst/>
          </a:prstGeom>
        </p:spPr>
      </p:pic>
      <p:sp>
        <p:nvSpPr>
          <p:cNvPr id="32" name="액자 31"/>
          <p:cNvSpPr/>
          <p:nvPr/>
        </p:nvSpPr>
        <p:spPr>
          <a:xfrm>
            <a:off x="3457303" y="1584960"/>
            <a:ext cx="5347062" cy="3701143"/>
          </a:xfrm>
          <a:prstGeom prst="frame">
            <a:avLst>
              <a:gd name="adj1" fmla="val 4031"/>
            </a:avLst>
          </a:prstGeom>
          <a:solidFill>
            <a:srgbClr val="A3E7FF"/>
          </a:solidFill>
          <a:ln>
            <a:solidFill>
              <a:srgbClr val="A3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15" y="2626452"/>
            <a:ext cx="1858236" cy="18582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8142" y="2386012"/>
            <a:ext cx="1353157" cy="20859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47850" y="2657475"/>
            <a:ext cx="1009650" cy="138112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78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6667 0.04004 C 0.08047 0.0493 0.10313 0.07199 0.1237 0.05393 C 0.14401 0.03611 0.17813 -0.04931 0.18958 -0.06759 C 0.20755 -0.10509 0.22943 -0.15972 0.25234 -0.1724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1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육각형 19"/>
          <p:cNvSpPr/>
          <p:nvPr/>
        </p:nvSpPr>
        <p:spPr>
          <a:xfrm>
            <a:off x="3952240" y="1595120"/>
            <a:ext cx="4236720" cy="3652345"/>
          </a:xfrm>
          <a:prstGeom prst="hexagon">
            <a:avLst>
              <a:gd name="adj" fmla="val 27782"/>
              <a:gd name="vf" fmla="val 115470"/>
            </a:avLst>
          </a:prstGeom>
          <a:noFill/>
          <a:ln w="76200" cmpd="sng">
            <a:solidFill>
              <a:srgbClr val="A3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6960" y="2985473"/>
            <a:ext cx="258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슬립리스</a:t>
            </a:r>
            <a:endParaRPr lang="ko-KR" altLang="en-US" sz="48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47280" y="252009"/>
            <a:ext cx="215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미술학과 </a:t>
            </a:r>
            <a:r>
              <a:rPr lang="en-US" altLang="ko-KR" sz="24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13 </a:t>
            </a:r>
            <a:r>
              <a:rPr lang="ko-KR" altLang="en-US" sz="36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주민경</a:t>
            </a:r>
            <a:endParaRPr lang="en-US" altLang="ko-KR" sz="3600" dirty="0">
              <a:solidFill>
                <a:prstClr val="white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79840" y="2953663"/>
            <a:ext cx="215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컴퓨터학부 </a:t>
            </a:r>
            <a:r>
              <a:rPr lang="en-US" altLang="ko-KR" sz="24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 </a:t>
            </a:r>
            <a:r>
              <a:rPr lang="ko-KR" altLang="en-US" sz="3600" dirty="0" smtClean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서상욱</a:t>
            </a:r>
            <a:endParaRPr lang="en-US" altLang="ko-KR" sz="3600" dirty="0">
              <a:solidFill>
                <a:prstClr val="white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7280" y="5583633"/>
            <a:ext cx="215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컴퓨터학부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 </a:t>
            </a:r>
            <a:r>
              <a:rPr lang="ko-KR" altLang="en-US" sz="3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도찬호</a:t>
            </a:r>
            <a:endParaRPr lang="en-US" altLang="ko-KR" sz="3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96210" y="5563313"/>
            <a:ext cx="2719070" cy="985183"/>
            <a:chOff x="2807970" y="5299153"/>
            <a:chExt cx="2719070" cy="985183"/>
          </a:xfrm>
        </p:grpSpPr>
        <p:sp>
          <p:nvSpPr>
            <p:cNvPr id="28" name="TextBox 27"/>
            <p:cNvSpPr txBox="1"/>
            <p:nvPr/>
          </p:nvSpPr>
          <p:spPr>
            <a:xfrm>
              <a:off x="2807970" y="5299153"/>
              <a:ext cx="2153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컴퓨터학부 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13</a:t>
              </a:r>
              <a:endParaRPr lang="en-US" altLang="ko-KR" sz="3600" dirty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3600" y="5638005"/>
              <a:ext cx="2123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prstClr val="white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박상석</a:t>
              </a:r>
              <a:endParaRPr lang="en-US" altLang="ko-KR" sz="36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315720" y="2975313"/>
            <a:ext cx="2697480" cy="994013"/>
            <a:chOff x="2829560" y="5290323"/>
            <a:chExt cx="2697480" cy="994013"/>
          </a:xfrm>
        </p:grpSpPr>
        <p:sp>
          <p:nvSpPr>
            <p:cNvPr id="44" name="TextBox 43"/>
            <p:cNvSpPr txBox="1"/>
            <p:nvPr/>
          </p:nvSpPr>
          <p:spPr>
            <a:xfrm>
              <a:off x="2829560" y="5290323"/>
              <a:ext cx="2153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컴퓨터학부 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11</a:t>
              </a:r>
              <a:endParaRPr lang="en-US" altLang="ko-KR" sz="3600" dirty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03600" y="5638005"/>
              <a:ext cx="2123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prstClr val="white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이영석</a:t>
              </a:r>
              <a:endParaRPr lang="en-US" altLang="ko-KR" sz="36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51760" y="253339"/>
            <a:ext cx="2778760" cy="994013"/>
            <a:chOff x="2748280" y="5290323"/>
            <a:chExt cx="2778760" cy="994013"/>
          </a:xfrm>
        </p:grpSpPr>
        <p:sp>
          <p:nvSpPr>
            <p:cNvPr id="48" name="TextBox 47"/>
            <p:cNvSpPr txBox="1"/>
            <p:nvPr/>
          </p:nvSpPr>
          <p:spPr>
            <a:xfrm>
              <a:off x="2748280" y="5290323"/>
              <a:ext cx="2153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  미술학과 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13</a:t>
              </a:r>
              <a:endParaRPr lang="en-US" altLang="ko-KR" sz="3600" dirty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03600" y="5638005"/>
              <a:ext cx="2123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err="1" smtClean="0">
                  <a:solidFill>
                    <a:prstClr val="white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진도은</a:t>
              </a:r>
              <a:endParaRPr lang="en-US" altLang="ko-KR" sz="3600" dirty="0">
                <a:solidFill>
                  <a:prstClr val="white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20068" y="4551266"/>
            <a:ext cx="220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키넥트</a:t>
            </a:r>
            <a:r>
              <a:rPr lang="ko-KR" altLang="en-US" sz="2000" dirty="0" smtClean="0"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모션 인식</a:t>
            </a:r>
            <a:endParaRPr lang="en-US" altLang="ko-KR" sz="2000" dirty="0">
              <a:solidFill>
                <a:prstClr val="white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30144" y="4557198"/>
            <a:ext cx="325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가상 창문 영상 처리</a:t>
            </a:r>
            <a:endParaRPr lang="en-US" altLang="ko-KR" sz="2000" dirty="0">
              <a:solidFill>
                <a:prstClr val="white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5634" y="405897"/>
            <a:ext cx="281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가상 창문</a:t>
            </a:r>
            <a:endParaRPr lang="en-US" altLang="ko-KR" sz="2000" dirty="0" smtClean="0">
              <a:solidFill>
                <a:prstClr val="white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영상 이미지 제작</a:t>
            </a:r>
            <a:endParaRPr lang="en-US" altLang="ko-KR" sz="2000" dirty="0">
              <a:solidFill>
                <a:prstClr val="white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127963" y="1092527"/>
            <a:ext cx="0" cy="473201"/>
          </a:xfrm>
          <a:prstGeom prst="line">
            <a:avLst/>
          </a:prstGeom>
          <a:ln w="28575">
            <a:solidFill>
              <a:srgbClr val="A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3880548" y="4242732"/>
            <a:ext cx="553888" cy="381294"/>
          </a:xfrm>
          <a:prstGeom prst="line">
            <a:avLst/>
          </a:prstGeom>
          <a:ln w="28575">
            <a:solidFill>
              <a:srgbClr val="A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703618" y="4313055"/>
            <a:ext cx="557034" cy="363268"/>
          </a:xfrm>
          <a:prstGeom prst="line">
            <a:avLst/>
          </a:prstGeom>
          <a:ln w="28575">
            <a:solidFill>
              <a:srgbClr val="A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2047" y="2985473"/>
            <a:ext cx="2999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endParaRPr lang="ko-KR" altLang="en-US" sz="48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12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/>
      <p:bldP spid="21" grpId="1"/>
      <p:bldP spid="22" grpId="0"/>
      <p:bldP spid="22" grpId="1"/>
      <p:bldP spid="25" grpId="0"/>
      <p:bldP spid="25" grpId="1"/>
      <p:bldP spid="26" grpId="0"/>
      <p:bldP spid="26" grpId="1"/>
      <p:bldP spid="17" grpId="0"/>
      <p:bldP spid="17" grpId="1"/>
      <p:bldP spid="19" grpId="0"/>
      <p:bldP spid="19" grpId="1"/>
      <p:bldP spid="23" grpId="0"/>
      <p:bldP spid="23" grpId="1"/>
      <p:bldP spid="29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46</Words>
  <Application>Microsoft Office PowerPoint</Application>
  <PresentationFormat>와이드스크린</PresentationFormat>
  <Paragraphs>20</Paragraphs>
  <Slides>7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-윤고딕310</vt:lpstr>
      <vt:lpstr>Calibri</vt:lpstr>
      <vt:lpstr>-윤고딕320</vt:lpstr>
      <vt:lpstr>맑은 고딕</vt:lpstr>
      <vt:lpstr>Yoon 윤고딕 530_TT</vt:lpstr>
      <vt:lpstr>-윤고딕330</vt:lpstr>
      <vt:lpstr>Arial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SangWook.Seo</dc:creator>
  <cp:lastModifiedBy>Seok</cp:lastModifiedBy>
  <cp:revision>39</cp:revision>
  <dcterms:created xsi:type="dcterms:W3CDTF">2016-03-08T16:07:07Z</dcterms:created>
  <dcterms:modified xsi:type="dcterms:W3CDTF">2016-03-09T19:37:24Z</dcterms:modified>
</cp:coreProperties>
</file>