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8" r:id="rId6"/>
    <p:sldId id="281" r:id="rId7"/>
    <p:sldId id="279" r:id="rId8"/>
    <p:sldId id="280" r:id="rId9"/>
    <p:sldId id="277" r:id="rId10"/>
    <p:sldId id="261" r:id="rId11"/>
    <p:sldId id="262" r:id="rId12"/>
    <p:sldId id="282" r:id="rId13"/>
    <p:sldId id="283" r:id="rId14"/>
    <p:sldId id="284" r:id="rId15"/>
    <p:sldId id="265" r:id="rId16"/>
    <p:sldId id="263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Seok Park" initials="SP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6T01:54:16.659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673E9-0829-4D0B-AA16-687FC93890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B90013EC-85EA-4756-919F-10744BB801A0}">
      <dgm:prSet phldrT="[텍스트]" custT="1"/>
      <dgm:spPr/>
      <dgm:t>
        <a:bodyPr/>
        <a:lstStyle/>
        <a:p>
          <a:pPr latinLnBrk="1"/>
          <a:r>
            <a:rPr lang="ko-KR" altLang="en-US" sz="30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새로운 주제 소개</a:t>
          </a:r>
        </a:p>
      </dgm:t>
    </dgm:pt>
    <dgm:pt modelId="{C71819E7-CFBD-4654-9411-C185F1405FD6}" type="parTrans" cxnId="{CD672F28-F1A7-4182-AD4E-B8C832384DD1}">
      <dgm:prSet/>
      <dgm:spPr/>
      <dgm:t>
        <a:bodyPr/>
        <a:lstStyle/>
        <a:p>
          <a:pPr latinLnBrk="1"/>
          <a:endParaRPr lang="ko-KR" altLang="en-US"/>
        </a:p>
      </dgm:t>
    </dgm:pt>
    <dgm:pt modelId="{0A1EDE36-2146-42E4-A18C-0F1370E5F70C}" type="sibTrans" cxnId="{CD672F28-F1A7-4182-AD4E-B8C832384DD1}">
      <dgm:prSet/>
      <dgm:spPr/>
      <dgm:t>
        <a:bodyPr/>
        <a:lstStyle/>
        <a:p>
          <a:pPr latinLnBrk="1"/>
          <a:endParaRPr lang="ko-KR" altLang="en-US"/>
        </a:p>
      </dgm:t>
    </dgm:pt>
    <dgm:pt modelId="{3A8A44D0-08A4-4C0C-B477-B4EC1BC8B423}">
      <dgm:prSet phldrT="[텍스트]" custT="1"/>
      <dgm:spPr/>
      <dgm:t>
        <a:bodyPr/>
        <a:lstStyle/>
        <a:p>
          <a:pPr latinLnBrk="1"/>
          <a:r>
            <a:rPr lang="ko-KR" altLang="en-US" sz="30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사용 기술 설명</a:t>
          </a:r>
        </a:p>
      </dgm:t>
    </dgm:pt>
    <dgm:pt modelId="{D9048B99-B0B3-48BA-98FC-A9C7253FFF1A}" type="parTrans" cxnId="{1B44B8E8-AF71-4AD6-B4F2-5886A947E827}">
      <dgm:prSet/>
      <dgm:spPr/>
      <dgm:t>
        <a:bodyPr/>
        <a:lstStyle/>
        <a:p>
          <a:pPr latinLnBrk="1"/>
          <a:endParaRPr lang="ko-KR" altLang="en-US"/>
        </a:p>
      </dgm:t>
    </dgm:pt>
    <dgm:pt modelId="{49699240-23A1-4E91-A435-F5799211F269}" type="sibTrans" cxnId="{1B44B8E8-AF71-4AD6-B4F2-5886A947E827}">
      <dgm:prSet/>
      <dgm:spPr/>
      <dgm:t>
        <a:bodyPr/>
        <a:lstStyle/>
        <a:p>
          <a:pPr latinLnBrk="1"/>
          <a:endParaRPr lang="ko-KR" altLang="en-US"/>
        </a:p>
      </dgm:t>
    </dgm:pt>
    <dgm:pt modelId="{30ED1363-8753-469F-8C9B-347D7C2F65EA}">
      <dgm:prSet phldrT="[텍스트]" custT="1"/>
      <dgm:spPr/>
      <dgm:t>
        <a:bodyPr/>
        <a:lstStyle/>
        <a:p>
          <a:pPr latinLnBrk="1"/>
          <a:r>
            <a:rPr lang="ko-KR" altLang="en-US" sz="30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어플리케이션 구조 설명</a:t>
          </a:r>
        </a:p>
      </dgm:t>
    </dgm:pt>
    <dgm:pt modelId="{07845C08-D720-408F-8F6C-D9BA66770ECD}" type="parTrans" cxnId="{40EEFF06-0B2C-48E8-867F-B57222564A66}">
      <dgm:prSet/>
      <dgm:spPr/>
      <dgm:t>
        <a:bodyPr/>
        <a:lstStyle/>
        <a:p>
          <a:pPr latinLnBrk="1"/>
          <a:endParaRPr lang="ko-KR" altLang="en-US"/>
        </a:p>
      </dgm:t>
    </dgm:pt>
    <dgm:pt modelId="{E966FD4B-9D4C-490C-92DE-521906D534CC}" type="sibTrans" cxnId="{40EEFF06-0B2C-48E8-867F-B57222564A66}">
      <dgm:prSet/>
      <dgm:spPr/>
      <dgm:t>
        <a:bodyPr/>
        <a:lstStyle/>
        <a:p>
          <a:pPr latinLnBrk="1"/>
          <a:endParaRPr lang="ko-KR" altLang="en-US"/>
        </a:p>
      </dgm:t>
    </dgm:pt>
    <dgm:pt modelId="{9ABB9AB0-5047-4688-839F-041432E9D817}">
      <dgm:prSet phldrT="[텍스트]" custT="1"/>
      <dgm:spPr/>
      <dgm:t>
        <a:bodyPr/>
        <a:lstStyle/>
        <a:p>
          <a:pPr latinLnBrk="1"/>
          <a:r>
            <a:rPr lang="ko-KR" altLang="en-US" sz="30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진행 현황</a:t>
          </a:r>
        </a:p>
      </dgm:t>
    </dgm:pt>
    <dgm:pt modelId="{D8DB49F2-FB42-46E5-BCE7-0400868D5E95}" type="parTrans" cxnId="{9FC7A6C1-04C7-4F77-8C25-FD786C875058}">
      <dgm:prSet/>
      <dgm:spPr/>
      <dgm:t>
        <a:bodyPr/>
        <a:lstStyle/>
        <a:p>
          <a:pPr latinLnBrk="1"/>
          <a:endParaRPr lang="ko-KR" altLang="en-US"/>
        </a:p>
      </dgm:t>
    </dgm:pt>
    <dgm:pt modelId="{17651F7A-B2DA-4F59-A79A-083003BD75FB}" type="sibTrans" cxnId="{9FC7A6C1-04C7-4F77-8C25-FD786C875058}">
      <dgm:prSet/>
      <dgm:spPr/>
      <dgm:t>
        <a:bodyPr/>
        <a:lstStyle/>
        <a:p>
          <a:pPr latinLnBrk="1"/>
          <a:endParaRPr lang="ko-KR" altLang="en-US"/>
        </a:p>
      </dgm:t>
    </dgm:pt>
    <dgm:pt modelId="{432DC065-164B-4A55-B882-B0B0BD94EE38}">
      <dgm:prSet phldrT="[텍스트]" custT="1"/>
      <dgm:spPr/>
      <dgm:t>
        <a:bodyPr/>
        <a:lstStyle/>
        <a:p>
          <a:pPr latinLnBrk="1"/>
          <a:r>
            <a:rPr lang="ko-KR" altLang="en-US" sz="30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진행 계획</a:t>
          </a:r>
        </a:p>
      </dgm:t>
    </dgm:pt>
    <dgm:pt modelId="{2FB410A3-A919-4643-8D31-84E9016FB815}" type="parTrans" cxnId="{A5C75208-7557-4FC6-93C0-3AAD3CD58379}">
      <dgm:prSet/>
      <dgm:spPr/>
      <dgm:t>
        <a:bodyPr/>
        <a:lstStyle/>
        <a:p>
          <a:pPr latinLnBrk="1"/>
          <a:endParaRPr lang="ko-KR" altLang="en-US"/>
        </a:p>
      </dgm:t>
    </dgm:pt>
    <dgm:pt modelId="{18AD43C9-6A90-4B4D-9BED-3CBC2DB9F694}" type="sibTrans" cxnId="{A5C75208-7557-4FC6-93C0-3AAD3CD58379}">
      <dgm:prSet/>
      <dgm:spPr/>
      <dgm:t>
        <a:bodyPr/>
        <a:lstStyle/>
        <a:p>
          <a:pPr latinLnBrk="1"/>
          <a:endParaRPr lang="ko-KR" altLang="en-US"/>
        </a:p>
      </dgm:t>
    </dgm:pt>
    <dgm:pt modelId="{1B850377-9BE5-4BFA-BFAF-8169EF7DAAEC}" type="pres">
      <dgm:prSet presAssocID="{73F673E9-0829-4D0B-AA16-687FC9389012}" presName="Name0" presStyleCnt="0">
        <dgm:presLayoutVars>
          <dgm:chMax val="7"/>
          <dgm:chPref val="7"/>
          <dgm:dir/>
        </dgm:presLayoutVars>
      </dgm:prSet>
      <dgm:spPr/>
    </dgm:pt>
    <dgm:pt modelId="{C14F0384-027E-4F98-AE42-63BA69224AD0}" type="pres">
      <dgm:prSet presAssocID="{73F673E9-0829-4D0B-AA16-687FC9389012}" presName="Name1" presStyleCnt="0"/>
      <dgm:spPr/>
    </dgm:pt>
    <dgm:pt modelId="{B16AC811-95EF-418F-9B18-8F88A049E7F8}" type="pres">
      <dgm:prSet presAssocID="{73F673E9-0829-4D0B-AA16-687FC9389012}" presName="cycle" presStyleCnt="0"/>
      <dgm:spPr/>
    </dgm:pt>
    <dgm:pt modelId="{7FC335CE-625C-4B33-9C21-8C907BB12248}" type="pres">
      <dgm:prSet presAssocID="{73F673E9-0829-4D0B-AA16-687FC9389012}" presName="srcNode" presStyleLbl="node1" presStyleIdx="0" presStyleCnt="5"/>
      <dgm:spPr/>
    </dgm:pt>
    <dgm:pt modelId="{EFC77CFA-8CD9-46BB-919E-FBAB914EFF2C}" type="pres">
      <dgm:prSet presAssocID="{73F673E9-0829-4D0B-AA16-687FC9389012}" presName="conn" presStyleLbl="parChTrans1D2" presStyleIdx="0" presStyleCnt="1"/>
      <dgm:spPr/>
    </dgm:pt>
    <dgm:pt modelId="{C86DF5C9-CFCC-438C-BE9B-78B036E0D238}" type="pres">
      <dgm:prSet presAssocID="{73F673E9-0829-4D0B-AA16-687FC9389012}" presName="extraNode" presStyleLbl="node1" presStyleIdx="0" presStyleCnt="5"/>
      <dgm:spPr/>
    </dgm:pt>
    <dgm:pt modelId="{852120E8-3946-4076-82E9-EE472D893460}" type="pres">
      <dgm:prSet presAssocID="{73F673E9-0829-4D0B-AA16-687FC9389012}" presName="dstNode" presStyleLbl="node1" presStyleIdx="0" presStyleCnt="5"/>
      <dgm:spPr/>
    </dgm:pt>
    <dgm:pt modelId="{A9D74C5D-7AC0-4C2B-BC8A-2802BD20A047}" type="pres">
      <dgm:prSet presAssocID="{B90013EC-85EA-4756-919F-10744BB801A0}" presName="text_1" presStyleLbl="node1" presStyleIdx="0" presStyleCnt="5">
        <dgm:presLayoutVars>
          <dgm:bulletEnabled val="1"/>
        </dgm:presLayoutVars>
      </dgm:prSet>
      <dgm:spPr/>
    </dgm:pt>
    <dgm:pt modelId="{9C59DA25-6478-478E-A194-50AE9A60722A}" type="pres">
      <dgm:prSet presAssocID="{B90013EC-85EA-4756-919F-10744BB801A0}" presName="accent_1" presStyleCnt="0"/>
      <dgm:spPr/>
    </dgm:pt>
    <dgm:pt modelId="{F7E5F899-1B4A-435C-9410-37E93CE27D32}" type="pres">
      <dgm:prSet presAssocID="{B90013EC-85EA-4756-919F-10744BB801A0}" presName="accentRepeatNode" presStyleLbl="solidFgAcc1" presStyleIdx="0" presStyleCnt="5"/>
      <dgm:spPr/>
    </dgm:pt>
    <dgm:pt modelId="{4843CBF8-081F-4050-87A6-E00CB5156FE2}" type="pres">
      <dgm:prSet presAssocID="{3A8A44D0-08A4-4C0C-B477-B4EC1BC8B423}" presName="text_2" presStyleLbl="node1" presStyleIdx="1" presStyleCnt="5">
        <dgm:presLayoutVars>
          <dgm:bulletEnabled val="1"/>
        </dgm:presLayoutVars>
      </dgm:prSet>
      <dgm:spPr/>
    </dgm:pt>
    <dgm:pt modelId="{AC1A98AB-F7D1-46F8-9D76-6718DBDC8BC2}" type="pres">
      <dgm:prSet presAssocID="{3A8A44D0-08A4-4C0C-B477-B4EC1BC8B423}" presName="accent_2" presStyleCnt="0"/>
      <dgm:spPr/>
    </dgm:pt>
    <dgm:pt modelId="{FB925557-29A3-400C-8643-2A024B1A7E42}" type="pres">
      <dgm:prSet presAssocID="{3A8A44D0-08A4-4C0C-B477-B4EC1BC8B423}" presName="accentRepeatNode" presStyleLbl="solidFgAcc1" presStyleIdx="1" presStyleCnt="5"/>
      <dgm:spPr/>
    </dgm:pt>
    <dgm:pt modelId="{7FBBC2BA-285A-4A13-8788-0353CDC6E436}" type="pres">
      <dgm:prSet presAssocID="{30ED1363-8753-469F-8C9B-347D7C2F65EA}" presName="text_3" presStyleLbl="node1" presStyleIdx="2" presStyleCnt="5">
        <dgm:presLayoutVars>
          <dgm:bulletEnabled val="1"/>
        </dgm:presLayoutVars>
      </dgm:prSet>
      <dgm:spPr/>
    </dgm:pt>
    <dgm:pt modelId="{9EDF251C-0018-456E-9786-BAC14111518D}" type="pres">
      <dgm:prSet presAssocID="{30ED1363-8753-469F-8C9B-347D7C2F65EA}" presName="accent_3" presStyleCnt="0"/>
      <dgm:spPr/>
    </dgm:pt>
    <dgm:pt modelId="{D917B638-6090-492F-BDA0-D1C5DFEC24F4}" type="pres">
      <dgm:prSet presAssocID="{30ED1363-8753-469F-8C9B-347D7C2F65EA}" presName="accentRepeatNode" presStyleLbl="solidFgAcc1" presStyleIdx="2" presStyleCnt="5"/>
      <dgm:spPr/>
    </dgm:pt>
    <dgm:pt modelId="{47E779A8-2F75-4392-9502-87F426C36ED8}" type="pres">
      <dgm:prSet presAssocID="{432DC065-164B-4A55-B882-B0B0BD94EE38}" presName="text_4" presStyleLbl="node1" presStyleIdx="3" presStyleCnt="5">
        <dgm:presLayoutVars>
          <dgm:bulletEnabled val="1"/>
        </dgm:presLayoutVars>
      </dgm:prSet>
      <dgm:spPr/>
    </dgm:pt>
    <dgm:pt modelId="{57B67F14-511F-48B4-8FAD-53557C15AA78}" type="pres">
      <dgm:prSet presAssocID="{432DC065-164B-4A55-B882-B0B0BD94EE38}" presName="accent_4" presStyleCnt="0"/>
      <dgm:spPr/>
    </dgm:pt>
    <dgm:pt modelId="{6B32CCA1-D62F-4B77-9E76-73F8F1AF8216}" type="pres">
      <dgm:prSet presAssocID="{432DC065-164B-4A55-B882-B0B0BD94EE38}" presName="accentRepeatNode" presStyleLbl="solidFgAcc1" presStyleIdx="3" presStyleCnt="5"/>
      <dgm:spPr/>
    </dgm:pt>
    <dgm:pt modelId="{FD297784-82B3-4947-9FC2-0CCB8CA34EEF}" type="pres">
      <dgm:prSet presAssocID="{9ABB9AB0-5047-4688-839F-041432E9D817}" presName="text_5" presStyleLbl="node1" presStyleIdx="4" presStyleCnt="5">
        <dgm:presLayoutVars>
          <dgm:bulletEnabled val="1"/>
        </dgm:presLayoutVars>
      </dgm:prSet>
      <dgm:spPr/>
    </dgm:pt>
    <dgm:pt modelId="{AB1312A5-CD5C-4005-B9EA-31F0B2F32513}" type="pres">
      <dgm:prSet presAssocID="{9ABB9AB0-5047-4688-839F-041432E9D817}" presName="accent_5" presStyleCnt="0"/>
      <dgm:spPr/>
    </dgm:pt>
    <dgm:pt modelId="{1DB60456-6B10-4B36-9E7C-E4707B157742}" type="pres">
      <dgm:prSet presAssocID="{9ABB9AB0-5047-4688-839F-041432E9D817}" presName="accentRepeatNode" presStyleLbl="solidFgAcc1" presStyleIdx="4" presStyleCnt="5"/>
      <dgm:spPr/>
    </dgm:pt>
  </dgm:ptLst>
  <dgm:cxnLst>
    <dgm:cxn modelId="{1B44B8E8-AF71-4AD6-B4F2-5886A947E827}" srcId="{73F673E9-0829-4D0B-AA16-687FC9389012}" destId="{3A8A44D0-08A4-4C0C-B477-B4EC1BC8B423}" srcOrd="1" destOrd="0" parTransId="{D9048B99-B0B3-48BA-98FC-A9C7253FFF1A}" sibTransId="{49699240-23A1-4E91-A435-F5799211F269}"/>
    <dgm:cxn modelId="{1312093E-6862-4C26-AF00-46C4F91952A3}" type="presOf" srcId="{3A8A44D0-08A4-4C0C-B477-B4EC1BC8B423}" destId="{4843CBF8-081F-4050-87A6-E00CB5156FE2}" srcOrd="0" destOrd="0" presId="urn:microsoft.com/office/officeart/2008/layout/VerticalCurvedList"/>
    <dgm:cxn modelId="{CD672F28-F1A7-4182-AD4E-B8C832384DD1}" srcId="{73F673E9-0829-4D0B-AA16-687FC9389012}" destId="{B90013EC-85EA-4756-919F-10744BB801A0}" srcOrd="0" destOrd="0" parTransId="{C71819E7-CFBD-4654-9411-C185F1405FD6}" sibTransId="{0A1EDE36-2146-42E4-A18C-0F1370E5F70C}"/>
    <dgm:cxn modelId="{A5C75208-7557-4FC6-93C0-3AAD3CD58379}" srcId="{73F673E9-0829-4D0B-AA16-687FC9389012}" destId="{432DC065-164B-4A55-B882-B0B0BD94EE38}" srcOrd="3" destOrd="0" parTransId="{2FB410A3-A919-4643-8D31-84E9016FB815}" sibTransId="{18AD43C9-6A90-4B4D-9BED-3CBC2DB9F694}"/>
    <dgm:cxn modelId="{7E819FDE-3494-45F6-86C2-47DD9F5A669E}" type="presOf" srcId="{0A1EDE36-2146-42E4-A18C-0F1370E5F70C}" destId="{EFC77CFA-8CD9-46BB-919E-FBAB914EFF2C}" srcOrd="0" destOrd="0" presId="urn:microsoft.com/office/officeart/2008/layout/VerticalCurvedList"/>
    <dgm:cxn modelId="{ADE68B45-77E8-4890-884C-547170FA7DEA}" type="presOf" srcId="{9ABB9AB0-5047-4688-839F-041432E9D817}" destId="{FD297784-82B3-4947-9FC2-0CCB8CA34EEF}" srcOrd="0" destOrd="0" presId="urn:microsoft.com/office/officeart/2008/layout/VerticalCurvedList"/>
    <dgm:cxn modelId="{59B12080-5640-4E9E-9BFC-55D1BED9FE50}" type="presOf" srcId="{432DC065-164B-4A55-B882-B0B0BD94EE38}" destId="{47E779A8-2F75-4392-9502-87F426C36ED8}" srcOrd="0" destOrd="0" presId="urn:microsoft.com/office/officeart/2008/layout/VerticalCurvedList"/>
    <dgm:cxn modelId="{993AD63E-59C2-4B11-9B9D-F6AC252ACDB3}" type="presOf" srcId="{30ED1363-8753-469F-8C9B-347D7C2F65EA}" destId="{7FBBC2BA-285A-4A13-8788-0353CDC6E436}" srcOrd="0" destOrd="0" presId="urn:microsoft.com/office/officeart/2008/layout/VerticalCurvedList"/>
    <dgm:cxn modelId="{40EEFF06-0B2C-48E8-867F-B57222564A66}" srcId="{73F673E9-0829-4D0B-AA16-687FC9389012}" destId="{30ED1363-8753-469F-8C9B-347D7C2F65EA}" srcOrd="2" destOrd="0" parTransId="{07845C08-D720-408F-8F6C-D9BA66770ECD}" sibTransId="{E966FD4B-9D4C-490C-92DE-521906D534CC}"/>
    <dgm:cxn modelId="{70B2587E-EA66-4CFB-AE47-F453D5519464}" type="presOf" srcId="{73F673E9-0829-4D0B-AA16-687FC9389012}" destId="{1B850377-9BE5-4BFA-BFAF-8169EF7DAAEC}" srcOrd="0" destOrd="0" presId="urn:microsoft.com/office/officeart/2008/layout/VerticalCurvedList"/>
    <dgm:cxn modelId="{4076D3BC-A241-487C-AA04-1BCB465B2CE9}" type="presOf" srcId="{B90013EC-85EA-4756-919F-10744BB801A0}" destId="{A9D74C5D-7AC0-4C2B-BC8A-2802BD20A047}" srcOrd="0" destOrd="0" presId="urn:microsoft.com/office/officeart/2008/layout/VerticalCurvedList"/>
    <dgm:cxn modelId="{9FC7A6C1-04C7-4F77-8C25-FD786C875058}" srcId="{73F673E9-0829-4D0B-AA16-687FC9389012}" destId="{9ABB9AB0-5047-4688-839F-041432E9D817}" srcOrd="4" destOrd="0" parTransId="{D8DB49F2-FB42-46E5-BCE7-0400868D5E95}" sibTransId="{17651F7A-B2DA-4F59-A79A-083003BD75FB}"/>
    <dgm:cxn modelId="{51E88954-A813-41C8-B0C6-6CE050F0690E}" type="presParOf" srcId="{1B850377-9BE5-4BFA-BFAF-8169EF7DAAEC}" destId="{C14F0384-027E-4F98-AE42-63BA69224AD0}" srcOrd="0" destOrd="0" presId="urn:microsoft.com/office/officeart/2008/layout/VerticalCurvedList"/>
    <dgm:cxn modelId="{A5F21FEC-3880-4FCE-B9A1-936ED5DC087B}" type="presParOf" srcId="{C14F0384-027E-4F98-AE42-63BA69224AD0}" destId="{B16AC811-95EF-418F-9B18-8F88A049E7F8}" srcOrd="0" destOrd="0" presId="urn:microsoft.com/office/officeart/2008/layout/VerticalCurvedList"/>
    <dgm:cxn modelId="{0661CDFC-87BB-49BD-A3F0-3BE2F5DD12A1}" type="presParOf" srcId="{B16AC811-95EF-418F-9B18-8F88A049E7F8}" destId="{7FC335CE-625C-4B33-9C21-8C907BB12248}" srcOrd="0" destOrd="0" presId="urn:microsoft.com/office/officeart/2008/layout/VerticalCurvedList"/>
    <dgm:cxn modelId="{13895F1E-1420-47DD-BE7C-83E6089D4250}" type="presParOf" srcId="{B16AC811-95EF-418F-9B18-8F88A049E7F8}" destId="{EFC77CFA-8CD9-46BB-919E-FBAB914EFF2C}" srcOrd="1" destOrd="0" presId="urn:microsoft.com/office/officeart/2008/layout/VerticalCurvedList"/>
    <dgm:cxn modelId="{CDCE964F-7B90-4391-829A-0717544A7416}" type="presParOf" srcId="{B16AC811-95EF-418F-9B18-8F88A049E7F8}" destId="{C86DF5C9-CFCC-438C-BE9B-78B036E0D238}" srcOrd="2" destOrd="0" presId="urn:microsoft.com/office/officeart/2008/layout/VerticalCurvedList"/>
    <dgm:cxn modelId="{0BD0BA92-C82B-4F74-A3E0-9F62BD84C0E6}" type="presParOf" srcId="{B16AC811-95EF-418F-9B18-8F88A049E7F8}" destId="{852120E8-3946-4076-82E9-EE472D893460}" srcOrd="3" destOrd="0" presId="urn:microsoft.com/office/officeart/2008/layout/VerticalCurvedList"/>
    <dgm:cxn modelId="{EC5BC09C-E266-454B-B0DA-FE87BA40CC08}" type="presParOf" srcId="{C14F0384-027E-4F98-AE42-63BA69224AD0}" destId="{A9D74C5D-7AC0-4C2B-BC8A-2802BD20A047}" srcOrd="1" destOrd="0" presId="urn:microsoft.com/office/officeart/2008/layout/VerticalCurvedList"/>
    <dgm:cxn modelId="{67D7DD69-A26A-4E66-98D6-31311365E053}" type="presParOf" srcId="{C14F0384-027E-4F98-AE42-63BA69224AD0}" destId="{9C59DA25-6478-478E-A194-50AE9A60722A}" srcOrd="2" destOrd="0" presId="urn:microsoft.com/office/officeart/2008/layout/VerticalCurvedList"/>
    <dgm:cxn modelId="{0B25BB18-BE93-4464-9BE0-B5F34D063743}" type="presParOf" srcId="{9C59DA25-6478-478E-A194-50AE9A60722A}" destId="{F7E5F899-1B4A-435C-9410-37E93CE27D32}" srcOrd="0" destOrd="0" presId="urn:microsoft.com/office/officeart/2008/layout/VerticalCurvedList"/>
    <dgm:cxn modelId="{4D23AB2D-C511-442A-BC40-C49D7BDBCA61}" type="presParOf" srcId="{C14F0384-027E-4F98-AE42-63BA69224AD0}" destId="{4843CBF8-081F-4050-87A6-E00CB5156FE2}" srcOrd="3" destOrd="0" presId="urn:microsoft.com/office/officeart/2008/layout/VerticalCurvedList"/>
    <dgm:cxn modelId="{5C159B0E-DD7D-4A12-9099-8DDFE94DE680}" type="presParOf" srcId="{C14F0384-027E-4F98-AE42-63BA69224AD0}" destId="{AC1A98AB-F7D1-46F8-9D76-6718DBDC8BC2}" srcOrd="4" destOrd="0" presId="urn:microsoft.com/office/officeart/2008/layout/VerticalCurvedList"/>
    <dgm:cxn modelId="{06A7E25E-7F1D-42B2-AF0A-DF54971E0984}" type="presParOf" srcId="{AC1A98AB-F7D1-46F8-9D76-6718DBDC8BC2}" destId="{FB925557-29A3-400C-8643-2A024B1A7E42}" srcOrd="0" destOrd="0" presId="urn:microsoft.com/office/officeart/2008/layout/VerticalCurvedList"/>
    <dgm:cxn modelId="{AE85E56D-D8F4-4E18-923B-223D2CB5D155}" type="presParOf" srcId="{C14F0384-027E-4F98-AE42-63BA69224AD0}" destId="{7FBBC2BA-285A-4A13-8788-0353CDC6E436}" srcOrd="5" destOrd="0" presId="urn:microsoft.com/office/officeart/2008/layout/VerticalCurvedList"/>
    <dgm:cxn modelId="{46EA7A39-F90F-448F-A9BE-740914FB1B66}" type="presParOf" srcId="{C14F0384-027E-4F98-AE42-63BA69224AD0}" destId="{9EDF251C-0018-456E-9786-BAC14111518D}" srcOrd="6" destOrd="0" presId="urn:microsoft.com/office/officeart/2008/layout/VerticalCurvedList"/>
    <dgm:cxn modelId="{E3BB8879-D50E-4290-AE74-508C594D92D0}" type="presParOf" srcId="{9EDF251C-0018-456E-9786-BAC14111518D}" destId="{D917B638-6090-492F-BDA0-D1C5DFEC24F4}" srcOrd="0" destOrd="0" presId="urn:microsoft.com/office/officeart/2008/layout/VerticalCurvedList"/>
    <dgm:cxn modelId="{0EC29D9A-FC29-42B6-91B2-EB377DBB1E90}" type="presParOf" srcId="{C14F0384-027E-4F98-AE42-63BA69224AD0}" destId="{47E779A8-2F75-4392-9502-87F426C36ED8}" srcOrd="7" destOrd="0" presId="urn:microsoft.com/office/officeart/2008/layout/VerticalCurvedList"/>
    <dgm:cxn modelId="{7FA828BF-A4D6-4A7D-BB8F-FC7C688B7211}" type="presParOf" srcId="{C14F0384-027E-4F98-AE42-63BA69224AD0}" destId="{57B67F14-511F-48B4-8FAD-53557C15AA78}" srcOrd="8" destOrd="0" presId="urn:microsoft.com/office/officeart/2008/layout/VerticalCurvedList"/>
    <dgm:cxn modelId="{AF339C04-D7D6-4C62-94B0-651B6D83FE21}" type="presParOf" srcId="{57B67F14-511F-48B4-8FAD-53557C15AA78}" destId="{6B32CCA1-D62F-4B77-9E76-73F8F1AF8216}" srcOrd="0" destOrd="0" presId="urn:microsoft.com/office/officeart/2008/layout/VerticalCurvedList"/>
    <dgm:cxn modelId="{6231A764-B008-481F-A80C-5E2BFC9E987A}" type="presParOf" srcId="{C14F0384-027E-4F98-AE42-63BA69224AD0}" destId="{FD297784-82B3-4947-9FC2-0CCB8CA34EEF}" srcOrd="9" destOrd="0" presId="urn:microsoft.com/office/officeart/2008/layout/VerticalCurvedList"/>
    <dgm:cxn modelId="{71EA7C5D-7ADE-4CB5-8A94-AD8D1BAA272E}" type="presParOf" srcId="{C14F0384-027E-4F98-AE42-63BA69224AD0}" destId="{AB1312A5-CD5C-4005-B9EA-31F0B2F32513}" srcOrd="10" destOrd="0" presId="urn:microsoft.com/office/officeart/2008/layout/VerticalCurvedList"/>
    <dgm:cxn modelId="{20436E0F-6CA5-4A02-A78B-BE8C4CAA3CB5}" type="presParOf" srcId="{AB1312A5-CD5C-4005-B9EA-31F0B2F32513}" destId="{1DB60456-6B10-4B36-9E7C-E4707B1577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D5A0B-3852-42DE-9985-CE27B983AAC4}" type="doc">
      <dgm:prSet loTypeId="urn:microsoft.com/office/officeart/2005/8/layout/radial6" loCatId="relationship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347D849B-1249-4B26-80FD-D35307D605F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교수</a:t>
          </a:r>
        </a:p>
      </dgm:t>
    </dgm:pt>
    <dgm:pt modelId="{F86EC488-0836-4DA8-A33D-66C5FA4D2343}" type="parTrans" cxnId="{DC2B5CEE-8DA0-4125-A34A-40F550A93A2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B67076E2-D3A3-46EB-8144-611F0C22B02C}" type="sibTrans" cxnId="{DC2B5CEE-8DA0-4125-A34A-40F550A93A2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8B593C30-6555-4010-80E2-A66EE1579928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외부</a:t>
          </a:r>
        </a:p>
      </dgm:t>
    </dgm:pt>
    <dgm:pt modelId="{6F4F0D2F-A5CE-4962-98A0-F4B6AECA8D95}" type="parTrans" cxnId="{0C860239-6EBB-4307-BB83-B0F5BBD2A49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A8481034-A416-484C-85F6-FE18700EAA80}" type="sibTrans" cxnId="{0C860239-6EBB-4307-BB83-B0F5BBD2A49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EDFD5D69-CF12-44EF-AA2D-F6090D05A969}">
      <dgm:prSet phldrT="[텍스트]" custT="1"/>
      <dgm:spPr/>
      <dgm:t>
        <a:bodyPr/>
        <a:lstStyle/>
        <a:p>
          <a:pPr latinLnBrk="1"/>
          <a:r>
            <a:rPr lang="ko-KR" altLang="en-US" sz="2900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동아리</a:t>
          </a:r>
        </a:p>
      </dgm:t>
    </dgm:pt>
    <dgm:pt modelId="{F23D1583-D34D-49A7-AF3E-BF13AB6F0EE2}" type="parTrans" cxnId="{4B515E96-1249-4000-855D-E8ACD670C70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92174E5B-554A-47D7-976B-1EF816D9AB4E}" type="sibTrans" cxnId="{4B515E96-1249-4000-855D-E8ACD670C70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8B0CF937-F0F4-4697-8443-1D4B4881E149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APP</a:t>
          </a:r>
          <a:endParaRPr lang="ko-KR" altLang="en-US" dirty="0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415B29AC-DADD-4807-A8B6-656C8C31279E}" type="sibTrans" cxnId="{65A54DC3-C49A-4823-924F-38B79292278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2B9DAA4C-5F7B-42ED-AC44-C7BCE09EDFF1}" type="parTrans" cxnId="{65A54DC3-C49A-4823-924F-38B79292278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gm:t>
    </dgm:pt>
    <dgm:pt modelId="{7C555783-ACA5-4A43-81E2-1D6727612EF5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학생</a:t>
          </a:r>
        </a:p>
      </dgm:t>
    </dgm:pt>
    <dgm:pt modelId="{6C5258B0-695A-42F7-8407-94F1F4BB3B57}" type="parTrans" cxnId="{E3382703-37D8-481B-B92F-0EBFC030D89B}">
      <dgm:prSet/>
      <dgm:spPr/>
      <dgm:t>
        <a:bodyPr/>
        <a:lstStyle/>
        <a:p>
          <a:pPr latinLnBrk="1"/>
          <a:endParaRPr lang="ko-KR" altLang="en-US"/>
        </a:p>
      </dgm:t>
    </dgm:pt>
    <dgm:pt modelId="{C65F5D5B-7101-47B9-AA19-C6CF7894047A}" type="sibTrans" cxnId="{E3382703-37D8-481B-B92F-0EBFC030D89B}">
      <dgm:prSet/>
      <dgm:spPr/>
      <dgm:t>
        <a:bodyPr/>
        <a:lstStyle/>
        <a:p>
          <a:pPr latinLnBrk="1"/>
          <a:endParaRPr lang="ko-KR" altLang="en-US">
            <a:latin typeface="a가을소풍M" panose="02020600000000000000" pitchFamily="18" charset="-127"/>
            <a:ea typeface="a가을소풍M" panose="02020600000000000000" pitchFamily="18" charset="-127"/>
          </a:endParaRPr>
        </a:p>
      </dgm:t>
    </dgm:pt>
    <dgm:pt modelId="{9F87A7FB-0F5F-4DCE-A0EC-FA0A2A732F15}" type="pres">
      <dgm:prSet presAssocID="{28BD5A0B-3852-42DE-9985-CE27B983AAC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69FC968-2783-46AC-9658-6275A52AA041}" type="pres">
      <dgm:prSet presAssocID="{8B0CF937-F0F4-4697-8443-1D4B4881E149}" presName="centerShape" presStyleLbl="node0" presStyleIdx="0" presStyleCnt="1"/>
      <dgm:spPr/>
    </dgm:pt>
    <dgm:pt modelId="{5AD5748D-5FE9-41BF-812C-680FE0B54E37}" type="pres">
      <dgm:prSet presAssocID="{347D849B-1249-4B26-80FD-D35307D605F6}" presName="node" presStyleLbl="node1" presStyleIdx="0" presStyleCnt="4">
        <dgm:presLayoutVars>
          <dgm:bulletEnabled val="1"/>
        </dgm:presLayoutVars>
      </dgm:prSet>
      <dgm:spPr/>
    </dgm:pt>
    <dgm:pt modelId="{D0872035-5D74-4B09-B556-6CDEB81D8AEC}" type="pres">
      <dgm:prSet presAssocID="{347D849B-1249-4B26-80FD-D35307D605F6}" presName="dummy" presStyleCnt="0"/>
      <dgm:spPr/>
    </dgm:pt>
    <dgm:pt modelId="{C056EDAA-7ADC-485D-9342-84A29A7B3A13}" type="pres">
      <dgm:prSet presAssocID="{B67076E2-D3A3-46EB-8144-611F0C22B02C}" presName="sibTrans" presStyleLbl="sibTrans2D1" presStyleIdx="0" presStyleCnt="4"/>
      <dgm:spPr/>
    </dgm:pt>
    <dgm:pt modelId="{AD113445-A44B-42C8-AAA7-A441FD502E22}" type="pres">
      <dgm:prSet presAssocID="{8B593C30-6555-4010-80E2-A66EE1579928}" presName="node" presStyleLbl="node1" presStyleIdx="1" presStyleCnt="4">
        <dgm:presLayoutVars>
          <dgm:bulletEnabled val="1"/>
        </dgm:presLayoutVars>
      </dgm:prSet>
      <dgm:spPr/>
    </dgm:pt>
    <dgm:pt modelId="{3206E77E-B08C-4169-96D4-7394443A898F}" type="pres">
      <dgm:prSet presAssocID="{8B593C30-6555-4010-80E2-A66EE1579928}" presName="dummy" presStyleCnt="0"/>
      <dgm:spPr/>
    </dgm:pt>
    <dgm:pt modelId="{19C7092B-E1B9-4660-B61B-FB530601B0ED}" type="pres">
      <dgm:prSet presAssocID="{A8481034-A416-484C-85F6-FE18700EAA80}" presName="sibTrans" presStyleLbl="sibTrans2D1" presStyleIdx="1" presStyleCnt="4"/>
      <dgm:spPr/>
    </dgm:pt>
    <dgm:pt modelId="{D150766F-A833-4871-8491-BE203DF36F66}" type="pres">
      <dgm:prSet presAssocID="{EDFD5D69-CF12-44EF-AA2D-F6090D05A969}" presName="node" presStyleLbl="node1" presStyleIdx="2" presStyleCnt="4" custScaleX="109964">
        <dgm:presLayoutVars>
          <dgm:bulletEnabled val="1"/>
        </dgm:presLayoutVars>
      </dgm:prSet>
      <dgm:spPr/>
    </dgm:pt>
    <dgm:pt modelId="{F10C3B01-9F0D-471A-8E65-8EE15963BA3B}" type="pres">
      <dgm:prSet presAssocID="{EDFD5D69-CF12-44EF-AA2D-F6090D05A969}" presName="dummy" presStyleCnt="0"/>
      <dgm:spPr/>
    </dgm:pt>
    <dgm:pt modelId="{E5A1D9CC-93BA-40FA-947A-673FCDA64BEA}" type="pres">
      <dgm:prSet presAssocID="{92174E5B-554A-47D7-976B-1EF816D9AB4E}" presName="sibTrans" presStyleLbl="sibTrans2D1" presStyleIdx="2" presStyleCnt="4"/>
      <dgm:spPr/>
    </dgm:pt>
    <dgm:pt modelId="{3A976937-D0AE-4933-A9C8-DD475604A6E7}" type="pres">
      <dgm:prSet presAssocID="{7C555783-ACA5-4A43-81E2-1D6727612EF5}" presName="node" presStyleLbl="node1" presStyleIdx="3" presStyleCnt="4">
        <dgm:presLayoutVars>
          <dgm:bulletEnabled val="1"/>
        </dgm:presLayoutVars>
      </dgm:prSet>
      <dgm:spPr/>
    </dgm:pt>
    <dgm:pt modelId="{5F2F1FAE-C62A-42AB-9C7D-776F91547028}" type="pres">
      <dgm:prSet presAssocID="{7C555783-ACA5-4A43-81E2-1D6727612EF5}" presName="dummy" presStyleCnt="0"/>
      <dgm:spPr/>
    </dgm:pt>
    <dgm:pt modelId="{BCCAE5CA-D4F8-4872-8557-A6A463481183}" type="pres">
      <dgm:prSet presAssocID="{C65F5D5B-7101-47B9-AA19-C6CF7894047A}" presName="sibTrans" presStyleLbl="sibTrans2D1" presStyleIdx="3" presStyleCnt="4"/>
      <dgm:spPr/>
    </dgm:pt>
  </dgm:ptLst>
  <dgm:cxnLst>
    <dgm:cxn modelId="{169BB5B0-C19E-489F-8E62-CC98F75D8472}" type="presOf" srcId="{92174E5B-554A-47D7-976B-1EF816D9AB4E}" destId="{E5A1D9CC-93BA-40FA-947A-673FCDA64BEA}" srcOrd="0" destOrd="0" presId="urn:microsoft.com/office/officeart/2005/8/layout/radial6"/>
    <dgm:cxn modelId="{8307F058-6C74-4354-9432-28659CB58A20}" type="presOf" srcId="{8B593C30-6555-4010-80E2-A66EE1579928}" destId="{AD113445-A44B-42C8-AAA7-A441FD502E22}" srcOrd="0" destOrd="0" presId="urn:microsoft.com/office/officeart/2005/8/layout/radial6"/>
    <dgm:cxn modelId="{E3382703-37D8-481B-B92F-0EBFC030D89B}" srcId="{8B0CF937-F0F4-4697-8443-1D4B4881E149}" destId="{7C555783-ACA5-4A43-81E2-1D6727612EF5}" srcOrd="3" destOrd="0" parTransId="{6C5258B0-695A-42F7-8407-94F1F4BB3B57}" sibTransId="{C65F5D5B-7101-47B9-AA19-C6CF7894047A}"/>
    <dgm:cxn modelId="{DC2B5CEE-8DA0-4125-A34A-40F550A93A2D}" srcId="{8B0CF937-F0F4-4697-8443-1D4B4881E149}" destId="{347D849B-1249-4B26-80FD-D35307D605F6}" srcOrd="0" destOrd="0" parTransId="{F86EC488-0836-4DA8-A33D-66C5FA4D2343}" sibTransId="{B67076E2-D3A3-46EB-8144-611F0C22B02C}"/>
    <dgm:cxn modelId="{C74D9EC5-5694-49E9-892A-F556725C5A49}" type="presOf" srcId="{8B0CF937-F0F4-4697-8443-1D4B4881E149}" destId="{D69FC968-2783-46AC-9658-6275A52AA041}" srcOrd="0" destOrd="0" presId="urn:microsoft.com/office/officeart/2005/8/layout/radial6"/>
    <dgm:cxn modelId="{2E2CC37E-9902-4571-BDC2-0B2598038945}" type="presOf" srcId="{A8481034-A416-484C-85F6-FE18700EAA80}" destId="{19C7092B-E1B9-4660-B61B-FB530601B0ED}" srcOrd="0" destOrd="0" presId="urn:microsoft.com/office/officeart/2005/8/layout/radial6"/>
    <dgm:cxn modelId="{0C860239-6EBB-4307-BB83-B0F5BBD2A493}" srcId="{8B0CF937-F0F4-4697-8443-1D4B4881E149}" destId="{8B593C30-6555-4010-80E2-A66EE1579928}" srcOrd="1" destOrd="0" parTransId="{6F4F0D2F-A5CE-4962-98A0-F4B6AECA8D95}" sibTransId="{A8481034-A416-484C-85F6-FE18700EAA80}"/>
    <dgm:cxn modelId="{65A54DC3-C49A-4823-924F-38B79292278B}" srcId="{28BD5A0B-3852-42DE-9985-CE27B983AAC4}" destId="{8B0CF937-F0F4-4697-8443-1D4B4881E149}" srcOrd="0" destOrd="0" parTransId="{2B9DAA4C-5F7B-42ED-AC44-C7BCE09EDFF1}" sibTransId="{415B29AC-DADD-4807-A8B6-656C8C31279E}"/>
    <dgm:cxn modelId="{20A75527-8790-4DA7-B0A8-507FF154E5C9}" type="presOf" srcId="{7C555783-ACA5-4A43-81E2-1D6727612EF5}" destId="{3A976937-D0AE-4933-A9C8-DD475604A6E7}" srcOrd="0" destOrd="0" presId="urn:microsoft.com/office/officeart/2005/8/layout/radial6"/>
    <dgm:cxn modelId="{B864D007-5EA4-48C3-A250-8B21D9F52375}" type="presOf" srcId="{B67076E2-D3A3-46EB-8144-611F0C22B02C}" destId="{C056EDAA-7ADC-485D-9342-84A29A7B3A13}" srcOrd="0" destOrd="0" presId="urn:microsoft.com/office/officeart/2005/8/layout/radial6"/>
    <dgm:cxn modelId="{4B515E96-1249-4000-855D-E8ACD670C703}" srcId="{8B0CF937-F0F4-4697-8443-1D4B4881E149}" destId="{EDFD5D69-CF12-44EF-AA2D-F6090D05A969}" srcOrd="2" destOrd="0" parTransId="{F23D1583-D34D-49A7-AF3E-BF13AB6F0EE2}" sibTransId="{92174E5B-554A-47D7-976B-1EF816D9AB4E}"/>
    <dgm:cxn modelId="{1DA903C2-2A6B-46BE-9870-84A9C63F637C}" type="presOf" srcId="{347D849B-1249-4B26-80FD-D35307D605F6}" destId="{5AD5748D-5FE9-41BF-812C-680FE0B54E37}" srcOrd="0" destOrd="0" presId="urn:microsoft.com/office/officeart/2005/8/layout/radial6"/>
    <dgm:cxn modelId="{66494963-4D04-4844-AE21-C3288D74419B}" type="presOf" srcId="{EDFD5D69-CF12-44EF-AA2D-F6090D05A969}" destId="{D150766F-A833-4871-8491-BE203DF36F66}" srcOrd="0" destOrd="0" presId="urn:microsoft.com/office/officeart/2005/8/layout/radial6"/>
    <dgm:cxn modelId="{EC6DC9D0-E931-4C79-925E-FE23346AE71F}" type="presOf" srcId="{28BD5A0B-3852-42DE-9985-CE27B983AAC4}" destId="{9F87A7FB-0F5F-4DCE-A0EC-FA0A2A732F15}" srcOrd="0" destOrd="0" presId="urn:microsoft.com/office/officeart/2005/8/layout/radial6"/>
    <dgm:cxn modelId="{B7FC6583-5690-436C-B36B-CAAEC6192F16}" type="presOf" srcId="{C65F5D5B-7101-47B9-AA19-C6CF7894047A}" destId="{BCCAE5CA-D4F8-4872-8557-A6A463481183}" srcOrd="0" destOrd="0" presId="urn:microsoft.com/office/officeart/2005/8/layout/radial6"/>
    <dgm:cxn modelId="{1E17EC1C-1281-424F-A2C3-05F152638EC8}" type="presParOf" srcId="{9F87A7FB-0F5F-4DCE-A0EC-FA0A2A732F15}" destId="{D69FC968-2783-46AC-9658-6275A52AA041}" srcOrd="0" destOrd="0" presId="urn:microsoft.com/office/officeart/2005/8/layout/radial6"/>
    <dgm:cxn modelId="{2F57F283-09CE-48B2-B561-D50F19AC84B1}" type="presParOf" srcId="{9F87A7FB-0F5F-4DCE-A0EC-FA0A2A732F15}" destId="{5AD5748D-5FE9-41BF-812C-680FE0B54E37}" srcOrd="1" destOrd="0" presId="urn:microsoft.com/office/officeart/2005/8/layout/radial6"/>
    <dgm:cxn modelId="{2CDCD872-36DB-4EAE-8485-333903368B3F}" type="presParOf" srcId="{9F87A7FB-0F5F-4DCE-A0EC-FA0A2A732F15}" destId="{D0872035-5D74-4B09-B556-6CDEB81D8AEC}" srcOrd="2" destOrd="0" presId="urn:microsoft.com/office/officeart/2005/8/layout/radial6"/>
    <dgm:cxn modelId="{5E9626CE-6E98-4F15-B0B2-CAA5C7102971}" type="presParOf" srcId="{9F87A7FB-0F5F-4DCE-A0EC-FA0A2A732F15}" destId="{C056EDAA-7ADC-485D-9342-84A29A7B3A13}" srcOrd="3" destOrd="0" presId="urn:microsoft.com/office/officeart/2005/8/layout/radial6"/>
    <dgm:cxn modelId="{435EA155-004E-423A-A131-88D36B2BE220}" type="presParOf" srcId="{9F87A7FB-0F5F-4DCE-A0EC-FA0A2A732F15}" destId="{AD113445-A44B-42C8-AAA7-A441FD502E22}" srcOrd="4" destOrd="0" presId="urn:microsoft.com/office/officeart/2005/8/layout/radial6"/>
    <dgm:cxn modelId="{883889B0-9501-4506-98AC-574786963555}" type="presParOf" srcId="{9F87A7FB-0F5F-4DCE-A0EC-FA0A2A732F15}" destId="{3206E77E-B08C-4169-96D4-7394443A898F}" srcOrd="5" destOrd="0" presId="urn:microsoft.com/office/officeart/2005/8/layout/radial6"/>
    <dgm:cxn modelId="{25BFAAD7-D04A-49EF-A0B1-0589D60885E1}" type="presParOf" srcId="{9F87A7FB-0F5F-4DCE-A0EC-FA0A2A732F15}" destId="{19C7092B-E1B9-4660-B61B-FB530601B0ED}" srcOrd="6" destOrd="0" presId="urn:microsoft.com/office/officeart/2005/8/layout/radial6"/>
    <dgm:cxn modelId="{CE7A926D-9E22-45FF-82DA-64CF59AEED9C}" type="presParOf" srcId="{9F87A7FB-0F5F-4DCE-A0EC-FA0A2A732F15}" destId="{D150766F-A833-4871-8491-BE203DF36F66}" srcOrd="7" destOrd="0" presId="urn:microsoft.com/office/officeart/2005/8/layout/radial6"/>
    <dgm:cxn modelId="{0942158F-02BE-4974-AC85-9AF64E76A0E8}" type="presParOf" srcId="{9F87A7FB-0F5F-4DCE-A0EC-FA0A2A732F15}" destId="{F10C3B01-9F0D-471A-8E65-8EE15963BA3B}" srcOrd="8" destOrd="0" presId="urn:microsoft.com/office/officeart/2005/8/layout/radial6"/>
    <dgm:cxn modelId="{F368D1BF-9C58-49A7-95F5-B937399B0F2D}" type="presParOf" srcId="{9F87A7FB-0F5F-4DCE-A0EC-FA0A2A732F15}" destId="{E5A1D9CC-93BA-40FA-947A-673FCDA64BEA}" srcOrd="9" destOrd="0" presId="urn:microsoft.com/office/officeart/2005/8/layout/radial6"/>
    <dgm:cxn modelId="{714E5D68-93CC-434A-A62C-F9BD9B791DE7}" type="presParOf" srcId="{9F87A7FB-0F5F-4DCE-A0EC-FA0A2A732F15}" destId="{3A976937-D0AE-4933-A9C8-DD475604A6E7}" srcOrd="10" destOrd="0" presId="urn:microsoft.com/office/officeart/2005/8/layout/radial6"/>
    <dgm:cxn modelId="{92633467-C623-470D-8B31-0E1C442FBC04}" type="presParOf" srcId="{9F87A7FB-0F5F-4DCE-A0EC-FA0A2A732F15}" destId="{5F2F1FAE-C62A-42AB-9C7D-776F91547028}" srcOrd="11" destOrd="0" presId="urn:microsoft.com/office/officeart/2005/8/layout/radial6"/>
    <dgm:cxn modelId="{652C5E33-28CD-4E14-9158-9481C911BEC5}" type="presParOf" srcId="{9F87A7FB-0F5F-4DCE-A0EC-FA0A2A732F15}" destId="{BCCAE5CA-D4F8-4872-8557-A6A46348118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77CFA-8CD9-46BB-919E-FBAB914EFF2C}">
      <dsp:nvSpPr>
        <dsp:cNvPr id="0" name=""/>
        <dsp:cNvSpPr/>
      </dsp:nvSpPr>
      <dsp:spPr>
        <a:xfrm>
          <a:off x="-5095182" y="-780549"/>
          <a:ext cx="6067785" cy="6067785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4C5D-7AC0-4C2B-BC8A-2802BD20A047}">
      <dsp:nvSpPr>
        <dsp:cNvPr id="0" name=""/>
        <dsp:cNvSpPr/>
      </dsp:nvSpPr>
      <dsp:spPr>
        <a:xfrm>
          <a:off x="425445" y="281577"/>
          <a:ext cx="7640376" cy="56351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91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새로운 주제 소개</a:t>
          </a:r>
        </a:p>
      </dsp:txBody>
      <dsp:txXfrm>
        <a:off x="425445" y="281577"/>
        <a:ext cx="7640376" cy="563516"/>
      </dsp:txXfrm>
    </dsp:sp>
    <dsp:sp modelId="{F7E5F899-1B4A-435C-9410-37E93CE27D32}">
      <dsp:nvSpPr>
        <dsp:cNvPr id="0" name=""/>
        <dsp:cNvSpPr/>
      </dsp:nvSpPr>
      <dsp:spPr>
        <a:xfrm>
          <a:off x="73247" y="211138"/>
          <a:ext cx="704395" cy="704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3CBF8-081F-4050-87A6-E00CB5156FE2}">
      <dsp:nvSpPr>
        <dsp:cNvPr id="0" name=""/>
        <dsp:cNvSpPr/>
      </dsp:nvSpPr>
      <dsp:spPr>
        <a:xfrm>
          <a:off x="829244" y="1126581"/>
          <a:ext cx="7236577" cy="56351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91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사용 기술 설명</a:t>
          </a:r>
        </a:p>
      </dsp:txBody>
      <dsp:txXfrm>
        <a:off x="829244" y="1126581"/>
        <a:ext cx="7236577" cy="563516"/>
      </dsp:txXfrm>
    </dsp:sp>
    <dsp:sp modelId="{FB925557-29A3-400C-8643-2A024B1A7E42}">
      <dsp:nvSpPr>
        <dsp:cNvPr id="0" name=""/>
        <dsp:cNvSpPr/>
      </dsp:nvSpPr>
      <dsp:spPr>
        <a:xfrm>
          <a:off x="477046" y="1056141"/>
          <a:ext cx="704395" cy="704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BC2BA-285A-4A13-8788-0353CDC6E436}">
      <dsp:nvSpPr>
        <dsp:cNvPr id="0" name=""/>
        <dsp:cNvSpPr/>
      </dsp:nvSpPr>
      <dsp:spPr>
        <a:xfrm>
          <a:off x="953178" y="1971584"/>
          <a:ext cx="7112643" cy="56351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91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어플리케이션 구조 설명</a:t>
          </a:r>
        </a:p>
      </dsp:txBody>
      <dsp:txXfrm>
        <a:off x="953178" y="1971584"/>
        <a:ext cx="7112643" cy="563516"/>
      </dsp:txXfrm>
    </dsp:sp>
    <dsp:sp modelId="{D917B638-6090-492F-BDA0-D1C5DFEC24F4}">
      <dsp:nvSpPr>
        <dsp:cNvPr id="0" name=""/>
        <dsp:cNvSpPr/>
      </dsp:nvSpPr>
      <dsp:spPr>
        <a:xfrm>
          <a:off x="600980" y="1901145"/>
          <a:ext cx="704395" cy="704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779A8-2F75-4392-9502-87F426C36ED8}">
      <dsp:nvSpPr>
        <dsp:cNvPr id="0" name=""/>
        <dsp:cNvSpPr/>
      </dsp:nvSpPr>
      <dsp:spPr>
        <a:xfrm>
          <a:off x="829244" y="2816588"/>
          <a:ext cx="7236577" cy="56351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91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진행 계획</a:t>
          </a:r>
        </a:p>
      </dsp:txBody>
      <dsp:txXfrm>
        <a:off x="829244" y="2816588"/>
        <a:ext cx="7236577" cy="563516"/>
      </dsp:txXfrm>
    </dsp:sp>
    <dsp:sp modelId="{6B32CCA1-D62F-4B77-9E76-73F8F1AF8216}">
      <dsp:nvSpPr>
        <dsp:cNvPr id="0" name=""/>
        <dsp:cNvSpPr/>
      </dsp:nvSpPr>
      <dsp:spPr>
        <a:xfrm>
          <a:off x="477046" y="2746149"/>
          <a:ext cx="704395" cy="704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97784-82B3-4947-9FC2-0CCB8CA34EEF}">
      <dsp:nvSpPr>
        <dsp:cNvPr id="0" name=""/>
        <dsp:cNvSpPr/>
      </dsp:nvSpPr>
      <dsp:spPr>
        <a:xfrm>
          <a:off x="425445" y="3661592"/>
          <a:ext cx="7640376" cy="56351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291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진행 현황</a:t>
          </a:r>
        </a:p>
      </dsp:txBody>
      <dsp:txXfrm>
        <a:off x="425445" y="3661592"/>
        <a:ext cx="7640376" cy="563516"/>
      </dsp:txXfrm>
    </dsp:sp>
    <dsp:sp modelId="{1DB60456-6B10-4B36-9E7C-E4707B157742}">
      <dsp:nvSpPr>
        <dsp:cNvPr id="0" name=""/>
        <dsp:cNvSpPr/>
      </dsp:nvSpPr>
      <dsp:spPr>
        <a:xfrm>
          <a:off x="73247" y="3591152"/>
          <a:ext cx="704395" cy="7043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AE5CA-D4F8-4872-8557-A6A463481183}">
      <dsp:nvSpPr>
        <dsp:cNvPr id="0" name=""/>
        <dsp:cNvSpPr/>
      </dsp:nvSpPr>
      <dsp:spPr>
        <a:xfrm>
          <a:off x="2400702" y="724105"/>
          <a:ext cx="4832451" cy="483245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1D9CC-93BA-40FA-947A-673FCDA64BEA}">
      <dsp:nvSpPr>
        <dsp:cNvPr id="0" name=""/>
        <dsp:cNvSpPr/>
      </dsp:nvSpPr>
      <dsp:spPr>
        <a:xfrm>
          <a:off x="2400702" y="724105"/>
          <a:ext cx="4832451" cy="483245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7092B-E1B9-4660-B61B-FB530601B0ED}">
      <dsp:nvSpPr>
        <dsp:cNvPr id="0" name=""/>
        <dsp:cNvSpPr/>
      </dsp:nvSpPr>
      <dsp:spPr>
        <a:xfrm>
          <a:off x="2400702" y="724105"/>
          <a:ext cx="4832451" cy="483245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6EDAA-7ADC-485D-9342-84A29A7B3A13}">
      <dsp:nvSpPr>
        <dsp:cNvPr id="0" name=""/>
        <dsp:cNvSpPr/>
      </dsp:nvSpPr>
      <dsp:spPr>
        <a:xfrm>
          <a:off x="2400702" y="724105"/>
          <a:ext cx="4832451" cy="483245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FC968-2783-46AC-9658-6275A52AA041}">
      <dsp:nvSpPr>
        <dsp:cNvPr id="0" name=""/>
        <dsp:cNvSpPr/>
      </dsp:nvSpPr>
      <dsp:spPr>
        <a:xfrm>
          <a:off x="3704424" y="2027827"/>
          <a:ext cx="2225007" cy="22250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600" kern="1200" dirty="0">
              <a:solidFill>
                <a:schemeClr val="tx1"/>
              </a:solidFill>
              <a:latin typeface="a가을소풍M" pitchFamily="18" charset="-127"/>
              <a:ea typeface="a가을소풍M" pitchFamily="18" charset="-127"/>
            </a:rPr>
            <a:t>APP</a:t>
          </a:r>
          <a:endParaRPr lang="ko-KR" altLang="en-US" sz="5600" kern="1200" dirty="0">
            <a:solidFill>
              <a:schemeClr val="tx1"/>
            </a:solidFill>
            <a:latin typeface="a가을소풍M" pitchFamily="18" charset="-127"/>
            <a:ea typeface="a가을소풍M" pitchFamily="18" charset="-127"/>
          </a:endParaRPr>
        </a:p>
      </dsp:txBody>
      <dsp:txXfrm>
        <a:off x="4030269" y="2353672"/>
        <a:ext cx="1573317" cy="1573317"/>
      </dsp:txXfrm>
    </dsp:sp>
    <dsp:sp modelId="{5AD5748D-5FE9-41BF-812C-680FE0B54E37}">
      <dsp:nvSpPr>
        <dsp:cNvPr id="0" name=""/>
        <dsp:cNvSpPr/>
      </dsp:nvSpPr>
      <dsp:spPr>
        <a:xfrm>
          <a:off x="4038176" y="1423"/>
          <a:ext cx="1557504" cy="15575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kern="1200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교수</a:t>
          </a:r>
        </a:p>
      </dsp:txBody>
      <dsp:txXfrm>
        <a:off x="4266267" y="229514"/>
        <a:ext cx="1101322" cy="1101322"/>
      </dsp:txXfrm>
    </dsp:sp>
    <dsp:sp modelId="{AD113445-A44B-42C8-AAA7-A441FD502E22}">
      <dsp:nvSpPr>
        <dsp:cNvPr id="0" name=""/>
        <dsp:cNvSpPr/>
      </dsp:nvSpPr>
      <dsp:spPr>
        <a:xfrm>
          <a:off x="6398331" y="2361579"/>
          <a:ext cx="1557504" cy="15575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kern="1200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외부</a:t>
          </a:r>
        </a:p>
      </dsp:txBody>
      <dsp:txXfrm>
        <a:off x="6626422" y="2589670"/>
        <a:ext cx="1101322" cy="1101322"/>
      </dsp:txXfrm>
    </dsp:sp>
    <dsp:sp modelId="{D150766F-A833-4871-8491-BE203DF36F66}">
      <dsp:nvSpPr>
        <dsp:cNvPr id="0" name=""/>
        <dsp:cNvSpPr/>
      </dsp:nvSpPr>
      <dsp:spPr>
        <a:xfrm>
          <a:off x="3960581" y="4721734"/>
          <a:ext cx="1712694" cy="15575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동아리</a:t>
          </a:r>
        </a:p>
      </dsp:txBody>
      <dsp:txXfrm>
        <a:off x="4211399" y="4949825"/>
        <a:ext cx="1211058" cy="1101322"/>
      </dsp:txXfrm>
    </dsp:sp>
    <dsp:sp modelId="{3A976937-D0AE-4933-A9C8-DD475604A6E7}">
      <dsp:nvSpPr>
        <dsp:cNvPr id="0" name=""/>
        <dsp:cNvSpPr/>
      </dsp:nvSpPr>
      <dsp:spPr>
        <a:xfrm>
          <a:off x="1678020" y="2361579"/>
          <a:ext cx="1557504" cy="15575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kern="1200" dirty="0">
              <a:solidFill>
                <a:schemeClr val="bg1"/>
              </a:solidFill>
              <a:latin typeface="a가을소풍M" pitchFamily="18" charset="-127"/>
              <a:ea typeface="a가을소풍M" pitchFamily="18" charset="-127"/>
            </a:rPr>
            <a:t>학생</a:t>
          </a:r>
        </a:p>
      </dsp:txBody>
      <dsp:txXfrm>
        <a:off x="1906111" y="2589670"/>
        <a:ext cx="1101322" cy="110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5494-4500-49E6-9A0D-A9BFD7D3D446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058D-C1C9-4211-ACDD-71BCE8567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0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058D-C1C9-4211-ACDD-71BCE85672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키넥트와</a:t>
            </a:r>
            <a:r>
              <a:rPr lang="ko-KR" altLang="en-US" dirty="0"/>
              <a:t> 빔프로젝트를 이용한 모션인식 디지털 윈도우</a:t>
            </a:r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휴강</a:t>
            </a:r>
            <a:r>
              <a:rPr lang="en-US" altLang="ko-KR" dirty="0"/>
              <a:t>, </a:t>
            </a:r>
            <a:r>
              <a:rPr lang="ko-KR" altLang="en-US" dirty="0"/>
              <a:t>보강할 때 시간표 변화가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더 빠른 방법으로 빈강의실에서 공부를 하거나 빌려서 동아리 회의 또는 세미나를 열고 싶다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</a:t>
            </a:r>
            <a:r>
              <a:rPr lang="ko-KR" altLang="en-US"/>
              <a:t>교수님 시험시간표 </a:t>
            </a:r>
            <a:r>
              <a:rPr lang="ko-KR" altLang="en-US" dirty="0"/>
              <a:t>충돌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058D-C1C9-4211-ACDD-71BCE85672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058D-C1C9-4211-ACDD-71BCE85672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9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톰캣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, </a:t>
            </a:r>
            <a:r>
              <a:rPr lang="ko-KR" altLang="en-US" dirty="0"/>
              <a:t>안드로이드 스튜디오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058D-C1C9-4211-ACDD-71BCE85672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8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058D-C1C9-4211-ACDD-71BCE85672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1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B058D-C1C9-4211-ACDD-71BCE85672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4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9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3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9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3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0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6AE6-6E8E-4163-9C57-35DC1D631E75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DA3B-3D13-4EFB-845D-26BC73433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8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28686" y="5202238"/>
            <a:ext cx="9144000" cy="1655762"/>
          </a:xfrm>
        </p:spPr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9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조 </a:t>
            </a:r>
            <a:r>
              <a:rPr lang="ko-KR" altLang="en-US" dirty="0" err="1">
                <a:latin typeface="a가을소풍M" pitchFamily="18" charset="-127"/>
                <a:ea typeface="a가을소풍M" pitchFamily="18" charset="-127"/>
              </a:rPr>
              <a:t>슬립리스</a:t>
            </a:r>
            <a:endParaRPr lang="ko-KR" altLang="en-US" dirty="0"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4115" y="682171"/>
            <a:ext cx="9027886" cy="14514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82169"/>
            <a:ext cx="3164115" cy="1451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94742" y="725713"/>
            <a:ext cx="10842171" cy="1451429"/>
          </a:xfrm>
        </p:spPr>
        <p:txBody>
          <a:bodyPr>
            <a:noAutofit/>
          </a:bodyPr>
          <a:lstStyle/>
          <a:p>
            <a:r>
              <a:rPr lang="ko-KR" altLang="en-US" sz="5000" dirty="0">
                <a:latin typeface="a가을소풍M" pitchFamily="18" charset="-127"/>
                <a:ea typeface="a가을소풍M" pitchFamily="18" charset="-127"/>
              </a:rPr>
              <a:t>학교 건물 </a:t>
            </a:r>
            <a:r>
              <a:rPr lang="ko-KR" altLang="en-US" sz="5000" dirty="0" err="1">
                <a:latin typeface="a가을소풍M" pitchFamily="18" charset="-127"/>
                <a:ea typeface="a가을소풍M" pitchFamily="18" charset="-127"/>
              </a:rPr>
              <a:t>스케쥴</a:t>
            </a:r>
            <a:r>
              <a:rPr lang="ko-KR" altLang="en-US" sz="5000" dirty="0">
                <a:latin typeface="a가을소풍M" pitchFamily="18" charset="-127"/>
                <a:ea typeface="a가을소풍M" pitchFamily="18" charset="-127"/>
              </a:rPr>
              <a:t> 관리</a:t>
            </a:r>
            <a:br>
              <a:rPr lang="en-US" altLang="ko-KR" sz="5000" dirty="0">
                <a:latin typeface="a가을소풍M" pitchFamily="18" charset="-127"/>
                <a:ea typeface="a가을소풍M" pitchFamily="18" charset="-127"/>
              </a:rPr>
            </a:br>
            <a:r>
              <a:rPr lang="ko-KR" altLang="en-US" sz="5000" dirty="0">
                <a:latin typeface="a가을소풍M" pitchFamily="18" charset="-127"/>
                <a:ea typeface="a가을소풍M" pitchFamily="18" charset="-127"/>
              </a:rPr>
              <a:t>웹 어플리케이션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0786242">
            <a:off x="3984526" y="-333898"/>
            <a:ext cx="2648860" cy="1451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latin typeface="a가을소풍M" pitchFamily="18" charset="-127"/>
                <a:ea typeface="a가을소풍M" pitchFamily="18" charset="-127"/>
              </a:rPr>
              <a:t>편리한</a:t>
            </a:r>
          </a:p>
        </p:txBody>
      </p:sp>
    </p:spTree>
    <p:extLst>
      <p:ext uri="{BB962C8B-B14F-4D97-AF65-F5344CB8AC3E}">
        <p14:creationId xmlns:p14="http://schemas.microsoft.com/office/powerpoint/2010/main" val="18424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51850" y="2155136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크로스 플랫폼</a:t>
            </a:r>
            <a:endParaRPr lang="ko-KR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6" y="4138090"/>
            <a:ext cx="4865208" cy="2515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51" y="3746670"/>
            <a:ext cx="2642202" cy="2629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04" y="4586731"/>
            <a:ext cx="3128245" cy="16178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99" y="2238443"/>
            <a:ext cx="3225198" cy="13492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9" y="1693847"/>
            <a:ext cx="2438400" cy="24384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16" name="직사각형 15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2.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사용 기술 설명</a:t>
            </a:r>
          </a:p>
        </p:txBody>
      </p:sp>
    </p:spTree>
    <p:extLst>
      <p:ext uri="{BB962C8B-B14F-4D97-AF65-F5344CB8AC3E}">
        <p14:creationId xmlns:p14="http://schemas.microsoft.com/office/powerpoint/2010/main" val="16492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764981" y="1955236"/>
            <a:ext cx="4132613" cy="40257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90556" y="2045847"/>
            <a:ext cx="4132613" cy="402573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97137" y="3064036"/>
            <a:ext cx="2719450" cy="98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Spring Framework</a:t>
            </a:r>
          </a:p>
        </p:txBody>
      </p:sp>
      <p:sp>
        <p:nvSpPr>
          <p:cNvPr id="5" name="타원 4"/>
          <p:cNvSpPr/>
          <p:nvPr/>
        </p:nvSpPr>
        <p:spPr>
          <a:xfrm>
            <a:off x="1437062" y="4567809"/>
            <a:ext cx="1508166" cy="98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MySql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23121" y="3187997"/>
            <a:ext cx="1704764" cy="98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Web browser</a:t>
            </a:r>
          </a:p>
        </p:txBody>
      </p:sp>
      <p:sp>
        <p:nvSpPr>
          <p:cNvPr id="7" name="타원 6"/>
          <p:cNvSpPr/>
          <p:nvPr/>
        </p:nvSpPr>
        <p:spPr>
          <a:xfrm>
            <a:off x="7323121" y="4439375"/>
            <a:ext cx="1618998" cy="98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Android</a:t>
            </a:r>
          </a:p>
        </p:txBody>
      </p:sp>
      <p:sp>
        <p:nvSpPr>
          <p:cNvPr id="8" name="타원 7"/>
          <p:cNvSpPr/>
          <p:nvPr/>
        </p:nvSpPr>
        <p:spPr>
          <a:xfrm>
            <a:off x="9239997" y="4439375"/>
            <a:ext cx="1508166" cy="98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IOS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91145" y="2128619"/>
            <a:ext cx="19314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Sever Side</a:t>
            </a:r>
            <a:endParaRPr lang="ko-KR" alt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5570" y="1987959"/>
            <a:ext cx="19314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Client Side</a:t>
            </a:r>
            <a:endParaRPr lang="ko-KR" altLang="en-US" sz="28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425049" y="3064036"/>
            <a:ext cx="1175657" cy="49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5386453" y="3946549"/>
            <a:ext cx="1175657" cy="49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38504" y="4592271"/>
            <a:ext cx="1508166" cy="985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Tomcat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23" name="직사각형 22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3.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어플리케이션 구조 설명</a:t>
            </a:r>
          </a:p>
        </p:txBody>
      </p:sp>
    </p:spTree>
    <p:extLst>
      <p:ext uri="{BB962C8B-B14F-4D97-AF65-F5344CB8AC3E}">
        <p14:creationId xmlns:p14="http://schemas.microsoft.com/office/powerpoint/2010/main" val="274428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1" y="2039380"/>
            <a:ext cx="8977859" cy="4351338"/>
          </a:xfrm>
        </p:spPr>
      </p:pic>
      <p:grpSp>
        <p:nvGrpSpPr>
          <p:cNvPr id="5" name="그룹 4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6" name="직사각형 5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3.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어플리케이션 구조 설명</a:t>
            </a:r>
          </a:p>
        </p:txBody>
      </p:sp>
    </p:spTree>
    <p:extLst>
      <p:ext uri="{BB962C8B-B14F-4D97-AF65-F5344CB8AC3E}">
        <p14:creationId xmlns:p14="http://schemas.microsoft.com/office/powerpoint/2010/main" val="297201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68193" y="1727858"/>
            <a:ext cx="7208316" cy="5130142"/>
            <a:chOff x="1484421" y="985655"/>
            <a:chExt cx="7754587" cy="5617028"/>
          </a:xfrm>
        </p:grpSpPr>
        <p:sp>
          <p:nvSpPr>
            <p:cNvPr id="8" name="직사각형 7"/>
            <p:cNvSpPr/>
            <p:nvPr/>
          </p:nvSpPr>
          <p:spPr>
            <a:xfrm>
              <a:off x="1484421" y="985655"/>
              <a:ext cx="7754587" cy="56170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80604" y="2049954"/>
              <a:ext cx="5760000" cy="432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시간표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80604" y="1162633"/>
              <a:ext cx="5760000" cy="90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dirty="0"/>
                <a:t>메뉴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45672" y="2043004"/>
              <a:ext cx="1440000" cy="432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네비게이터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40604" y="1169583"/>
              <a:ext cx="1440000" cy="90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38766" y="1421465"/>
              <a:ext cx="1260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시간표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42088" y="1423502"/>
              <a:ext cx="1260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등록하기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45410" y="1421465"/>
              <a:ext cx="1260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검색하기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0" y="303418"/>
            <a:ext cx="12192000" cy="1266764"/>
            <a:chOff x="0" y="304799"/>
            <a:chExt cx="12192000" cy="1451430"/>
          </a:xfrm>
        </p:grpSpPr>
        <p:sp>
          <p:nvSpPr>
            <p:cNvPr id="15" name="직사각형 14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838200" y="35325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3.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어플리케이션 구조 설명</a:t>
            </a:r>
          </a:p>
        </p:txBody>
      </p:sp>
    </p:spTree>
    <p:extLst>
      <p:ext uri="{BB962C8B-B14F-4D97-AF65-F5344CB8AC3E}">
        <p14:creationId xmlns:p14="http://schemas.microsoft.com/office/powerpoint/2010/main" val="419481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이영석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-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웹 어플리케이션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프로젝트 팀장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박상석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– </a:t>
            </a:r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안드로이드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en-US" altLang="ko-KR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ios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및 데이터베이스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도찬호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–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웹 디자인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웹 어플리케이션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서상욱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-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웹 디자인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웹 어플리케이션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주민경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-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웹 디자인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그래픽 리소스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6" name="직사각형 5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4.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진행 계획 </a:t>
            </a:r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–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77914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855"/>
              </p:ext>
            </p:extLst>
          </p:nvPr>
        </p:nvGraphicFramePr>
        <p:xfrm>
          <a:off x="217717" y="1963820"/>
          <a:ext cx="11705114" cy="4372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1477">
                  <a:extLst>
                    <a:ext uri="{9D8B030D-6E8A-4147-A177-3AD203B41FA5}">
                      <a16:colId xmlns:a16="http://schemas.microsoft.com/office/drawing/2014/main" val="2430389130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1677668478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2914504224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2810106187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2760346987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3562026825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4227651525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3035338253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1073693015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1513401475"/>
                    </a:ext>
                  </a:extLst>
                </a:gridCol>
                <a:gridCol w="958596">
                  <a:extLst>
                    <a:ext uri="{9D8B030D-6E8A-4147-A177-3AD203B41FA5}">
                      <a16:colId xmlns:a16="http://schemas.microsoft.com/office/drawing/2014/main" val="3016605330"/>
                    </a:ext>
                  </a:extLst>
                </a:gridCol>
                <a:gridCol w="938150">
                  <a:extLst>
                    <a:ext uri="{9D8B030D-6E8A-4147-A177-3AD203B41FA5}">
                      <a16:colId xmlns:a16="http://schemas.microsoft.com/office/drawing/2014/main" val="3414879849"/>
                    </a:ext>
                  </a:extLst>
                </a:gridCol>
              </a:tblGrid>
              <a:tr h="466608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69095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주제 변경 및 기능 확정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44449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전체 구조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02475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서버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데이버베이스</a:t>
                      </a:r>
                      <a:r>
                        <a:rPr lang="ko-KR" altLang="en-US" b="1" dirty="0"/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09816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안드로이드 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2843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 어플리케이션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82626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4906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Ios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22796"/>
                  </a:ext>
                </a:extLst>
              </a:tr>
              <a:tr h="466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테스트 및 버그 수정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기능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68274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980707" y="2458194"/>
            <a:ext cx="1531916" cy="3681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3594" y="2929742"/>
            <a:ext cx="1570023" cy="3661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67952" y="3408717"/>
            <a:ext cx="2312216" cy="3661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6665" y="3878281"/>
            <a:ext cx="3164774" cy="3929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53698" y="4334007"/>
            <a:ext cx="5409208" cy="3633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23618" y="4812981"/>
            <a:ext cx="4639288" cy="3686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41726" y="5291955"/>
            <a:ext cx="1719199" cy="3401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028222" y="5747660"/>
            <a:ext cx="1894609" cy="473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20" name="직사각형 19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4.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진행 계획</a:t>
            </a:r>
          </a:p>
        </p:txBody>
      </p:sp>
    </p:spTree>
    <p:extLst>
      <p:ext uri="{BB962C8B-B14F-4D97-AF65-F5344CB8AC3E}">
        <p14:creationId xmlns:p14="http://schemas.microsoft.com/office/powerpoint/2010/main" val="334418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4" y="2155144"/>
            <a:ext cx="10736359" cy="380758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6" name="직사각형 5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5.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379779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40" y="2769402"/>
            <a:ext cx="6363761" cy="19587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" y="2339438"/>
            <a:ext cx="5156426" cy="281870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7" name="직사각형 6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5.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5238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4" y="1799771"/>
            <a:ext cx="2521280" cy="4482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06" y="1799771"/>
            <a:ext cx="2589719" cy="460394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0" y="315293"/>
            <a:ext cx="12192000" cy="1266764"/>
            <a:chOff x="0" y="304799"/>
            <a:chExt cx="12192000" cy="1451430"/>
          </a:xfrm>
        </p:grpSpPr>
        <p:sp>
          <p:nvSpPr>
            <p:cNvPr id="11" name="직사각형 10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5.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3272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929743" y="2658382"/>
            <a:ext cx="4706257" cy="1325563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latin typeface="a가을소풍M" pitchFamily="18" charset="-127"/>
                <a:ea typeface="a가을소풍M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1923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315293"/>
            <a:ext cx="12192000" cy="1451430"/>
            <a:chOff x="0" y="304799"/>
            <a:chExt cx="12192000" cy="1451430"/>
          </a:xfrm>
        </p:grpSpPr>
        <p:sp>
          <p:nvSpPr>
            <p:cNvPr id="5" name="직사각형 4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990207686"/>
              </p:ext>
            </p:extLst>
          </p:nvPr>
        </p:nvGraphicFramePr>
        <p:xfrm>
          <a:off x="1712686" y="1973943"/>
          <a:ext cx="8128000" cy="450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23694" y="2217986"/>
            <a:ext cx="312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가을소풍M" pitchFamily="18" charset="-127"/>
                <a:ea typeface="a가을소풍M" pitchFamily="18" charset="-127"/>
              </a:rPr>
              <a:t>1</a:t>
            </a:r>
            <a:endParaRPr lang="ko-KR" altLang="en-US" sz="2500" dirty="0"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6786" y="3970920"/>
            <a:ext cx="383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가을소풍M" pitchFamily="18" charset="-127"/>
                <a:ea typeface="a가을소풍M" pitchFamily="18" charset="-127"/>
              </a:rPr>
              <a:t>3</a:t>
            </a:r>
            <a:endParaRPr lang="ko-KR" altLang="en-US" sz="2500" dirty="0"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6158" y="3132387"/>
            <a:ext cx="3770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가을소풍M" pitchFamily="18" charset="-127"/>
                <a:ea typeface="a가을소풍M" pitchFamily="18" charset="-127"/>
              </a:rPr>
              <a:t>2</a:t>
            </a:r>
            <a:endParaRPr lang="ko-KR" altLang="en-US" sz="2500" dirty="0"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6158" y="4806508"/>
            <a:ext cx="3930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가을소풍M" pitchFamily="18" charset="-127"/>
                <a:ea typeface="a가을소풍M" pitchFamily="18" charset="-127"/>
              </a:rPr>
              <a:t>4</a:t>
            </a:r>
            <a:endParaRPr lang="ko-KR" altLang="en-US" sz="2500" dirty="0">
              <a:latin typeface="a가을소풍M" pitchFamily="18" charset="-127"/>
              <a:ea typeface="a가을소풍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목차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4170" y="5647672"/>
            <a:ext cx="3754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가을소풍M" pitchFamily="18" charset="-127"/>
                <a:ea typeface="a가을소풍M" pitchFamily="18" charset="-127"/>
              </a:rPr>
              <a:t>5</a:t>
            </a:r>
            <a:endParaRPr lang="ko-KR" altLang="en-US" sz="2500" dirty="0">
              <a:latin typeface="a가을소풍M" pitchFamily="18" charset="-127"/>
              <a:ea typeface="a가을소풍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6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/>
      <p:bldP spid="11" grpId="0"/>
      <p:bldP spid="12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315293"/>
            <a:ext cx="12192000" cy="1451430"/>
            <a:chOff x="0" y="304799"/>
            <a:chExt cx="12192000" cy="1451430"/>
          </a:xfrm>
        </p:grpSpPr>
        <p:sp>
          <p:nvSpPr>
            <p:cNvPr id="8" name="직사각형 7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1.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주제 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33701" y="4551311"/>
            <a:ext cx="56914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dirty="0">
                <a:latin typeface="a가을소풍M" pitchFamily="18" charset="-127"/>
                <a:ea typeface="a가을소풍M" pitchFamily="18" charset="-127"/>
              </a:rPr>
              <a:t>학교 건물 스케줄 관리</a:t>
            </a:r>
            <a:endParaRPr lang="en-US" altLang="ko-KR" sz="3000" dirty="0">
              <a:latin typeface="a가을소풍M" pitchFamily="18" charset="-127"/>
              <a:ea typeface="a가을소풍M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dirty="0">
                <a:latin typeface="a가을소풍M" pitchFamily="18" charset="-127"/>
                <a:ea typeface="a가을소풍M" pitchFamily="18" charset="-127"/>
              </a:rPr>
              <a:t>정보 제공 웹 어플리케이션</a:t>
            </a:r>
            <a:endParaRPr lang="en-US" altLang="ko-KR" sz="3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가을소풍M" pitchFamily="18" charset="-127"/>
              <a:ea typeface="a가을소풍M" pitchFamily="18" charset="-127"/>
            </a:endParaRPr>
          </a:p>
        </p:txBody>
      </p:sp>
      <p:pic>
        <p:nvPicPr>
          <p:cNvPr id="1026" name="Picture 2" descr="http://kepran.com/wp-content/uploads/2016/03/Web_Application_Developmen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13" y="2260392"/>
            <a:ext cx="5399792" cy="20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1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다이어그램 24"/>
          <p:cNvGraphicFramePr/>
          <p:nvPr>
            <p:extLst>
              <p:ext uri="{D42A27DB-BD31-4B8C-83A1-F6EECF244321}">
                <p14:modId xmlns:p14="http://schemas.microsoft.com/office/powerpoint/2010/main" val="2739756401"/>
              </p:ext>
            </p:extLst>
          </p:nvPr>
        </p:nvGraphicFramePr>
        <p:xfrm>
          <a:off x="1233714" y="391886"/>
          <a:ext cx="9633857" cy="628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42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9280" y="2164080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교수</a:t>
            </a:r>
          </a:p>
        </p:txBody>
      </p:sp>
      <p:sp>
        <p:nvSpPr>
          <p:cNvPr id="6" name="타원 5"/>
          <p:cNvSpPr/>
          <p:nvPr/>
        </p:nvSpPr>
        <p:spPr>
          <a:xfrm>
            <a:off x="589280" y="3291840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학생</a:t>
            </a:r>
          </a:p>
        </p:txBody>
      </p:sp>
      <p:sp>
        <p:nvSpPr>
          <p:cNvPr id="7" name="타원 6"/>
          <p:cNvSpPr/>
          <p:nvPr/>
        </p:nvSpPr>
        <p:spPr>
          <a:xfrm>
            <a:off x="589280" y="4419600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동아리</a:t>
            </a:r>
            <a:endParaRPr lang="ko-KR" altLang="en-US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89280" y="5547360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외부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58560" y="2021840"/>
            <a:ext cx="1320800" cy="435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학교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건물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시간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관리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16720" y="3643880"/>
            <a:ext cx="1686560" cy="1117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9280" y="1534160"/>
            <a:ext cx="5669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79360" y="1541516"/>
            <a:ext cx="342392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9258" y="157480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등록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25423" y="159926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정보 제공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15" name="직선 화살표 연결선 14"/>
          <p:cNvCxnSpPr>
            <a:stCxn id="5" idx="6"/>
            <a:endCxn id="9" idx="1"/>
          </p:cNvCxnSpPr>
          <p:nvPr/>
        </p:nvCxnSpPr>
        <p:spPr>
          <a:xfrm>
            <a:off x="2245360" y="2667000"/>
            <a:ext cx="4013200" cy="15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6"/>
            <a:endCxn id="9" idx="1"/>
          </p:cNvCxnSpPr>
          <p:nvPr/>
        </p:nvCxnSpPr>
        <p:spPr>
          <a:xfrm>
            <a:off x="2245360" y="3794760"/>
            <a:ext cx="401320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9" idx="1"/>
          </p:cNvCxnSpPr>
          <p:nvPr/>
        </p:nvCxnSpPr>
        <p:spPr>
          <a:xfrm flipV="1">
            <a:off x="2245360" y="4201160"/>
            <a:ext cx="401320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6"/>
            <a:endCxn id="9" idx="1"/>
          </p:cNvCxnSpPr>
          <p:nvPr/>
        </p:nvCxnSpPr>
        <p:spPr>
          <a:xfrm flipV="1">
            <a:off x="2245360" y="4201160"/>
            <a:ext cx="4013200" cy="184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10" idx="1"/>
          </p:cNvCxnSpPr>
          <p:nvPr/>
        </p:nvCxnSpPr>
        <p:spPr>
          <a:xfrm>
            <a:off x="7579360" y="4201160"/>
            <a:ext cx="1737360" cy="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246684" y="1531047"/>
            <a:ext cx="1332675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45004" y="159385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승인 과정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-5332"/>
            <a:ext cx="12192000" cy="1451430"/>
            <a:chOff x="0" y="304799"/>
            <a:chExt cx="12192000" cy="1451430"/>
          </a:xfrm>
        </p:grpSpPr>
        <p:sp>
          <p:nvSpPr>
            <p:cNvPr id="24" name="직사각형 23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838200" y="4450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1.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주제 소개</a:t>
            </a:r>
          </a:p>
        </p:txBody>
      </p:sp>
    </p:spTree>
    <p:extLst>
      <p:ext uri="{BB962C8B-B14F-4D97-AF65-F5344CB8AC3E}">
        <p14:creationId xmlns:p14="http://schemas.microsoft.com/office/powerpoint/2010/main" val="37676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530" y="5721046"/>
            <a:ext cx="11624423" cy="917831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사용자는 자신과 관련된 강의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휴강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보강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),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행사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스케줄에 따른 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   캘린더와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시간표를 제공받는다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4875" y="2194581"/>
            <a:ext cx="1296000" cy="32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학교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건물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시간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관리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10311" y="3269535"/>
            <a:ext cx="1686560" cy="1117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사용자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47551" y="1714257"/>
            <a:ext cx="342392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93614" y="1772009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정보 제공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2510875" y="3814581"/>
            <a:ext cx="1799436" cy="1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14875" y="1703788"/>
            <a:ext cx="1332675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7415" y="1757104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승인 과정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-5332"/>
            <a:ext cx="12192000" cy="1451430"/>
            <a:chOff x="0" y="304799"/>
            <a:chExt cx="12192000" cy="1451430"/>
          </a:xfrm>
        </p:grpSpPr>
        <p:sp>
          <p:nvSpPr>
            <p:cNvPr id="13" name="직사각형 12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38200" y="4450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1.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주제 소개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32" y="1597233"/>
            <a:ext cx="2427803" cy="38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5900737"/>
            <a:ext cx="10515600" cy="957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2)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시험 시간표를 교수가 직접 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수강신청 방식과 비슷하게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 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입력 하여 학생에게 제공한다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613030" y="3240880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교수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82310" y="2121790"/>
            <a:ext cx="1296000" cy="32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학교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건물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시간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관리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353170" y="3189980"/>
            <a:ext cx="1686560" cy="1117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사용자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9280" y="1534160"/>
            <a:ext cx="5669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79360" y="1541516"/>
            <a:ext cx="342392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9258" y="157480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등록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25423" y="159926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정보 제공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13" name="직선 화살표 연결선 12"/>
          <p:cNvCxnSpPr>
            <a:stCxn id="6" idx="6"/>
            <a:endCxn id="7" idx="1"/>
          </p:cNvCxnSpPr>
          <p:nvPr/>
        </p:nvCxnSpPr>
        <p:spPr>
          <a:xfrm flipV="1">
            <a:off x="2269110" y="3741790"/>
            <a:ext cx="4013200" cy="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8" idx="1"/>
          </p:cNvCxnSpPr>
          <p:nvPr/>
        </p:nvCxnSpPr>
        <p:spPr>
          <a:xfrm>
            <a:off x="7578310" y="3741790"/>
            <a:ext cx="1774860" cy="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46684" y="1531047"/>
            <a:ext cx="1332675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45004" y="159385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승인 과정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-5332"/>
            <a:ext cx="12192000" cy="1451430"/>
            <a:chOff x="0" y="304799"/>
            <a:chExt cx="12192000" cy="1451430"/>
          </a:xfrm>
        </p:grpSpPr>
        <p:sp>
          <p:nvSpPr>
            <p:cNvPr id="21" name="직사각형 20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4450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1.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주제 소개</a:t>
            </a:r>
          </a:p>
        </p:txBody>
      </p:sp>
    </p:spTree>
    <p:extLst>
      <p:ext uri="{BB962C8B-B14F-4D97-AF65-F5344CB8AC3E}">
        <p14:creationId xmlns:p14="http://schemas.microsoft.com/office/powerpoint/2010/main" val="29332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838200" y="5863137"/>
            <a:ext cx="10515600" cy="804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3)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학교내 공개된 행사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(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동아리 공개 세미나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외부 강연 초청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)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를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선택에 시간표에 제공한다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2038070" y="2535305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동아리</a:t>
            </a:r>
            <a:endParaRPr lang="ko-KR" altLang="en-US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038070" y="4605722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외부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27833" y="2150360"/>
            <a:ext cx="1296000" cy="32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학교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건물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시간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관리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85993" y="3233263"/>
            <a:ext cx="1686560" cy="1117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사용자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014320" y="1534160"/>
            <a:ext cx="56692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24883" y="1541516"/>
            <a:ext cx="342392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90533" y="157480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등록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70946" y="159926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정보 제공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54" name="직선 화살표 연결선 53"/>
          <p:cNvCxnSpPr>
            <a:stCxn id="46" idx="6"/>
            <a:endCxn id="48" idx="1"/>
          </p:cNvCxnSpPr>
          <p:nvPr/>
        </p:nvCxnSpPr>
        <p:spPr>
          <a:xfrm>
            <a:off x="3694150" y="3038225"/>
            <a:ext cx="2033683" cy="73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6"/>
            <a:endCxn id="48" idx="1"/>
          </p:cNvCxnSpPr>
          <p:nvPr/>
        </p:nvCxnSpPr>
        <p:spPr>
          <a:xfrm flipV="1">
            <a:off x="3694150" y="3770360"/>
            <a:ext cx="2033683" cy="133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8" idx="3"/>
            <a:endCxn id="49" idx="1"/>
          </p:cNvCxnSpPr>
          <p:nvPr/>
        </p:nvCxnSpPr>
        <p:spPr>
          <a:xfrm>
            <a:off x="7023833" y="3770360"/>
            <a:ext cx="1762160" cy="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692207" y="1531047"/>
            <a:ext cx="1332675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90527" y="159385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승인 과정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0" y="-5332"/>
            <a:ext cx="12192000" cy="1451430"/>
            <a:chOff x="0" y="304799"/>
            <a:chExt cx="12192000" cy="1451430"/>
          </a:xfrm>
        </p:grpSpPr>
        <p:sp>
          <p:nvSpPr>
            <p:cNvPr id="60" name="직사각형 59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62" name="제목 1"/>
          <p:cNvSpPr>
            <a:spLocks noGrp="1"/>
          </p:cNvSpPr>
          <p:nvPr>
            <p:ph type="title"/>
          </p:nvPr>
        </p:nvSpPr>
        <p:spPr>
          <a:xfrm>
            <a:off x="838200" y="4450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1.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주제 소개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9" y="2799974"/>
            <a:ext cx="6958728" cy="1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7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814450" y="5919212"/>
            <a:ext cx="10515600" cy="85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4) 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학교 건물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,</a:t>
            </a: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강의실 정보를 받아 검색 후 그 강의실 시간표를</a:t>
            </a:r>
            <a:endParaRPr lang="en-US" altLang="ko-KR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  보고 비어 있는지 정보 제공한다</a:t>
            </a:r>
            <a:r>
              <a:rPr lang="en-US" altLang="ko-KR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3030" y="2346748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교수</a:t>
            </a:r>
          </a:p>
        </p:txBody>
      </p:sp>
      <p:sp>
        <p:nvSpPr>
          <p:cNvPr id="22" name="타원 21"/>
          <p:cNvSpPr/>
          <p:nvPr/>
        </p:nvSpPr>
        <p:spPr>
          <a:xfrm>
            <a:off x="613030" y="4156438"/>
            <a:ext cx="165608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2693" y="2136603"/>
            <a:ext cx="1296000" cy="32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학교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건물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시간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관리</a:t>
            </a:r>
            <a:endParaRPr lang="en-US" altLang="ko-KR" b="1" dirty="0">
              <a:solidFill>
                <a:schemeClr val="tx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3716" y="3207704"/>
            <a:ext cx="1686560" cy="1117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사용자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89280" y="1534160"/>
            <a:ext cx="3833413" cy="5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18693" y="1540956"/>
            <a:ext cx="342392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88602" y="159952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등록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30849" y="159952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정보 제공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29" name="직선 화살표 연결선 28"/>
          <p:cNvCxnSpPr>
            <a:stCxn id="21" idx="6"/>
            <a:endCxn id="23" idx="1"/>
          </p:cNvCxnSpPr>
          <p:nvPr/>
        </p:nvCxnSpPr>
        <p:spPr>
          <a:xfrm>
            <a:off x="2269110" y="2849668"/>
            <a:ext cx="2153583" cy="90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3" idx="1"/>
          </p:cNvCxnSpPr>
          <p:nvPr/>
        </p:nvCxnSpPr>
        <p:spPr>
          <a:xfrm flipV="1">
            <a:off x="2269110" y="3756603"/>
            <a:ext cx="2153583" cy="90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3" idx="3"/>
            <a:endCxn id="24" idx="1"/>
          </p:cNvCxnSpPr>
          <p:nvPr/>
        </p:nvCxnSpPr>
        <p:spPr>
          <a:xfrm>
            <a:off x="5718693" y="3756603"/>
            <a:ext cx="1115023" cy="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422693" y="1540956"/>
            <a:ext cx="1332675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85021" y="1618658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가을소풍M" panose="02020600000000000000" pitchFamily="18" charset="-127"/>
                <a:ea typeface="a가을소풍M" panose="02020600000000000000" pitchFamily="18" charset="-127"/>
              </a:rPr>
              <a:t>승인 과정</a:t>
            </a:r>
            <a:endParaRPr lang="en-US" altLang="ko-K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0" y="-5332"/>
            <a:ext cx="12192000" cy="1451430"/>
            <a:chOff x="0" y="304799"/>
            <a:chExt cx="12192000" cy="1451430"/>
          </a:xfrm>
        </p:grpSpPr>
        <p:sp>
          <p:nvSpPr>
            <p:cNvPr id="36" name="직사각형 35"/>
            <p:cNvSpPr/>
            <p:nvPr/>
          </p:nvSpPr>
          <p:spPr>
            <a:xfrm>
              <a:off x="0" y="304799"/>
              <a:ext cx="12192000" cy="1451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027885" y="304799"/>
              <a:ext cx="3164115" cy="14514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838200" y="44500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가을소풍M" pitchFamily="18" charset="-127"/>
                <a:ea typeface="a가을소풍M" pitchFamily="18" charset="-127"/>
              </a:rPr>
              <a:t>1. </a:t>
            </a:r>
            <a:r>
              <a:rPr lang="ko-KR" altLang="en-US" dirty="0">
                <a:latin typeface="a가을소풍M" pitchFamily="18" charset="-127"/>
                <a:ea typeface="a가을소풍M" pitchFamily="18" charset="-127"/>
              </a:rPr>
              <a:t>주제 소개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688" y="2015769"/>
            <a:ext cx="2596992" cy="34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402</Words>
  <Application>Microsoft Office PowerPoint</Application>
  <PresentationFormat>와이드스크린</PresentationFormat>
  <Paragraphs>151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a가을소풍M</vt:lpstr>
      <vt:lpstr>맑은 고딕</vt:lpstr>
      <vt:lpstr>Arial</vt:lpstr>
      <vt:lpstr>Wingdings</vt:lpstr>
      <vt:lpstr>Office 테마</vt:lpstr>
      <vt:lpstr>학교 건물 스케쥴 관리 웹 어플리케이션</vt:lpstr>
      <vt:lpstr>목차</vt:lpstr>
      <vt:lpstr>1. 주제 소개</vt:lpstr>
      <vt:lpstr>PowerPoint 프레젠테이션</vt:lpstr>
      <vt:lpstr>1. 주제 소개</vt:lpstr>
      <vt:lpstr>1. 주제 소개</vt:lpstr>
      <vt:lpstr>1. 주제 소개</vt:lpstr>
      <vt:lpstr>1. 주제 소개</vt:lpstr>
      <vt:lpstr>1. 주제 소개</vt:lpstr>
      <vt:lpstr>2. 사용 기술 설명</vt:lpstr>
      <vt:lpstr>3. 어플리케이션 구조 설명</vt:lpstr>
      <vt:lpstr>3. 어플리케이션 구조 설명</vt:lpstr>
      <vt:lpstr>3. 어플리케이션 구조 설명</vt:lpstr>
      <vt:lpstr>4.진행 계획 – 역할 분담</vt:lpstr>
      <vt:lpstr>4. 진행 계획</vt:lpstr>
      <vt:lpstr>5. 진행 현황</vt:lpstr>
      <vt:lpstr>5. 진행 현황</vt:lpstr>
      <vt:lpstr>5. 진행 현황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 건물 시간 관리와  학생 제공</dc:title>
  <dc:creator>SangSeok Park</dc:creator>
  <cp:lastModifiedBy>SangSeok Park</cp:lastModifiedBy>
  <cp:revision>70</cp:revision>
  <dcterms:created xsi:type="dcterms:W3CDTF">2016-04-05T16:36:55Z</dcterms:created>
  <dcterms:modified xsi:type="dcterms:W3CDTF">2016-04-06T08:48:06Z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