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2B7"/>
    <a:srgbClr val="7CA499"/>
    <a:srgbClr val="D10706"/>
    <a:srgbClr val="6883B4"/>
    <a:srgbClr val="A1B2D0"/>
    <a:srgbClr val="798AA8"/>
    <a:srgbClr val="C8886C"/>
    <a:srgbClr val="F0B094"/>
    <a:srgbClr val="729A8F"/>
    <a:srgbClr val="D3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6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6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6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2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5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7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EE8F-FDCA-436C-8B13-97CE1BA3B92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knuplan.kert.or.k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36421" y="1"/>
            <a:ext cx="4678530" cy="6857999"/>
            <a:chOff x="3736421" y="1"/>
            <a:chExt cx="467853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3777049" y="1"/>
              <a:ext cx="4637902" cy="685799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049" y="1506318"/>
              <a:ext cx="46379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학교 생활 관리 웹 어플리케이션</a:t>
              </a:r>
              <a:endParaRPr lang="ko-KR" altLang="en-US" sz="2200" dirty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473063">
              <a:off x="3736421" y="532134"/>
              <a:ext cx="1284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편리한</a:t>
              </a:r>
              <a:endParaRPr lang="ko-KR" altLang="en-US" sz="2800" dirty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7049" y="5391150"/>
              <a:ext cx="4637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9</a:t>
              </a:r>
              <a:r>
                <a:rPr lang="ko-KR" altLang="en-US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조 슬립리스</a:t>
              </a:r>
              <a:endParaRPr lang="en-US" altLang="ko-KR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2016.05.18</a:t>
              </a:r>
              <a:endParaRPr lang="ko-KR" altLang="en-US" dirty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873778" y="2981325"/>
              <a:ext cx="4444444" cy="0"/>
            </a:xfrm>
            <a:prstGeom prst="line">
              <a:avLst/>
            </a:prstGeom>
            <a:ln w="28575">
              <a:solidFill>
                <a:srgbClr val="D107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156">
            <a:off x="3851718" y="663839"/>
            <a:ext cx="1053473" cy="11327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78" y="1983074"/>
            <a:ext cx="4444444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7049" y="1"/>
            <a:ext cx="4637902" cy="68579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7049" y="904875"/>
            <a:ext cx="4637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D10706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차례</a:t>
            </a:r>
            <a:endParaRPr lang="ko-KR" altLang="en-US" sz="4400" dirty="0">
              <a:solidFill>
                <a:srgbClr val="D10706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375" y="1819781"/>
            <a:ext cx="4271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  <a:endParaRPr lang="en-US" altLang="ko-KR" sz="32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  <a:endParaRPr lang="en-US" altLang="ko-KR" sz="32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향후 추가 기능</a:t>
            </a:r>
            <a:endParaRPr lang="en-US" altLang="ko-KR" sz="32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계획</a:t>
            </a: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Q&amp;A</a:t>
            </a:r>
            <a:endParaRPr lang="ko-KR" altLang="en-US" sz="32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7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00012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00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60777" y="259229"/>
            <a:ext cx="5765308" cy="6339542"/>
            <a:chOff x="5445865" y="266699"/>
            <a:chExt cx="5765308" cy="633954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445865" y="1828800"/>
              <a:ext cx="2181225" cy="4777441"/>
            </a:xfrm>
            <a:prstGeom prst="roundRect">
              <a:avLst>
                <a:gd name="adj" fmla="val 50000"/>
              </a:avLst>
            </a:prstGeom>
            <a:solidFill>
              <a:srgbClr val="F0B094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개인 시간표 표시</a:t>
              </a:r>
              <a:endParaRPr lang="en-US" altLang="ko-KR" dirty="0" smtClean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학교 행사 표시</a:t>
              </a:r>
              <a:endParaRPr lang="en-US" altLang="ko-KR" dirty="0" smtClean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일정 추가 기능</a:t>
              </a:r>
              <a:endParaRPr lang="en-US" altLang="ko-KR" dirty="0" smtClean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빈 강의실 찾기</a:t>
              </a:r>
              <a:endParaRPr lang="en-US" altLang="ko-KR" dirty="0" smtClean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도서관 빈 자리 찾기</a:t>
              </a:r>
              <a:endParaRPr lang="en-US" altLang="ko-KR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029948" y="1828800"/>
              <a:ext cx="2181225" cy="4777441"/>
            </a:xfrm>
            <a:prstGeom prst="roundRect">
              <a:avLst>
                <a:gd name="adj" fmla="val 50000"/>
              </a:avLst>
            </a:prstGeom>
            <a:solidFill>
              <a:srgbClr val="A1B2D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학교 공지사항 표시</a:t>
              </a: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학과 공지사항 표시</a:t>
              </a: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식단 표시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445865" y="266699"/>
              <a:ext cx="2181225" cy="2181225"/>
            </a:xfrm>
            <a:prstGeom prst="ellipse">
              <a:avLst/>
            </a:prstGeom>
            <a:solidFill>
              <a:srgbClr val="C888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개인 일정 관리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9029948" y="266699"/>
              <a:ext cx="2181225" cy="2181225"/>
            </a:xfrm>
            <a:prstGeom prst="ellipse">
              <a:avLst/>
            </a:prstGeom>
            <a:solidFill>
              <a:srgbClr val="798AA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학교 공지사항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00012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00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26" name="Picture 2" descr="http://cfile232.uf.daum.net/image/241F854F5382F4050D19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48" y="2379305"/>
            <a:ext cx="7140964" cy="186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8167" y="2919403"/>
            <a:ext cx="573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hlinkClick r:id="rId4"/>
              </a:rPr>
              <a:t>http://knuplan.kert.or.kr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5843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향후 추가 기능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30191" y="5092627"/>
            <a:ext cx="5131615" cy="1534595"/>
          </a:xfrm>
          <a:prstGeom prst="roundRect">
            <a:avLst>
              <a:gd name="adj" fmla="val 50000"/>
            </a:avLst>
          </a:prstGeom>
          <a:solidFill>
            <a:srgbClr val="A1B2D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학교 공지사항 표시</a:t>
            </a:r>
            <a:endParaRPr lang="en-US" altLang="ko-KR" sz="2000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학과 공지사항 표시</a:t>
            </a:r>
            <a:endParaRPr lang="en-US" altLang="ko-KR" sz="2000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식단 표시</a:t>
            </a:r>
            <a:endParaRPr lang="ko-KR" altLang="en-US" sz="2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30191" y="3291196"/>
            <a:ext cx="5131615" cy="1534595"/>
          </a:xfrm>
          <a:prstGeom prst="roundRect">
            <a:avLst>
              <a:gd name="adj" fmla="val 50000"/>
            </a:avLst>
          </a:prstGeom>
          <a:solidFill>
            <a:srgbClr val="F0B09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도서관 빈 자리 찾기</a:t>
            </a:r>
            <a:endParaRPr lang="en-US" altLang="ko-KR" sz="2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30191" y="1489765"/>
            <a:ext cx="5131615" cy="1534595"/>
          </a:xfrm>
          <a:prstGeom prst="roundRect">
            <a:avLst>
              <a:gd name="adj" fmla="val 50000"/>
            </a:avLst>
          </a:prstGeom>
          <a:solidFill>
            <a:srgbClr val="9AC2B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캘린더 내보내기 기능 추가</a:t>
            </a:r>
            <a:endParaRPr lang="en-US" altLang="ko-KR" sz="2000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설명 페이지 추가</a:t>
            </a:r>
            <a:endParaRPr lang="en-US" altLang="ko-KR" sz="2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atin typeface="HY동녘M" panose="02030600000101010101" pitchFamily="18" charset="-127"/>
                <a:ea typeface="HY동녘M" panose="02030600000101010101" pitchFamily="18" charset="-127"/>
              </a:rPr>
              <a:t>안드로이드</a:t>
            </a:r>
            <a:r>
              <a:rPr lang="ko-KR" alt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동녘M" panose="02030600000101010101" pitchFamily="18" charset="-127"/>
                <a:ea typeface="HY동녘M" panose="02030600000101010101" pitchFamily="18" charset="-127"/>
              </a:rPr>
              <a:t>앱</a:t>
            </a:r>
            <a:r>
              <a:rPr lang="ko-KR" alt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 제작</a:t>
            </a:r>
            <a:endParaRPr lang="en-US" altLang="ko-KR" sz="2000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계획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10537"/>
              </p:ext>
            </p:extLst>
          </p:nvPr>
        </p:nvGraphicFramePr>
        <p:xfrm>
          <a:off x="1149480" y="1820677"/>
          <a:ext cx="9893037" cy="4244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62"/>
                <a:gridCol w="1504975"/>
                <a:gridCol w="1504975"/>
                <a:gridCol w="1504975"/>
                <a:gridCol w="1504975"/>
                <a:gridCol w="1504975"/>
              </a:tblGrid>
              <a:tr h="9130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5.18~5.24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5.25~5.31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6.1~6.7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6.8~6.14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6.15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추가 기능 구현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테스트 및 오류 수정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사용자 집계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결과 보고서 및 </a:t>
                      </a:r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PPT </a:t>
                      </a:r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작성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최종발표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526971" y="2993226"/>
            <a:ext cx="37800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6971" y="3660713"/>
            <a:ext cx="59976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26971" y="4328200"/>
            <a:ext cx="59976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16302" y="4991881"/>
            <a:ext cx="22068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45217" y="5659368"/>
            <a:ext cx="14832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4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7049" y="1"/>
            <a:ext cx="4637902" cy="68579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7049" y="2201830"/>
            <a:ext cx="46379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D10706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Q&amp;A</a:t>
            </a:r>
            <a:endParaRPr lang="ko-KR" altLang="en-US" sz="11500" dirty="0">
              <a:solidFill>
                <a:srgbClr val="D10706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99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HY동녘B</vt:lpstr>
      <vt:lpstr>HY동녘M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ChanHo Do</dc:creator>
  <cp:lastModifiedBy>도찬호</cp:lastModifiedBy>
  <cp:revision>25</cp:revision>
  <dcterms:created xsi:type="dcterms:W3CDTF">2016-05-16T02:04:12Z</dcterms:created>
  <dcterms:modified xsi:type="dcterms:W3CDTF">2016-05-17T07:06:46Z</dcterms:modified>
</cp:coreProperties>
</file>