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64" r:id="rId3"/>
    <p:sldId id="258" r:id="rId4"/>
    <p:sldId id="265" r:id="rId5"/>
    <p:sldId id="259" r:id="rId6"/>
    <p:sldId id="269" r:id="rId7"/>
    <p:sldId id="260" r:id="rId8"/>
    <p:sldId id="266" r:id="rId9"/>
    <p:sldId id="261" r:id="rId10"/>
    <p:sldId id="267" r:id="rId11"/>
    <p:sldId id="272" r:id="rId12"/>
    <p:sldId id="271" r:id="rId13"/>
    <p:sldId id="270" r:id="rId14"/>
  </p:sldIdLst>
  <p:sldSz cx="9144000" cy="6858000" type="screen4x3"/>
  <p:notesSz cx="6858000" cy="9144000"/>
  <p:embeddedFontLst>
    <p:embeddedFont>
      <p:font typeface="조선일보명조" panose="02030304000000000000" pitchFamily="18" charset="-127"/>
      <p:regular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-윤고딕310" panose="020B0600000101010101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X시인과나" panose="02020600000000000000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888"/>
    <a:srgbClr val="DDDDD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1" autoAdjust="0"/>
    <p:restoredTop sz="94110" autoAdjust="0"/>
  </p:normalViewPr>
  <p:slideViewPr>
    <p:cSldViewPr snapToGrid="0">
      <p:cViewPr varScale="1">
        <p:scale>
          <a:sx n="81" d="100"/>
          <a:sy n="81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0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1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1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9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86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9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1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7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713411" y="0"/>
            <a:ext cx="0" cy="685800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412371"/>
            <a:ext cx="722376" cy="376517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6895" y="430305"/>
            <a:ext cx="654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  <a:endParaRPr lang="en-US" altLang="ko-KR" sz="1600" b="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01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02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03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04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96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713411" y="0"/>
            <a:ext cx="0" cy="685800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959222"/>
            <a:ext cx="722376" cy="376517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6895" y="430305"/>
            <a:ext cx="654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01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02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03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04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17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713411" y="0"/>
            <a:ext cx="0" cy="685800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 userDrawn="1"/>
        </p:nvSpPr>
        <p:spPr>
          <a:xfrm>
            <a:off x="0" y="1497108"/>
            <a:ext cx="722376" cy="376517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895" y="430305"/>
            <a:ext cx="654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01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02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03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04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6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713411" y="0"/>
            <a:ext cx="0" cy="685800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 userDrawn="1"/>
        </p:nvSpPr>
        <p:spPr>
          <a:xfrm>
            <a:off x="0" y="2043958"/>
            <a:ext cx="722376" cy="376517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895" y="430305"/>
            <a:ext cx="654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01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02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03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04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8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713411" y="0"/>
            <a:ext cx="0" cy="685800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 userDrawn="1"/>
        </p:nvSpPr>
        <p:spPr>
          <a:xfrm>
            <a:off x="0" y="2599770"/>
            <a:ext cx="722376" cy="376517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895" y="430305"/>
            <a:ext cx="654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01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02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03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04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ko-KR" altLang="en-US" sz="18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69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713411" y="0"/>
            <a:ext cx="0" cy="685800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 userDrawn="1"/>
        </p:nvSpPr>
        <p:spPr>
          <a:xfrm>
            <a:off x="0" y="3146620"/>
            <a:ext cx="722376" cy="376517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895" y="430305"/>
            <a:ext cx="654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  <a:endParaRPr lang="en-US" altLang="ko-KR" sz="1600" b="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01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02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03</a:t>
            </a:r>
          </a:p>
          <a:p>
            <a:pPr algn="ctr"/>
            <a:endParaRPr lang="en-US" altLang="ko-KR" sz="1800" dirty="0" smtClean="0">
              <a:solidFill>
                <a:schemeClr val="bg1">
                  <a:lumMod val="50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04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05</a:t>
            </a:r>
          </a:p>
          <a:p>
            <a:pPr algn="ctr"/>
            <a:endParaRPr lang="ko-KR" altLang="en-US" sz="18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1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3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8169-3B24-4559-9EE6-3621579A6D47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7670-DA78-4553-ABBF-EA369417A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00" r:id="rId3"/>
    <p:sldLayoutId id="2147483696" r:id="rId4"/>
    <p:sldLayoutId id="2147483697" r:id="rId5"/>
    <p:sldLayoutId id="2147483698" r:id="rId6"/>
    <p:sldLayoutId id="2147483699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3" r:id="rId13"/>
    <p:sldLayoutId id="2147483692" r:id="rId14"/>
    <p:sldLayoutId id="2147483694" r:id="rId15"/>
    <p:sldLayoutId id="214748369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knuplan.kert.or.k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25130" y="0"/>
            <a:ext cx="9384632" cy="6979921"/>
            <a:chOff x="-125130" y="0"/>
            <a:chExt cx="9384632" cy="697992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259503" cy="68580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-125130" y="0"/>
              <a:ext cx="9269129" cy="6979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50742" y="2592437"/>
            <a:ext cx="208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rPr>
              <a:t>슬립리스</a:t>
            </a:r>
            <a:endParaRPr lang="ko-KR" altLang="en-US" sz="3600" dirty="0">
              <a:latin typeface="-윤고딕310" panose="02030504000101010101" pitchFamily="18" charset="-127"/>
              <a:ea typeface="-윤고딕31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2977" y="1537712"/>
            <a:ext cx="381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20161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종합설계프로젝트</a:t>
            </a:r>
            <a:r>
              <a:rPr lang="en-US" altLang="ko-KR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3299" y="3855920"/>
            <a:ext cx="228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rPr>
              <a:t>웹 어플리케이션</a:t>
            </a:r>
            <a:endParaRPr lang="ko-KR" altLang="en-US" sz="24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4387" y="3416329"/>
            <a:ext cx="278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rPr>
              <a:t>학교생활 일정 관리</a:t>
            </a:r>
            <a:endParaRPr lang="ko-KR" altLang="en-US" sz="24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5496" y="1051226"/>
            <a:ext cx="3511296" cy="35939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650742" y="2382387"/>
            <a:ext cx="183565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481022" y="5663463"/>
            <a:ext cx="2434378" cy="1323439"/>
            <a:chOff x="6746198" y="5370569"/>
            <a:chExt cx="2434378" cy="1152132"/>
          </a:xfrm>
        </p:grpSpPr>
        <p:sp>
          <p:nvSpPr>
            <p:cNvPr id="18" name="TextBox 17"/>
            <p:cNvSpPr txBox="1"/>
            <p:nvPr/>
          </p:nvSpPr>
          <p:spPr>
            <a:xfrm>
              <a:off x="8234894" y="5370569"/>
              <a:ext cx="945682" cy="93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2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이영석</a:t>
              </a:r>
              <a:endParaRPr lang="en-US" altLang="ko-KR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endParaRPr>
            </a:p>
            <a:p>
              <a:pPr algn="dist"/>
              <a:r>
                <a:rPr lang="en-US" altLang="ko-KR" sz="12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서상욱</a:t>
              </a:r>
              <a:endParaRPr lang="ko-KR" altLang="en-US" sz="1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endParaRPr>
            </a:p>
            <a:p>
              <a:pPr algn="dist"/>
              <a:r>
                <a:rPr lang="en-US" altLang="ko-KR" sz="12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도찬호</a:t>
              </a:r>
              <a:endParaRPr lang="en-US" altLang="ko-KR" sz="1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endParaRPr>
            </a:p>
            <a:p>
              <a:pPr algn="dist"/>
              <a:r>
                <a:rPr lang="en-US" altLang="ko-KR" sz="12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박상석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</a:t>
              </a:r>
              <a:endParaRPr lang="en-US" altLang="ko-KR" sz="1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71716" y="5370569"/>
              <a:ext cx="1165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ko-KR" altLang="en-US" sz="1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46198" y="5370569"/>
              <a:ext cx="1488696" cy="115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2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2011105073</a:t>
              </a:r>
            </a:p>
            <a:p>
              <a:pPr algn="dist"/>
              <a:r>
                <a:rPr lang="en-US" altLang="ko-KR" sz="16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2011105051</a:t>
              </a:r>
            </a:p>
            <a:p>
              <a:pPr algn="dist"/>
              <a:r>
                <a:rPr lang="en-US" altLang="ko-KR" sz="16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2011105037</a:t>
              </a:r>
            </a:p>
            <a:p>
              <a:pPr algn="dist"/>
              <a:r>
                <a:rPr lang="en-US" altLang="ko-KR" sz="160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  <a:cs typeface="조선일보명조" panose="02030304000000000000" pitchFamily="18" charset="-127"/>
                </a:rPr>
                <a:t>2013105045</a:t>
              </a:r>
              <a:endParaRPr lang="en-US" altLang="ko-KR" sz="1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endParaRPr>
            </a:p>
            <a:p>
              <a:pPr algn="dist"/>
              <a:endParaRPr lang="en-US" altLang="ko-KR" sz="1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0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14" grpId="0"/>
      <p:bldP spid="14" grpId="1"/>
      <p:bldP spid="6" grpId="0"/>
      <p:bldP spid="6" grpId="1"/>
      <p:bldP spid="3" grpId="0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25130" y="0"/>
            <a:ext cx="9384632" cy="6979921"/>
            <a:chOff x="-125130" y="0"/>
            <a:chExt cx="9384632" cy="697992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259503" cy="685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-125130" y="0"/>
              <a:ext cx="9269129" cy="6979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72589" y="2133199"/>
            <a:ext cx="2579571" cy="25916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76051" y="3592841"/>
            <a:ext cx="2748019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향후 개발 계획</a:t>
            </a:r>
            <a:endParaRPr lang="ko-KR" altLang="en-US" sz="28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7043" y="2281187"/>
            <a:ext cx="1053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7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67" y="4612897"/>
            <a:ext cx="804764" cy="8047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38" y="1816533"/>
            <a:ext cx="828221" cy="82822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542003" y="1421878"/>
            <a:ext cx="745017" cy="74501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 9"/>
          <p:cNvSpPr/>
          <p:nvPr/>
        </p:nvSpPr>
        <p:spPr>
          <a:xfrm>
            <a:off x="3270498" y="1412451"/>
            <a:ext cx="717037" cy="717037"/>
          </a:xfrm>
          <a:prstGeom prst="pie">
            <a:avLst>
              <a:gd name="adj1" fmla="val 17575743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 10"/>
          <p:cNvSpPr/>
          <p:nvPr/>
        </p:nvSpPr>
        <p:spPr>
          <a:xfrm>
            <a:off x="5406250" y="1421878"/>
            <a:ext cx="717037" cy="717037"/>
          </a:xfrm>
          <a:prstGeom prst="pie">
            <a:avLst>
              <a:gd name="adj1" fmla="val 19514755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252888" y="4245574"/>
            <a:ext cx="734647" cy="73464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69407" y="2518360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사용 설명</a:t>
            </a:r>
            <a:endParaRPr lang="en-US" altLang="ko-KR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웹 페이지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4289" y="2435259"/>
            <a:ext cx="1620957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도서관 빈 자리</a:t>
            </a:r>
            <a:endParaRPr lang="en-US" altLang="ko-KR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오늘의 식단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4624" y="2518359"/>
            <a:ext cx="141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LMS </a:t>
            </a:r>
            <a:r>
              <a:rPr lang="ko-KR" altLang="en-US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강의</a:t>
            </a:r>
            <a:endParaRPr lang="en-US" altLang="ko-KR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dist"/>
            <a:r>
              <a:rPr lang="ko-KR" altLang="en-US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새소식알림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2400" y="5269349"/>
            <a:ext cx="1335622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자동 로그인</a:t>
            </a:r>
            <a:endParaRPr lang="en-US" altLang="ko-KR" dirty="0" smtClean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캘린더 </a:t>
            </a:r>
            <a:r>
              <a:rPr lang="ko-KR" altLang="en-US" dirty="0" err="1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위젯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6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65777"/>
              </p:ext>
            </p:extLst>
          </p:nvPr>
        </p:nvGraphicFramePr>
        <p:xfrm>
          <a:off x="1143650" y="1941220"/>
          <a:ext cx="7419777" cy="29531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6122"/>
                <a:gridCol w="1128731"/>
                <a:gridCol w="1128731"/>
                <a:gridCol w="1128731"/>
                <a:gridCol w="1128731"/>
                <a:gridCol w="1128731"/>
              </a:tblGrid>
              <a:tr h="6920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5.18~5.24</a:t>
                      </a:r>
                      <a:endParaRPr lang="ko-KR" altLang="en-US" sz="14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5.25~5.31</a:t>
                      </a:r>
                      <a:endParaRPr lang="ko-KR" altLang="en-US" sz="14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6.1~6.7</a:t>
                      </a:r>
                      <a:endParaRPr lang="ko-KR" altLang="en-US" sz="14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6.8~6.14</a:t>
                      </a:r>
                      <a:endParaRPr lang="ko-KR" altLang="en-US" sz="14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6.15</a:t>
                      </a:r>
                      <a:endParaRPr lang="ko-KR" altLang="en-US" sz="14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a:txBody>
                  <a:tcPr marL="68580" marR="68580" marT="34290" marB="34290" anchor="ctr"/>
                </a:tc>
              </a:tr>
              <a:tr h="5652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추가 기능 구현</a:t>
                      </a:r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5652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테스트 및 오류 수정</a:t>
                      </a:r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</a:tr>
              <a:tr h="5652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결과 보고서 작성</a:t>
                      </a:r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652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최종발표</a:t>
                      </a:r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DX시인과나" panose="02020600000000000000" pitchFamily="18" charset="-127"/>
                        <a:ea typeface="DX시인과나" panose="02020600000000000000" pitchFamily="18" charset="-127"/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2926768" y="2848369"/>
            <a:ext cx="2231572" cy="13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16220" y="3397870"/>
            <a:ext cx="3479768" cy="13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70941" y="3970513"/>
            <a:ext cx="3053753" cy="13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440452" y="4539086"/>
            <a:ext cx="1112400" cy="135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22112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25130" y="0"/>
            <a:ext cx="9384632" cy="6979921"/>
            <a:chOff x="-125130" y="0"/>
            <a:chExt cx="9384632" cy="697992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259503" cy="685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-125130" y="0"/>
              <a:ext cx="9269129" cy="6979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 flipH="1">
            <a:off x="3272589" y="2133199"/>
            <a:ext cx="2579571" cy="25916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14323" y="2967335"/>
            <a:ext cx="369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4482" y="2875002"/>
            <a:ext cx="3595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 smtClean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25130" y="0"/>
            <a:ext cx="9384632" cy="6979921"/>
            <a:chOff x="-125130" y="0"/>
            <a:chExt cx="9384632" cy="697992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259503" cy="68580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-125130" y="0"/>
              <a:ext cx="9269129" cy="6979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72589" y="2133199"/>
            <a:ext cx="2579571" cy="25916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50658" y="3075057"/>
            <a:ext cx="2781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목차 소개</a:t>
            </a:r>
            <a:endParaRPr lang="ko-KR" altLang="en-US" sz="40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3969" y="2328844"/>
            <a:ext cx="317633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9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간단 소개</a:t>
            </a:r>
            <a:endParaRPr lang="en-US" altLang="ko-KR" sz="19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9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9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진행 상황</a:t>
            </a:r>
            <a:endParaRPr lang="en-US" altLang="ko-KR" sz="19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9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9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KNU PLAN </a:t>
            </a:r>
            <a:r>
              <a:rPr lang="ko-KR" altLang="en-US" sz="19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소개</a:t>
            </a:r>
            <a:endParaRPr lang="en-US" altLang="ko-KR" sz="19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endParaRPr lang="en-US" altLang="ko-KR" sz="19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9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향후 개발 계획</a:t>
            </a:r>
            <a:endParaRPr lang="en-US" altLang="ko-KR" sz="1900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0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25130" y="0"/>
            <a:ext cx="9384632" cy="6979921"/>
            <a:chOff x="-125130" y="0"/>
            <a:chExt cx="9384632" cy="697992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259503" cy="685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-125130" y="0"/>
              <a:ext cx="9269129" cy="6979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72589" y="2133199"/>
            <a:ext cx="2579571" cy="25916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13082" y="3487539"/>
            <a:ext cx="1917836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31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</a:t>
            </a:r>
            <a:endParaRPr lang="en-US" altLang="ko-KR" sz="31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dist">
              <a:lnSpc>
                <a:spcPct val="120000"/>
              </a:lnSpc>
            </a:pPr>
            <a:r>
              <a:rPr lang="ko-KR" altLang="en-US" sz="31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간단소개</a:t>
            </a:r>
            <a:endParaRPr lang="ko-KR" altLang="en-US" sz="31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7043" y="2281187"/>
            <a:ext cx="1053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55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73272" y="731672"/>
            <a:ext cx="1610472" cy="1650447"/>
            <a:chOff x="4153683" y="2546190"/>
            <a:chExt cx="1610472" cy="1650447"/>
          </a:xfrm>
        </p:grpSpPr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92939" y="2546190"/>
              <a:ext cx="1131961" cy="1131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 flipH="1">
              <a:off x="4153683" y="3765750"/>
              <a:ext cx="16104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사용자</a:t>
              </a:r>
              <a:endParaRPr lang="ko-KR" altLang="en-US" sz="2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498469" y="2775144"/>
            <a:ext cx="1613498" cy="1722709"/>
            <a:chOff x="7982101" y="2187465"/>
            <a:chExt cx="2423068" cy="25870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4340" y="2187465"/>
              <a:ext cx="2040486" cy="204048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982101" y="4236789"/>
              <a:ext cx="2423068" cy="53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학교</a:t>
              </a:r>
              <a:r>
                <a:rPr lang="en-US" altLang="ko-KR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계정 사용</a:t>
              </a:r>
              <a:endParaRPr lang="ko-KR" altLang="en-US" sz="2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921760" y="2848781"/>
            <a:ext cx="2255746" cy="1736545"/>
            <a:chOff x="3402435" y="2500461"/>
            <a:chExt cx="3787394" cy="2915655"/>
          </a:xfrm>
        </p:grpSpPr>
        <p:sp>
          <p:nvSpPr>
            <p:cNvPr id="9" name="TextBox 8"/>
            <p:cNvSpPr txBox="1"/>
            <p:nvPr/>
          </p:nvSpPr>
          <p:spPr>
            <a:xfrm>
              <a:off x="3402435" y="4692658"/>
              <a:ext cx="3787394" cy="72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일정 확인 </a:t>
              </a:r>
              <a:r>
                <a:rPr lang="en-US" altLang="ko-KR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&amp; </a:t>
              </a:r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추가</a:t>
              </a:r>
              <a:endParaRPr lang="ko-KR" altLang="en-US" sz="2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1187" y="2500461"/>
              <a:ext cx="1812194" cy="1812194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054728" y="4825225"/>
            <a:ext cx="1327608" cy="1795241"/>
            <a:chOff x="4047374" y="2200274"/>
            <a:chExt cx="2209167" cy="298731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715" y="2200274"/>
              <a:ext cx="2040485" cy="204048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047374" y="4470587"/>
              <a:ext cx="2209167" cy="717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빈 강의실</a:t>
              </a:r>
              <a:endParaRPr lang="ko-KR" altLang="en-US" sz="2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58514" y="4960968"/>
            <a:ext cx="1068034" cy="1457605"/>
            <a:chOff x="4392920" y="2753433"/>
            <a:chExt cx="1736657" cy="237011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920" y="2753433"/>
              <a:ext cx="1736657" cy="17366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54071" y="4692657"/>
              <a:ext cx="13276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학생 정보</a:t>
              </a:r>
              <a:endParaRPr lang="ko-KR" altLang="en-US" sz="2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88915" y="4751492"/>
            <a:ext cx="1327381" cy="1725905"/>
            <a:chOff x="8226159" y="2485597"/>
            <a:chExt cx="2028825" cy="263794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159" y="2485597"/>
              <a:ext cx="2028825" cy="202882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576766" y="4692657"/>
              <a:ext cx="13276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학교 정보</a:t>
              </a:r>
              <a:endParaRPr lang="ko-KR" altLang="en-US" sz="2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194439" y="2822422"/>
            <a:ext cx="1163151" cy="1694681"/>
            <a:chOff x="8471381" y="2657399"/>
            <a:chExt cx="1792685" cy="261189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1381" y="2657399"/>
              <a:ext cx="1745474" cy="174547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487393" y="4692657"/>
              <a:ext cx="1776673" cy="576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일정 </a:t>
              </a:r>
              <a:r>
                <a:rPr lang="ko-KR" altLang="en-US" sz="2200" dirty="0" err="1" smtClean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알람</a:t>
              </a:r>
              <a:endParaRPr lang="ko-KR" altLang="en-US" sz="22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81782" y="2569946"/>
            <a:ext cx="7892716" cy="4129238"/>
          </a:xfrm>
          <a:prstGeom prst="roundRect">
            <a:avLst>
              <a:gd name="adj" fmla="val 18066"/>
            </a:avLst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25130" y="0"/>
            <a:ext cx="9384632" cy="6979921"/>
            <a:chOff x="-125130" y="0"/>
            <a:chExt cx="9384632" cy="697992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259503" cy="685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-125130" y="0"/>
              <a:ext cx="9269129" cy="6979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72589" y="2133199"/>
            <a:ext cx="2579571" cy="25916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8108" y="3418574"/>
            <a:ext cx="2014087" cy="121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31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</a:t>
            </a:r>
            <a:endParaRPr lang="en-US" altLang="ko-KR" sz="3100" dirty="0" smtClean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dist">
              <a:lnSpc>
                <a:spcPct val="120000"/>
              </a:lnSpc>
            </a:pPr>
            <a:r>
              <a:rPr lang="ko-KR" altLang="en-US" sz="31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진행상황</a:t>
            </a:r>
            <a:endParaRPr lang="ko-KR" altLang="en-US" sz="31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7043" y="2281187"/>
            <a:ext cx="1053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7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4" y="597032"/>
            <a:ext cx="3191996" cy="56746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71" y="583582"/>
            <a:ext cx="3191997" cy="56746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3" y="583582"/>
            <a:ext cx="3191996" cy="56746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99" y="600635"/>
            <a:ext cx="3189969" cy="56710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71" y="570135"/>
            <a:ext cx="3207124" cy="57015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70" y="570135"/>
            <a:ext cx="3207125" cy="57015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3" y="597032"/>
            <a:ext cx="3200052" cy="56889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4" y="597033"/>
            <a:ext cx="3184430" cy="56612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70" y="583582"/>
            <a:ext cx="3207618" cy="57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25130" y="0"/>
            <a:ext cx="9384632" cy="6979921"/>
            <a:chOff x="-125130" y="0"/>
            <a:chExt cx="9384632" cy="697992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259503" cy="685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-125130" y="0"/>
              <a:ext cx="9269129" cy="6979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272589" y="2133199"/>
            <a:ext cx="2579571" cy="25916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54403" y="3468964"/>
            <a:ext cx="2430379" cy="121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31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KNUPLAN</a:t>
            </a:r>
          </a:p>
          <a:p>
            <a:pPr algn="just">
              <a:lnSpc>
                <a:spcPct val="120000"/>
              </a:lnSpc>
            </a:pPr>
            <a:r>
              <a:rPr lang="en-US" altLang="ko-KR" sz="31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31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  </a:t>
            </a:r>
            <a:r>
              <a:rPr lang="ko-KR" altLang="en-US" sz="31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      개       </a:t>
            </a:r>
            <a:r>
              <a:rPr lang="ko-KR" altLang="en-US" sz="31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　　</a:t>
            </a:r>
            <a:r>
              <a:rPr lang="ko-KR" altLang="en-US" sz="31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　</a:t>
            </a:r>
            <a:r>
              <a:rPr lang="ko-KR" altLang="en-US" sz="31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7043" y="2281187"/>
            <a:ext cx="1053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6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98372" y="2819402"/>
            <a:ext cx="4437529" cy="968188"/>
            <a:chOff x="2277033" y="2949388"/>
            <a:chExt cx="4437529" cy="96818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277033" y="2949388"/>
              <a:ext cx="4437529" cy="96818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hlinkClick r:id="rId2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324" y="2990159"/>
              <a:ext cx="4095846" cy="87768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825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107</Words>
  <Application>Microsoft Office PowerPoint</Application>
  <PresentationFormat>화면 슬라이드 쇼(4:3)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</vt:lpstr>
      <vt:lpstr>조선일보명조</vt:lpstr>
      <vt:lpstr>Calibri Light</vt:lpstr>
      <vt:lpstr>맑은 고딕</vt:lpstr>
      <vt:lpstr>-윤고딕310</vt:lpstr>
      <vt:lpstr>Calibri</vt:lpstr>
      <vt:lpstr>DX시인과나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SangWook.Seo</dc:creator>
  <cp:lastModifiedBy>Microsoft</cp:lastModifiedBy>
  <cp:revision>44</cp:revision>
  <dcterms:created xsi:type="dcterms:W3CDTF">2016-05-17T10:49:30Z</dcterms:created>
  <dcterms:modified xsi:type="dcterms:W3CDTF">2016-05-18T06:52:38Z</dcterms:modified>
</cp:coreProperties>
</file>