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20181490 </a:t>
            </a:r>
            <a:r>
              <a:rPr lang="ko-KR" altLang="en-US" b="1" dirty="0" err="1" smtClean="0"/>
              <a:t>한석희</a:t>
            </a:r>
            <a:endParaRPr lang="en-US" altLang="ko-KR" b="1" dirty="0" smtClean="0"/>
          </a:p>
          <a:p>
            <a:pPr algn="r"/>
            <a:r>
              <a:rPr lang="en-US" b="1" dirty="0" smtClean="0"/>
              <a:t>20181511 </a:t>
            </a:r>
            <a:r>
              <a:rPr lang="ko-KR" altLang="en-US" b="1" dirty="0" err="1" smtClean="0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" name="Picture 2" descr="25 Sci-Fi Games That Changed The Way We Play | Den of Gee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4" y="3031989"/>
            <a:ext cx="5683956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9072">
            <a:off x="6369979" y="2712805"/>
            <a:ext cx="862002" cy="3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09861" y="720980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SCI-FI </a:t>
            </a:r>
            <a:r>
              <a:rPr lang="ko-KR" altLang="en-US" dirty="0" smtClean="0">
                <a:solidFill>
                  <a:schemeClr val="tx1"/>
                </a:solidFill>
              </a:rPr>
              <a:t>스타일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미래 도시 느낌의 맵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애셋과</a:t>
            </a:r>
            <a:r>
              <a:rPr lang="ko-KR" altLang="en-US" dirty="0" smtClean="0">
                <a:solidFill>
                  <a:schemeClr val="tx1"/>
                </a:solidFill>
              </a:rPr>
              <a:t> 모델링 찾는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오픈 소스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29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주제 및 장르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게임 구성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개발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 현황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개발 예정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오픈소스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및 장르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- 3d </a:t>
            </a:r>
            <a:r>
              <a:rPr lang="ko-KR" altLang="en-US" dirty="0" smtClean="0"/>
              <a:t>액션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</a:t>
            </a:r>
            <a:r>
              <a:rPr lang="en-US" altLang="ko-KR" dirty="0" smtClean="0"/>
              <a:t>+ RPG + </a:t>
            </a:r>
            <a:r>
              <a:rPr lang="ko-KR" altLang="en-US" dirty="0"/>
              <a:t> </a:t>
            </a:r>
            <a:r>
              <a:rPr lang="ko-KR" altLang="en-US" dirty="0" err="1"/>
              <a:t>복셀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0" y="3059968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6" y="3083210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3D </a:t>
            </a:r>
            <a:r>
              <a:rPr lang="ko-KR" altLang="en-US" dirty="0" smtClean="0"/>
              <a:t>장르 중 비교적 접근이 쉬운 </a:t>
            </a:r>
            <a:r>
              <a:rPr lang="ko-KR" altLang="en-US" dirty="0" err="1" smtClean="0"/>
              <a:t>복셀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유행중인 핵 앤 슬래시 장르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RPG</a:t>
            </a:r>
            <a:r>
              <a:rPr lang="ko-KR" altLang="en-US" dirty="0" smtClean="0"/>
              <a:t>의 성장 요소도 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8" y="2330841"/>
            <a:ext cx="4759487" cy="263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74" y="5286375"/>
            <a:ext cx="517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유튜브 강의 </a:t>
            </a:r>
            <a:r>
              <a:rPr lang="en-US" altLang="ko-KR" dirty="0" smtClean="0"/>
              <a:t>“Quad Action” </a:t>
            </a:r>
            <a:r>
              <a:rPr lang="ko-KR" altLang="en-US" dirty="0" smtClean="0"/>
              <a:t>따라서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필요한 부분만 프로젝트에 사용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추가로 사용할 모델링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찾는 중</a:t>
            </a:r>
            <a:endParaRPr lang="ko-KR" altLang="en-US" dirty="0"/>
          </a:p>
        </p:txBody>
      </p:sp>
      <p:pic>
        <p:nvPicPr>
          <p:cNvPr id="7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0" y="34274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00900" y="2405453"/>
            <a:ext cx="2905125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프로젝트에 사용할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1. </a:t>
            </a:r>
            <a:r>
              <a:rPr lang="ko-KR" altLang="en-US" dirty="0" smtClean="0">
                <a:solidFill>
                  <a:schemeClr val="tx1"/>
                </a:solidFill>
              </a:rPr>
              <a:t>모델링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</a:rPr>
              <a:t>애니메이션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3. UI </a:t>
            </a:r>
            <a:r>
              <a:rPr lang="ko-KR" altLang="en-US" dirty="0" err="1" smtClean="0">
                <a:solidFill>
                  <a:schemeClr val="tx1"/>
                </a:solidFill>
              </a:rPr>
              <a:t>스프라이트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281985"/>
            <a:ext cx="3996690" cy="216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1" y="4125057"/>
            <a:ext cx="3871007" cy="2104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6785" y="4547005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완성된 화면</a:t>
            </a:r>
            <a:r>
              <a:rPr lang="en-US" altLang="ko-KR" dirty="0" smtClean="0"/>
              <a:t>(Unity)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5460" y="3666206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완성된 화면</a:t>
            </a:r>
            <a:r>
              <a:rPr lang="en-US" altLang="ko-KR" dirty="0" smtClean="0"/>
              <a:t>(Script)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/>
              <a:t>스킬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- </a:t>
            </a:r>
            <a:r>
              <a:rPr lang="ko-KR" altLang="en-US" sz="2400" dirty="0" smtClean="0"/>
              <a:t>총</a:t>
            </a:r>
            <a:r>
              <a:rPr lang="en-US" altLang="ko-KR" sz="2400" dirty="0" smtClean="0"/>
              <a:t> 3</a:t>
            </a:r>
            <a:r>
              <a:rPr lang="ko-KR" altLang="en-US" sz="2400" dirty="0" smtClean="0"/>
              <a:t>개의 스킬 추가 예정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</a:p>
        </p:txBody>
      </p:sp>
      <p:pic>
        <p:nvPicPr>
          <p:cNvPr id="3074" name="Picture 2" descr="D.Va (r7702 판)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1" y="3451587"/>
            <a:ext cx="3721521" cy="15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G's next patch adds a new machine gun and a decoy grenade | PCGames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5" y="3451587"/>
            <a:ext cx="2550645" cy="14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711" y="5133975"/>
            <a:ext cx="46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미사일 발사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보는 방향으로 미사일 발사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적이나 벽에 부딪힐 시 폭발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키보드 </a:t>
            </a:r>
            <a:r>
              <a:rPr lang="en-US" altLang="ko-KR" dirty="0" smtClean="0"/>
              <a:t>‘Q’</a:t>
            </a:r>
            <a:r>
              <a:rPr lang="ko-KR" altLang="en-US" dirty="0" smtClean="0"/>
              <a:t>에 매핑할 예정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5358429"/>
            <a:ext cx="460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수류탄 투척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강의에 있던 내용을 재활용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우클릭으로</a:t>
            </a:r>
            <a:r>
              <a:rPr lang="ko-KR" altLang="en-US" dirty="0" smtClean="0"/>
              <a:t> 투척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/>
              <a:t>스킬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5122" name="Picture 2" descr="김생선의 어장나라 :: 게임이야기 #6 - 기타 PC게임 1 (2000년~2005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832462"/>
            <a:ext cx="3482975" cy="2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1400" y="5421146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전탄</a:t>
            </a:r>
            <a:r>
              <a:rPr lang="ko-KR" altLang="en-US" dirty="0" smtClean="0"/>
              <a:t> 발사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플레이어가 보는 방향으로 많은 탄을 발사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이용해 총기를 더할 예정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키보드 </a:t>
            </a:r>
            <a:r>
              <a:rPr lang="en-US" altLang="ko-KR" dirty="0" smtClean="0"/>
              <a:t>‘E’</a:t>
            </a:r>
            <a:r>
              <a:rPr lang="ko-KR" altLang="en-US" dirty="0" smtClean="0"/>
              <a:t>에 매핑 예정</a:t>
            </a:r>
            <a:endParaRPr lang="en-US" altLang="ko-KR" dirty="0" smtClean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8" y="374173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759938" y="271977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- 3</a:t>
            </a:r>
            <a:r>
              <a:rPr lang="ko-KR" altLang="en-US" dirty="0" smtClean="0">
                <a:solidFill>
                  <a:schemeClr val="tx1"/>
                </a:solidFill>
              </a:rPr>
              <a:t>가지 스킬은 새로운 </a:t>
            </a:r>
            <a:r>
              <a:rPr lang="ko-KR" altLang="en-US" dirty="0" err="1" smtClean="0">
                <a:solidFill>
                  <a:schemeClr val="tx1"/>
                </a:solidFill>
              </a:rPr>
              <a:t>에셋과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를 찾아 만들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스킬 해금과 </a:t>
            </a:r>
            <a:r>
              <a:rPr lang="ko-KR" altLang="en-US" dirty="0" err="1" smtClean="0">
                <a:solidFill>
                  <a:schemeClr val="tx1"/>
                </a:solidFill>
              </a:rPr>
              <a:t>쿨타임</a:t>
            </a:r>
            <a:r>
              <a:rPr lang="ko-KR" altLang="en-US" dirty="0" smtClean="0">
                <a:solidFill>
                  <a:schemeClr val="tx1"/>
                </a:solidFill>
              </a:rPr>
              <a:t> 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구현은 스크립트로 할 예정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성장 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263540"/>
            <a:ext cx="2858808" cy="179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127808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레벨업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적을 처치할 시 경험치를 획득해 </a:t>
            </a:r>
            <a:r>
              <a:rPr lang="ko-KR" altLang="en-US" dirty="0" err="1" smtClean="0"/>
              <a:t>레벨업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레벨업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스탯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분배 할 수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‘</a:t>
            </a:r>
            <a:r>
              <a:rPr lang="ko-KR" altLang="en-US" dirty="0" err="1" smtClean="0"/>
              <a:t>스탯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원거리 공격력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59" y="376078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76819" y="273882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레벨업은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로직과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로만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UI</a:t>
            </a:r>
            <a:r>
              <a:rPr lang="ko-KR" altLang="en-US" dirty="0" smtClean="0">
                <a:solidFill>
                  <a:schemeClr val="tx1"/>
                </a:solidFill>
              </a:rPr>
              <a:t>는 강의에서 사용한 스프라이트를 재활용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성장 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스킬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20150" y="5288227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스킬 획득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적을 죽여서 스킬을 해금하는 형태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 조건 </a:t>
            </a:r>
            <a:r>
              <a:rPr lang="ko-KR" altLang="en-US" dirty="0" err="1" smtClean="0"/>
              <a:t>달성시</a:t>
            </a:r>
            <a:r>
              <a:rPr lang="ko-KR" altLang="en-US" dirty="0" smtClean="0"/>
              <a:t> 스킬이 해금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쿨타임</a:t>
            </a:r>
            <a:r>
              <a:rPr lang="ko-KR" altLang="en-US" dirty="0" smtClean="0"/>
              <a:t> 적용</a:t>
            </a:r>
            <a:endParaRPr lang="en-US" altLang="ko-KR" dirty="0" smtClean="0"/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50" y="33283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79210" y="2306353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마찬가지로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는 재활용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스킬 이미지 등은 찾는 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3" y="3337344"/>
            <a:ext cx="2449507" cy="32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258</TotalTime>
  <Words>355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HY그래픽M</vt:lpstr>
      <vt:lpstr>맑은 고딕</vt:lpstr>
      <vt:lpstr>Arial</vt:lpstr>
      <vt:lpstr>Trebuchet MS</vt:lpstr>
      <vt:lpstr>Office 테마</vt:lpstr>
      <vt:lpstr>게임 프로그래밍  기획서</vt:lpstr>
      <vt:lpstr>목차</vt:lpstr>
      <vt:lpstr>개요</vt:lpstr>
      <vt:lpstr>개발 과정</vt:lpstr>
      <vt:lpstr>개발 과정</vt:lpstr>
      <vt:lpstr>개발 과정</vt:lpstr>
      <vt:lpstr>개발 과정</vt:lpstr>
      <vt:lpstr>개발 과정</vt:lpstr>
      <vt:lpstr>개발 과정</vt:lpstr>
      <vt:lpstr>개발 과정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Park</cp:lastModifiedBy>
  <cp:revision>161</cp:revision>
  <dcterms:created xsi:type="dcterms:W3CDTF">2022-05-18T07:44:39Z</dcterms:created>
  <dcterms:modified xsi:type="dcterms:W3CDTF">2022-05-18T18:28:35Z</dcterms:modified>
</cp:coreProperties>
</file>