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3" r:id="rId10"/>
    <p:sldId id="269" r:id="rId11"/>
    <p:sldId id="262" r:id="rId12"/>
    <p:sldId id="264" r:id="rId13"/>
    <p:sldId id="265" r:id="rId14"/>
    <p:sldId id="266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/>
              <a:t>게임 프로그래밍 </a:t>
            </a:r>
            <a:br>
              <a:rPr lang="en-US" altLang="ko-KR" dirty="0"/>
            </a:br>
            <a:r>
              <a:rPr lang="ko-KR" altLang="en-US" dirty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20181490 </a:t>
            </a:r>
            <a:r>
              <a:rPr lang="ko-KR" altLang="en-US" b="1" dirty="0" err="1"/>
              <a:t>한석희</a:t>
            </a:r>
            <a:endParaRPr lang="en-US" altLang="ko-KR" b="1" dirty="0"/>
          </a:p>
          <a:p>
            <a:pPr algn="r"/>
            <a:r>
              <a:rPr lang="en-US" b="1" dirty="0"/>
              <a:t>20181511 </a:t>
            </a:r>
            <a:r>
              <a:rPr lang="ko-KR" altLang="en-US" b="1" dirty="0" err="1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449" y="5129316"/>
            <a:ext cx="471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구르기 무적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구르기 액션을 사용할 경우</a:t>
            </a:r>
            <a:endParaRPr lang="en-US" altLang="ko-KR" dirty="0"/>
          </a:p>
          <a:p>
            <a:r>
              <a:rPr lang="ko-KR" altLang="en-US" dirty="0"/>
              <a:t>자동적으로 이 스킬이 발동됨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스킬이 발동된 구르기는 액션을 하는 동안 플레이어가 무적이 됨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753838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96844" y="2979458"/>
            <a:ext cx="3031762" cy="2135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-3D Action</a:t>
            </a:r>
            <a:r>
              <a:rPr lang="ko-KR" altLang="en-US" dirty="0">
                <a:solidFill>
                  <a:schemeClr val="tx1"/>
                </a:solidFill>
              </a:rPr>
              <a:t>에 맞는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액션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구르기 액션에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무적이 되는 스크립트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3A09A-8635-4910-A8DB-D1ABF439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9" y="2979459"/>
            <a:ext cx="3751000" cy="19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레벨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263540"/>
            <a:ext cx="2858808" cy="179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127808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레벨업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처치할 시 경험치를 획득해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레벨업</a:t>
            </a:r>
            <a:r>
              <a:rPr lang="ko-KR" altLang="en-US" dirty="0"/>
              <a:t> 시 </a:t>
            </a:r>
            <a:r>
              <a:rPr lang="en-US" altLang="ko-KR" dirty="0"/>
              <a:t>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을 분배 할 수 있음</a:t>
            </a:r>
            <a:endParaRPr lang="en-US" altLang="ko-KR" dirty="0"/>
          </a:p>
          <a:p>
            <a:r>
              <a:rPr lang="en-US" altLang="ko-KR" dirty="0"/>
              <a:t> - ‘</a:t>
            </a:r>
            <a:r>
              <a:rPr lang="ko-KR" altLang="en-US" dirty="0" err="1"/>
              <a:t>스탯</a:t>
            </a:r>
            <a:r>
              <a:rPr lang="en-US" altLang="ko-KR" dirty="0"/>
              <a:t>’</a:t>
            </a:r>
            <a:r>
              <a:rPr lang="ko-KR" altLang="en-US" dirty="0"/>
              <a:t>은 체력</a:t>
            </a:r>
            <a:r>
              <a:rPr lang="en-US" altLang="ko-KR" dirty="0"/>
              <a:t>, </a:t>
            </a:r>
            <a:r>
              <a:rPr lang="ko-KR" altLang="en-US" dirty="0"/>
              <a:t>근접</a:t>
            </a:r>
            <a:r>
              <a:rPr lang="en-US" altLang="ko-KR" dirty="0"/>
              <a:t>, </a:t>
            </a:r>
            <a:r>
              <a:rPr lang="ko-KR" altLang="en-US" dirty="0"/>
              <a:t>원거리 공격력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59" y="376078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76819" y="273882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레벨업은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로직과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로만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UI</a:t>
            </a:r>
            <a:r>
              <a:rPr lang="ko-KR" altLang="en-US" dirty="0">
                <a:solidFill>
                  <a:schemeClr val="tx1"/>
                </a:solidFill>
              </a:rPr>
              <a:t>는 강의에서 사용한 스프라이트를 재활용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8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성장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20150" y="5288227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 획득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적을 죽여서 스킬을 해금하는 형태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쿨타임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50" y="33283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79210" y="2306353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마찬가지로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는 재활용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이미지 등은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" y="3337344"/>
            <a:ext cx="2449507" cy="32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2" descr="25 Sci-Fi Games That Changed The Way We Play | Den of 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4" y="3031989"/>
            <a:ext cx="5683956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9072">
            <a:off x="6369979" y="2712805"/>
            <a:ext cx="862002" cy="3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09861" y="720980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SCI-FI </a:t>
            </a:r>
            <a:r>
              <a:rPr lang="ko-KR" altLang="en-US" dirty="0">
                <a:solidFill>
                  <a:schemeClr val="tx1"/>
                </a:solidFill>
              </a:rPr>
              <a:t>스타일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미래 도시 느낌의 맵 구성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애셋과</a:t>
            </a:r>
            <a:r>
              <a:rPr lang="ko-KR" altLang="en-US" dirty="0">
                <a:solidFill>
                  <a:schemeClr val="tx1"/>
                </a:solidFill>
              </a:rPr>
              <a:t> 모델링 찾는 중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6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F698B-8F7E-4094-B107-EEFC8D23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1" y="2354522"/>
            <a:ext cx="8546306" cy="38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A67789-16F3-442F-9424-A01B1748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29948"/>
              </p:ext>
            </p:extLst>
          </p:nvPr>
        </p:nvGraphicFramePr>
        <p:xfrm>
          <a:off x="404943" y="2373548"/>
          <a:ext cx="8997064" cy="4212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71914">
                  <a:extLst>
                    <a:ext uri="{9D8B030D-6E8A-4147-A177-3AD203B41FA5}">
                      <a16:colId xmlns:a16="http://schemas.microsoft.com/office/drawing/2014/main" val="3755851914"/>
                    </a:ext>
                  </a:extLst>
                </a:gridCol>
                <a:gridCol w="7125150">
                  <a:extLst>
                    <a:ext uri="{9D8B030D-6E8A-4147-A177-3AD203B41FA5}">
                      <a16:colId xmlns:a16="http://schemas.microsoft.com/office/drawing/2014/main" val="4005765456"/>
                    </a:ext>
                  </a:extLst>
                </a:gridCol>
              </a:tblGrid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장르와 게임 요소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3914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6316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515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8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3709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823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6800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A67789-16F3-442F-9424-A01B1748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97772"/>
              </p:ext>
            </p:extLst>
          </p:nvPr>
        </p:nvGraphicFramePr>
        <p:xfrm>
          <a:off x="404943" y="2373548"/>
          <a:ext cx="8997064" cy="4212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71914">
                  <a:extLst>
                    <a:ext uri="{9D8B030D-6E8A-4147-A177-3AD203B41FA5}">
                      <a16:colId xmlns:a16="http://schemas.microsoft.com/office/drawing/2014/main" val="3755851914"/>
                    </a:ext>
                  </a:extLst>
                </a:gridCol>
                <a:gridCol w="7125150">
                  <a:extLst>
                    <a:ext uri="{9D8B030D-6E8A-4147-A177-3AD203B41FA5}">
                      <a16:colId xmlns:a16="http://schemas.microsoft.com/office/drawing/2014/main" val="4005765456"/>
                    </a:ext>
                  </a:extLst>
                </a:gridCol>
              </a:tblGrid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3914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6316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515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8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37095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82378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6800"/>
                  </a:ext>
                </a:extLst>
              </a:tr>
              <a:tr h="526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3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1054" y="3429000"/>
            <a:ext cx="8623663" cy="1325563"/>
          </a:xfrm>
        </p:spPr>
        <p:txBody>
          <a:bodyPr/>
          <a:lstStyle/>
          <a:p>
            <a:pPr algn="l"/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4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주제 및 장르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게임 구성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개발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개발 현황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개발 예정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마무리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오픈소스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- 3d </a:t>
            </a:r>
            <a:r>
              <a:rPr lang="ko-KR" altLang="en-US" dirty="0"/>
              <a:t>액션 </a:t>
            </a:r>
            <a:r>
              <a:rPr lang="en-US" altLang="ko-KR" dirty="0"/>
              <a:t>+ </a:t>
            </a:r>
            <a:r>
              <a:rPr lang="ko-KR" altLang="en-US" dirty="0" err="1"/>
              <a:t>핵앤</a:t>
            </a:r>
            <a:r>
              <a:rPr lang="ko-KR" altLang="en-US" dirty="0"/>
              <a:t> 슬래시 </a:t>
            </a:r>
            <a:r>
              <a:rPr lang="en-US" altLang="ko-KR" dirty="0"/>
              <a:t>+ RPG + </a:t>
            </a:r>
            <a:r>
              <a:rPr lang="ko-KR" altLang="en-US" dirty="0"/>
              <a:t> </a:t>
            </a:r>
            <a:r>
              <a:rPr lang="ko-KR" altLang="en-US" dirty="0" err="1"/>
              <a:t>복셀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0" y="3059968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6" y="3083210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3D </a:t>
            </a:r>
            <a:r>
              <a:rPr lang="ko-KR" altLang="en-US" dirty="0"/>
              <a:t>장르 중 비교적 접근이 쉬운 </a:t>
            </a:r>
            <a:r>
              <a:rPr lang="ko-KR" altLang="en-US" dirty="0" err="1"/>
              <a:t>복셀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 유행중인 핵 앤 슬래시 장르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RPG</a:t>
            </a:r>
            <a:r>
              <a:rPr lang="ko-KR" altLang="en-US" dirty="0"/>
              <a:t>의 성장 요소도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및 장르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게임의 필요한 </a:t>
            </a:r>
            <a:r>
              <a:rPr lang="en-US" altLang="ko-KR" dirty="0"/>
              <a:t>Asset </a:t>
            </a:r>
            <a:r>
              <a:rPr lang="ko-KR" altLang="en-US" dirty="0"/>
              <a:t>을 찾던 과정에서 한국어 강의와 </a:t>
            </a:r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, UI, </a:t>
            </a:r>
            <a:r>
              <a:rPr lang="ko-KR" altLang="en-US" dirty="0"/>
              <a:t>이미지가 포함된 </a:t>
            </a:r>
            <a:r>
              <a:rPr lang="ko-KR" altLang="en-US" dirty="0" err="1"/>
              <a:t>에셋</a:t>
            </a:r>
            <a:r>
              <a:rPr lang="ko-KR" altLang="en-US" dirty="0"/>
              <a:t> 패키지를 </a:t>
            </a:r>
            <a:r>
              <a:rPr lang="ko-KR" altLang="en-US" dirty="0" err="1"/>
              <a:t>찾게됨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ko-KR" altLang="en-US" dirty="0" err="1"/>
              <a:t>에셋</a:t>
            </a:r>
            <a:r>
              <a:rPr lang="ko-KR" altLang="en-US" dirty="0"/>
              <a:t> 패키지의 </a:t>
            </a:r>
            <a:r>
              <a:rPr lang="en-US" altLang="ko-KR" dirty="0"/>
              <a:t>3D </a:t>
            </a:r>
            <a:r>
              <a:rPr lang="ko-KR" altLang="en-US" dirty="0"/>
              <a:t>모델과 </a:t>
            </a:r>
            <a:r>
              <a:rPr lang="en-US" altLang="ko-KR" dirty="0"/>
              <a:t>UI, </a:t>
            </a:r>
            <a:r>
              <a:rPr lang="ko-KR" altLang="en-US" dirty="0"/>
              <a:t>이미지를 강의에 참고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9A934-9524-4CFF-A849-EA68FE72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7" y="3122769"/>
            <a:ext cx="7415545" cy="3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게임구성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4942" y="2281211"/>
            <a:ext cx="8807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핵앤슬래시</a:t>
            </a:r>
            <a:r>
              <a:rPr lang="ko-KR" altLang="en-US" b="1" dirty="0"/>
              <a:t> 장르</a:t>
            </a:r>
            <a:endParaRPr lang="en-US" altLang="ko-KR" b="1" dirty="0"/>
          </a:p>
          <a:p>
            <a:r>
              <a:rPr lang="ko-KR" altLang="en-US" dirty="0"/>
              <a:t>적들이 계속 플레이어를 쫓아옴</a:t>
            </a:r>
            <a:endParaRPr lang="en-US" altLang="ko-KR" dirty="0"/>
          </a:p>
          <a:p>
            <a:r>
              <a:rPr lang="ko-KR" altLang="en-US" dirty="0"/>
              <a:t>적이 죽으면 탄약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 </a:t>
            </a:r>
            <a:r>
              <a:rPr lang="ko-KR" altLang="en-US" dirty="0"/>
              <a:t>등의 아이템을 드랍</a:t>
            </a:r>
            <a:endParaRPr lang="en-US" altLang="ko-KR" dirty="0"/>
          </a:p>
          <a:p>
            <a:r>
              <a:rPr lang="en-US" altLang="ko-KR" dirty="0"/>
              <a:t>-   </a:t>
            </a:r>
            <a:r>
              <a:rPr lang="en-US" altLang="ko-KR" b="1" dirty="0"/>
              <a:t>3D Action</a:t>
            </a:r>
          </a:p>
          <a:p>
            <a:r>
              <a:rPr lang="ko-KR" altLang="en-US" dirty="0"/>
              <a:t>플레이어가 해머</a:t>
            </a:r>
            <a:r>
              <a:rPr lang="en-US" altLang="ko-KR" dirty="0"/>
              <a:t>, </a:t>
            </a:r>
            <a:r>
              <a:rPr lang="ko-KR" altLang="en-US" dirty="0"/>
              <a:t>권총과 같은 무기를 들고 적을 죽임</a:t>
            </a:r>
            <a:endParaRPr lang="en-US" altLang="ko-KR" dirty="0"/>
          </a:p>
          <a:p>
            <a:r>
              <a:rPr lang="ko-KR" altLang="en-US" dirty="0"/>
              <a:t>구르기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 </a:t>
            </a:r>
            <a:r>
              <a:rPr lang="ko-KR" altLang="en-US" dirty="0"/>
              <a:t>등 다양한 액션</a:t>
            </a:r>
            <a:endParaRPr lang="en-US" altLang="ko-KR" dirty="0"/>
          </a:p>
          <a:p>
            <a:r>
              <a:rPr lang="ko-KR" altLang="en-US" dirty="0"/>
              <a:t>플레이어가 다양한 스킬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RPG</a:t>
            </a:r>
          </a:p>
          <a:p>
            <a:r>
              <a:rPr lang="ko-KR" altLang="en-US" dirty="0"/>
              <a:t>플레이어가 적을 죽이면 경험치 획득</a:t>
            </a:r>
            <a:endParaRPr lang="en-US" altLang="ko-KR" dirty="0"/>
          </a:p>
          <a:p>
            <a:r>
              <a:rPr lang="ko-KR" altLang="en-US" dirty="0"/>
              <a:t>일정 경험치 이상 획득 시 </a:t>
            </a:r>
            <a:r>
              <a:rPr lang="ko-KR" altLang="en-US" dirty="0" err="1"/>
              <a:t>레벨업</a:t>
            </a:r>
            <a:endParaRPr lang="en-US" altLang="ko-KR" dirty="0"/>
          </a:p>
          <a:p>
            <a:r>
              <a:rPr lang="ko-KR" altLang="en-US" dirty="0"/>
              <a:t>레벨이 증가하면 원하는 플레이어의 능력치 증가 가능</a:t>
            </a:r>
            <a:endParaRPr lang="en-US" altLang="ko-KR" dirty="0"/>
          </a:p>
          <a:p>
            <a:r>
              <a:rPr lang="ko-KR" altLang="en-US" dirty="0"/>
              <a:t>일정 조건 </a:t>
            </a:r>
            <a:r>
              <a:rPr lang="ko-KR" altLang="en-US" dirty="0" err="1"/>
              <a:t>달성시</a:t>
            </a:r>
            <a:r>
              <a:rPr lang="ko-KR" altLang="en-US" dirty="0"/>
              <a:t> 스킬이 해금되는 성장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복셀</a:t>
            </a:r>
            <a:endParaRPr lang="en-US" altLang="ko-KR" b="1" dirty="0"/>
          </a:p>
          <a:p>
            <a:r>
              <a:rPr lang="ko-KR" altLang="en-US" dirty="0" err="1"/>
              <a:t>복셀</a:t>
            </a:r>
            <a:r>
              <a:rPr lang="en-US" altLang="ko-KR" dirty="0"/>
              <a:t>3D Asset</a:t>
            </a:r>
            <a:r>
              <a:rPr lang="ko-KR" altLang="en-US" dirty="0"/>
              <a:t>을 활용하여 맵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적 등 다양한 </a:t>
            </a:r>
            <a:r>
              <a:rPr lang="ko-KR" altLang="en-US" dirty="0" err="1"/>
              <a:t>스프라이트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B50B7-F4DE-4450-9A17-E30AF039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19" y="1355540"/>
            <a:ext cx="2288736" cy="1653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36107-5959-433E-A504-C604FD9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078" y="1369166"/>
            <a:ext cx="2431152" cy="1626244"/>
          </a:xfrm>
          <a:prstGeom prst="rect">
            <a:avLst/>
          </a:prstGeom>
        </p:spPr>
      </p:pic>
      <p:pic>
        <p:nvPicPr>
          <p:cNvPr id="1026" name="Picture 2" descr="철 망치 royalty-free 3d model - Preview no. 1">
            <a:extLst>
              <a:ext uri="{FF2B5EF4-FFF2-40B4-BE49-F238E27FC236}">
                <a16:creationId xmlns:a16="http://schemas.microsoft.com/office/drawing/2014/main" id="{29706DA1-1A7A-4E7F-AD67-093D8B29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29" y="3107958"/>
            <a:ext cx="2067796" cy="20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8" y="2330841"/>
            <a:ext cx="4759487" cy="263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74" y="5286375"/>
            <a:ext cx="517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유튜브 강의 </a:t>
            </a:r>
            <a:r>
              <a:rPr lang="en-US" altLang="ko-KR" dirty="0"/>
              <a:t>“Quad Action” </a:t>
            </a:r>
            <a:r>
              <a:rPr lang="ko-KR" altLang="en-US" dirty="0"/>
              <a:t>따라서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필요한 부분만 프로젝트에 사용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추가로 사용할 모델링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찾는 중</a:t>
            </a:r>
          </a:p>
        </p:txBody>
      </p:sp>
      <p:pic>
        <p:nvPicPr>
          <p:cNvPr id="7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0" y="34274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00900" y="2405453"/>
            <a:ext cx="2905125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프로젝트에 사용할 내용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1. </a:t>
            </a:r>
            <a:r>
              <a:rPr lang="ko-KR" altLang="en-US" dirty="0">
                <a:solidFill>
                  <a:schemeClr val="tx1"/>
                </a:solidFill>
              </a:rPr>
              <a:t>모델링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2. </a:t>
            </a:r>
            <a:r>
              <a:rPr lang="ko-KR" altLang="en-US" dirty="0">
                <a:solidFill>
                  <a:schemeClr val="tx1"/>
                </a:solidFill>
              </a:rPr>
              <a:t>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3. UI </a:t>
            </a:r>
            <a:r>
              <a:rPr lang="ko-KR" altLang="en-US" dirty="0" err="1">
                <a:solidFill>
                  <a:schemeClr val="tx1"/>
                </a:solidFill>
              </a:rPr>
              <a:t>스프라이트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281985"/>
            <a:ext cx="3996690" cy="216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1" y="4125057"/>
            <a:ext cx="3871007" cy="2104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6785" y="4547005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(Unity)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5460" y="3666206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화면</a:t>
            </a:r>
            <a:r>
              <a:rPr lang="en-US" altLang="ko-KR" dirty="0"/>
              <a:t>(Script)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총</a:t>
            </a:r>
            <a:r>
              <a:rPr lang="en-US" altLang="ko-KR" sz="2400" dirty="0"/>
              <a:t> 4</a:t>
            </a:r>
            <a:r>
              <a:rPr lang="ko-KR" altLang="en-US" sz="2400" dirty="0"/>
              <a:t>개의 스킬 추가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3074" name="Picture 2" descr="D.Va (r7702 판)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1" y="3451587"/>
            <a:ext cx="3721521" cy="15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G's next patch adds a new machine gun and a decoy grenade | PCGames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5" y="3451587"/>
            <a:ext cx="2550645" cy="14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711" y="5133975"/>
            <a:ext cx="46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보는 방향으로 미사일 발사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적이나 벽에 부딪힐 시 폭발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키보드 </a:t>
            </a:r>
            <a:r>
              <a:rPr lang="en-US" altLang="ko-KR" dirty="0"/>
              <a:t>‘Q’</a:t>
            </a:r>
            <a:r>
              <a:rPr lang="ko-KR" altLang="en-US" dirty="0"/>
              <a:t>에 매핑할 예정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5358429"/>
            <a:ext cx="460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수류탄 투척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강의에 있던 내용을 재활용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마우스 </a:t>
            </a:r>
            <a:r>
              <a:rPr lang="ko-KR" altLang="en-US" dirty="0" err="1"/>
              <a:t>우클릭으로</a:t>
            </a:r>
            <a:r>
              <a:rPr lang="ko-KR" altLang="en-US" dirty="0"/>
              <a:t> 투척</a:t>
            </a:r>
          </a:p>
        </p:txBody>
      </p:sp>
    </p:spTree>
    <p:extLst>
      <p:ext uri="{BB962C8B-B14F-4D97-AF65-F5344CB8AC3E}">
        <p14:creationId xmlns:p14="http://schemas.microsoft.com/office/powerpoint/2010/main" val="167041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</p:txBody>
      </p:sp>
      <p:pic>
        <p:nvPicPr>
          <p:cNvPr id="5122" name="Picture 2" descr="김생선의 어장나라 :: 게임이야기 #6 - 기타 PC게임 1 (2000년~2005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832462"/>
            <a:ext cx="3482975" cy="2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1400" y="5421146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전탄</a:t>
            </a:r>
            <a:r>
              <a:rPr lang="ko-KR" altLang="en-US" dirty="0"/>
              <a:t>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플레이어가 보는 방향으로 많은 탄을 발사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추가 </a:t>
            </a:r>
            <a:r>
              <a:rPr lang="ko-KR" altLang="en-US" dirty="0" err="1"/>
              <a:t>에셋을</a:t>
            </a:r>
            <a:r>
              <a:rPr lang="ko-KR" altLang="en-US" dirty="0"/>
              <a:t> 이용해 총기를 더할 예정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키보드 </a:t>
            </a:r>
            <a:r>
              <a:rPr lang="en-US" altLang="ko-KR" dirty="0"/>
              <a:t>‘E’</a:t>
            </a:r>
            <a:r>
              <a:rPr lang="ko-KR" altLang="en-US" dirty="0"/>
              <a:t>에 매핑 예정</a:t>
            </a:r>
            <a:endParaRPr lang="en-US" altLang="ko-KR" dirty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8" y="374173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759938" y="271977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가지 스킬은 새로운 </a:t>
            </a:r>
            <a:r>
              <a:rPr lang="ko-KR" altLang="en-US" dirty="0" err="1">
                <a:solidFill>
                  <a:schemeClr val="tx1"/>
                </a:solidFill>
              </a:rPr>
              <a:t>에셋과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찾아 만들 예정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스킬 해금과 </a:t>
            </a:r>
            <a:r>
              <a:rPr lang="ko-KR" altLang="en-US" dirty="0" err="1">
                <a:solidFill>
                  <a:schemeClr val="tx1"/>
                </a:solidFill>
              </a:rPr>
              <a:t>쿨타임</a:t>
            </a:r>
            <a:r>
              <a:rPr lang="ko-KR" altLang="en-US" dirty="0">
                <a:solidFill>
                  <a:schemeClr val="tx1"/>
                </a:solidFill>
              </a:rPr>
              <a:t> 등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r>
              <a:rPr lang="ko-KR" altLang="en-US" dirty="0">
                <a:solidFill>
                  <a:schemeClr val="tx1"/>
                </a:solidFill>
              </a:rPr>
              <a:t> 구현은 스크립트로 할 예정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391</TotalTime>
  <Words>560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Office 테마</vt:lpstr>
      <vt:lpstr>게임 프로그래밍  기획서</vt:lpstr>
      <vt:lpstr>목차</vt:lpstr>
      <vt:lpstr>개요</vt:lpstr>
      <vt:lpstr>개요</vt:lpstr>
      <vt:lpstr>개요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마무리</vt:lpstr>
      <vt:lpstr>마무리</vt:lpstr>
      <vt:lpstr>마무리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7 kin</cp:lastModifiedBy>
  <cp:revision>163</cp:revision>
  <dcterms:created xsi:type="dcterms:W3CDTF">2022-05-18T07:44:39Z</dcterms:created>
  <dcterms:modified xsi:type="dcterms:W3CDTF">2022-05-19T03:57:15Z</dcterms:modified>
</cp:coreProperties>
</file>