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20181490 </a:t>
            </a:r>
            <a:r>
              <a:rPr lang="ko-KR" altLang="en-US" b="1" dirty="0" err="1" smtClean="0"/>
              <a:t>한석희</a:t>
            </a:r>
            <a:endParaRPr lang="en-US" altLang="ko-KR" b="1" dirty="0" smtClean="0"/>
          </a:p>
          <a:p>
            <a:pPr algn="r"/>
            <a:r>
              <a:rPr lang="en-US" b="1" dirty="0" smtClean="0"/>
              <a:t>20181511 </a:t>
            </a:r>
            <a:r>
              <a:rPr lang="ko-KR" altLang="en-US" b="1" dirty="0" err="1" smtClean="0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주제 및 장르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게임 구성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개발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개발 </a:t>
            </a:r>
            <a:r>
              <a:rPr lang="ko-KR" altLang="en-US" sz="2000" smtClean="0"/>
              <a:t>현황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개발 예정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오픈소스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및 </a:t>
            </a:r>
            <a:r>
              <a:rPr lang="ko-KR" altLang="en-US" dirty="0" smtClean="0"/>
              <a:t>장르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- 3d </a:t>
            </a:r>
            <a:r>
              <a:rPr lang="ko-KR" altLang="en-US" dirty="0" smtClean="0"/>
              <a:t>액션 </a:t>
            </a:r>
            <a:r>
              <a:rPr lang="ko-KR" altLang="en-US" dirty="0" err="1" smtClean="0"/>
              <a:t>복셀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</a:t>
            </a:r>
            <a:r>
              <a:rPr lang="en-US" altLang="ko-KR" dirty="0" smtClean="0"/>
              <a:t>+ RPG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2" y="3042459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65" y="3042459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3D </a:t>
            </a:r>
            <a:r>
              <a:rPr lang="ko-KR" altLang="en-US" dirty="0" smtClean="0"/>
              <a:t>장르 중 비교적 접근이 쉬운 </a:t>
            </a:r>
            <a:r>
              <a:rPr lang="ko-KR" altLang="en-US" dirty="0" err="1" smtClean="0"/>
              <a:t>복셀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유행중인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장르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115</TotalTime>
  <Words>57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Office 테마</vt:lpstr>
      <vt:lpstr>게임 프로그래밍  기획서</vt:lpstr>
      <vt:lpstr>목차</vt:lpstr>
      <vt:lpstr>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Park</cp:lastModifiedBy>
  <cp:revision>21</cp:revision>
  <dcterms:created xsi:type="dcterms:W3CDTF">2022-05-18T07:44:39Z</dcterms:created>
  <dcterms:modified xsi:type="dcterms:W3CDTF">2022-05-18T10:51:15Z</dcterms:modified>
</cp:coreProperties>
</file>