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59" r:id="rId7"/>
    <p:sldId id="260" r:id="rId8"/>
    <p:sldId id="261" r:id="rId9"/>
    <p:sldId id="263" r:id="rId10"/>
    <p:sldId id="269" r:id="rId11"/>
    <p:sldId id="262" r:id="rId12"/>
    <p:sldId id="264" r:id="rId13"/>
    <p:sldId id="265" r:id="rId14"/>
    <p:sldId id="266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3858"/>
    <a:srgbClr val="A42C15"/>
    <a:srgbClr val="9CC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7249" y="1057048"/>
            <a:ext cx="6780628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rgbClr val="EA3858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7249" y="3536723"/>
            <a:ext cx="678062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4563338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79ED-3FA7-4EF8-964B-EB8BCFAB02F8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4693" y="6356350"/>
            <a:ext cx="1903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rgbClr val="EA385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ko-KR" altLang="en-US" dirty="0"/>
              <a:t>게임 프로그래밍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기획서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b="1" dirty="0"/>
              <a:t>20181490 </a:t>
            </a:r>
            <a:r>
              <a:rPr lang="ko-KR" altLang="en-US" b="1" dirty="0" err="1"/>
              <a:t>한석희</a:t>
            </a:r>
            <a:endParaRPr lang="en-US" altLang="ko-KR" b="1" dirty="0"/>
          </a:p>
          <a:p>
            <a:pPr algn="r"/>
            <a:r>
              <a:rPr lang="en-US" b="1" dirty="0"/>
              <a:t>20181511 </a:t>
            </a:r>
            <a:r>
              <a:rPr lang="ko-KR" altLang="en-US" b="1" dirty="0" err="1"/>
              <a:t>박동주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개발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 예정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1. </a:t>
            </a:r>
            <a:r>
              <a:rPr lang="ko-KR" altLang="en-US" dirty="0"/>
              <a:t>스킬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 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6449" y="5129316"/>
            <a:ext cx="4711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구르기 무적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플레이어가 구르기 액션을 사용할 경우</a:t>
            </a:r>
            <a:endParaRPr lang="en-US" altLang="ko-KR" dirty="0"/>
          </a:p>
          <a:p>
            <a:r>
              <a:rPr lang="ko-KR" altLang="en-US" dirty="0"/>
              <a:t>자동적으로 이 스킬이 발동됨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 스킬이 발동된 구르기는 액션을 하는 동안 플레이어가 무적이 됨</a:t>
            </a:r>
            <a:endParaRPr lang="en-US" altLang="ko-KR" dirty="0"/>
          </a:p>
        </p:txBody>
      </p:sp>
      <p:pic>
        <p:nvPicPr>
          <p:cNvPr id="9" name="Picture 2" descr="File:Arrow east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774" y="3753838"/>
            <a:ext cx="1110233" cy="44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996844" y="2979458"/>
            <a:ext cx="3031762" cy="21356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-3D Action</a:t>
            </a:r>
            <a:r>
              <a:rPr lang="ko-KR" altLang="en-US" dirty="0">
                <a:solidFill>
                  <a:schemeClr val="tx1"/>
                </a:solidFill>
              </a:rPr>
              <a:t>에 맞는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액션 추가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기존 구르기 액션에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무적이 되는 스크립트 추가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A3A09A-8635-4910-A8DB-D1ABF439A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59" y="2979459"/>
            <a:ext cx="3751000" cy="199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665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개발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개발 예정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성장 요소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레벨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3263540"/>
            <a:ext cx="2858808" cy="17937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4700" y="5127808"/>
            <a:ext cx="4711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레벨업</a:t>
            </a:r>
            <a:r>
              <a:rPr lang="ko-KR" altLang="en-US" dirty="0"/>
              <a:t> 시스템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적을 처치할 시 경험치를 획득해 </a:t>
            </a:r>
            <a:r>
              <a:rPr lang="ko-KR" altLang="en-US" dirty="0" err="1"/>
              <a:t>레벨업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 err="1"/>
              <a:t>레벨업</a:t>
            </a:r>
            <a:r>
              <a:rPr lang="ko-KR" altLang="en-US" dirty="0"/>
              <a:t> 시 </a:t>
            </a:r>
            <a:r>
              <a:rPr lang="en-US" altLang="ko-KR" dirty="0"/>
              <a:t>‘</a:t>
            </a:r>
            <a:r>
              <a:rPr lang="ko-KR" altLang="en-US" dirty="0" err="1"/>
              <a:t>스탯</a:t>
            </a:r>
            <a:r>
              <a:rPr lang="en-US" altLang="ko-KR" dirty="0"/>
              <a:t>’</a:t>
            </a:r>
            <a:r>
              <a:rPr lang="ko-KR" altLang="en-US" dirty="0"/>
              <a:t>을 분배 할 수 있음</a:t>
            </a:r>
            <a:endParaRPr lang="en-US" altLang="ko-KR" dirty="0"/>
          </a:p>
          <a:p>
            <a:r>
              <a:rPr lang="en-US" altLang="ko-KR" dirty="0"/>
              <a:t> - ‘</a:t>
            </a:r>
            <a:r>
              <a:rPr lang="ko-KR" altLang="en-US" dirty="0" err="1"/>
              <a:t>스탯</a:t>
            </a:r>
            <a:r>
              <a:rPr lang="en-US" altLang="ko-KR" dirty="0"/>
              <a:t>’</a:t>
            </a:r>
            <a:r>
              <a:rPr lang="ko-KR" altLang="en-US" dirty="0"/>
              <a:t>은 체력</a:t>
            </a:r>
            <a:r>
              <a:rPr lang="en-US" altLang="ko-KR" dirty="0"/>
              <a:t>, </a:t>
            </a:r>
            <a:r>
              <a:rPr lang="ko-KR" altLang="en-US" dirty="0"/>
              <a:t>근접</a:t>
            </a:r>
            <a:r>
              <a:rPr lang="en-US" altLang="ko-KR" dirty="0"/>
              <a:t>, </a:t>
            </a:r>
            <a:r>
              <a:rPr lang="ko-KR" altLang="en-US" dirty="0"/>
              <a:t>원거리 공격력 </a:t>
            </a:r>
            <a:r>
              <a:rPr lang="en-US" altLang="ko-KR" dirty="0"/>
              <a:t>3</a:t>
            </a:r>
            <a:r>
              <a:rPr lang="ko-KR" altLang="en-US" dirty="0"/>
              <a:t>가지</a:t>
            </a:r>
            <a:r>
              <a:rPr lang="en-US" altLang="ko-KR" dirty="0"/>
              <a:t> </a:t>
            </a:r>
          </a:p>
        </p:txBody>
      </p:sp>
      <p:pic>
        <p:nvPicPr>
          <p:cNvPr id="6" name="Picture 2" descr="File:Arrow east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759" y="3760787"/>
            <a:ext cx="1110233" cy="44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076819" y="2738828"/>
            <a:ext cx="3031762" cy="25173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 err="1">
                <a:solidFill>
                  <a:schemeClr val="tx1"/>
                </a:solidFill>
              </a:rPr>
              <a:t>레벨업은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로직과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UI</a:t>
            </a:r>
            <a:r>
              <a:rPr lang="ko-KR" altLang="en-US" dirty="0">
                <a:solidFill>
                  <a:schemeClr val="tx1"/>
                </a:solidFill>
              </a:rPr>
              <a:t>로만 구현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UI</a:t>
            </a:r>
            <a:r>
              <a:rPr lang="ko-KR" altLang="en-US" dirty="0">
                <a:solidFill>
                  <a:schemeClr val="tx1"/>
                </a:solidFill>
              </a:rPr>
              <a:t>는 강의에서 사용한 스프라이트를 재활용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683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개발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개발 예정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성장 요소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스킬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920150" y="5288227"/>
            <a:ext cx="4711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스킬 획득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적을 죽여서 스킬을 해금하는 형태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일정 조건 </a:t>
            </a:r>
            <a:r>
              <a:rPr lang="ko-KR" altLang="en-US" dirty="0" err="1"/>
              <a:t>달성시</a:t>
            </a:r>
            <a:r>
              <a:rPr lang="ko-KR" altLang="en-US" dirty="0"/>
              <a:t> 스킬이 해금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 err="1"/>
              <a:t>쿨타임</a:t>
            </a:r>
            <a:r>
              <a:rPr lang="ko-KR" altLang="en-US" dirty="0"/>
              <a:t> 적용</a:t>
            </a:r>
            <a:endParaRPr lang="en-US" altLang="ko-KR" dirty="0"/>
          </a:p>
        </p:txBody>
      </p:sp>
      <p:pic>
        <p:nvPicPr>
          <p:cNvPr id="6" name="Picture 2" descr="File:Arrow east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150" y="3328312"/>
            <a:ext cx="1110233" cy="44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179210" y="2306353"/>
            <a:ext cx="3031762" cy="25173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마찬가지로 </a:t>
            </a:r>
            <a:r>
              <a:rPr lang="en-US" altLang="ko-KR" dirty="0">
                <a:solidFill>
                  <a:schemeClr val="tx1"/>
                </a:solidFill>
              </a:rPr>
              <a:t>UI</a:t>
            </a:r>
            <a:r>
              <a:rPr lang="ko-KR" altLang="en-US" dirty="0">
                <a:solidFill>
                  <a:schemeClr val="tx1"/>
                </a:solidFill>
              </a:rPr>
              <a:t>는 재활용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스킬 이미지 등은 찾는 중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793" y="3337344"/>
            <a:ext cx="2449507" cy="325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123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개발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개발 예정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9" name="Picture 2" descr="25 Sci-Fi Games That Changed The Way We Play | Den of Gee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44" y="3031989"/>
            <a:ext cx="5683956" cy="319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File:Arrow east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79072">
            <a:off x="6369979" y="2712805"/>
            <a:ext cx="862002" cy="34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7309861" y="720980"/>
            <a:ext cx="3031762" cy="25173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SCI-FI </a:t>
            </a:r>
            <a:r>
              <a:rPr lang="ko-KR" altLang="en-US" dirty="0">
                <a:solidFill>
                  <a:schemeClr val="tx1"/>
                </a:solidFill>
              </a:rPr>
              <a:t>스타일 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미래 도시 느낌의 맵 구성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 err="1">
                <a:solidFill>
                  <a:schemeClr val="tx1"/>
                </a:solidFill>
              </a:rPr>
              <a:t>애셋과</a:t>
            </a:r>
            <a:r>
              <a:rPr lang="ko-KR" altLang="en-US" dirty="0">
                <a:solidFill>
                  <a:schemeClr val="tx1"/>
                </a:solidFill>
              </a:rPr>
              <a:t> 모델링 찾는 중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160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마무리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오픈 소스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9F698B-8F7E-4094-B107-EEFC8D23D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61" y="2354522"/>
            <a:ext cx="8546306" cy="387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27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마무리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오픈 소스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 </a:t>
            </a:r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2A67789-16F3-442F-9424-A01B1748B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929948"/>
              </p:ext>
            </p:extLst>
          </p:nvPr>
        </p:nvGraphicFramePr>
        <p:xfrm>
          <a:off x="404943" y="2373548"/>
          <a:ext cx="8997064" cy="42120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871914">
                  <a:extLst>
                    <a:ext uri="{9D8B030D-6E8A-4147-A177-3AD203B41FA5}">
                      <a16:colId xmlns:a16="http://schemas.microsoft.com/office/drawing/2014/main" val="3755851914"/>
                    </a:ext>
                  </a:extLst>
                </a:gridCol>
                <a:gridCol w="7125150">
                  <a:extLst>
                    <a:ext uri="{9D8B030D-6E8A-4147-A177-3AD203B41FA5}">
                      <a16:colId xmlns:a16="http://schemas.microsoft.com/office/drawing/2014/main" val="4005765456"/>
                    </a:ext>
                  </a:extLst>
                </a:gridCol>
              </a:tblGrid>
              <a:tr h="526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장르와 게임 요소 선정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439148"/>
                  </a:ext>
                </a:extLst>
              </a:tr>
              <a:tr h="526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496316"/>
                  </a:ext>
                </a:extLst>
              </a:tr>
              <a:tr h="526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675155"/>
                  </a:ext>
                </a:extLst>
              </a:tr>
              <a:tr h="526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01878"/>
                  </a:ext>
                </a:extLst>
              </a:tr>
              <a:tr h="526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237095"/>
                  </a:ext>
                </a:extLst>
              </a:tr>
              <a:tr h="526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882378"/>
                  </a:ext>
                </a:extLst>
              </a:tr>
              <a:tr h="526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36800"/>
                  </a:ext>
                </a:extLst>
              </a:tr>
              <a:tr h="526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825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315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마무리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오픈 소스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 </a:t>
            </a:r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2A67789-16F3-442F-9424-A01B1748B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997772"/>
              </p:ext>
            </p:extLst>
          </p:nvPr>
        </p:nvGraphicFramePr>
        <p:xfrm>
          <a:off x="404943" y="2373548"/>
          <a:ext cx="8997064" cy="42120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871914">
                  <a:extLst>
                    <a:ext uri="{9D8B030D-6E8A-4147-A177-3AD203B41FA5}">
                      <a16:colId xmlns:a16="http://schemas.microsoft.com/office/drawing/2014/main" val="3755851914"/>
                    </a:ext>
                  </a:extLst>
                </a:gridCol>
                <a:gridCol w="7125150">
                  <a:extLst>
                    <a:ext uri="{9D8B030D-6E8A-4147-A177-3AD203B41FA5}">
                      <a16:colId xmlns:a16="http://schemas.microsoft.com/office/drawing/2014/main" val="4005765456"/>
                    </a:ext>
                  </a:extLst>
                </a:gridCol>
              </a:tblGrid>
              <a:tr h="526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439148"/>
                  </a:ext>
                </a:extLst>
              </a:tr>
              <a:tr h="526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496316"/>
                  </a:ext>
                </a:extLst>
              </a:tr>
              <a:tr h="526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11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675155"/>
                  </a:ext>
                </a:extLst>
              </a:tr>
              <a:tr h="526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12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01878"/>
                  </a:ext>
                </a:extLst>
              </a:tr>
              <a:tr h="526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13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237095"/>
                  </a:ext>
                </a:extLst>
              </a:tr>
              <a:tr h="526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14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882378"/>
                  </a:ext>
                </a:extLst>
              </a:tr>
              <a:tr h="526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15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36800"/>
                  </a:ext>
                </a:extLst>
              </a:tr>
              <a:tr h="5265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마무리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825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533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1054" y="3429000"/>
            <a:ext cx="8623663" cy="1325563"/>
          </a:xfrm>
        </p:spPr>
        <p:txBody>
          <a:bodyPr/>
          <a:lstStyle/>
          <a:p>
            <a:pPr algn="l"/>
            <a:r>
              <a:rPr lang="ko-KR" altLang="en-US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743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 - </a:t>
            </a:r>
            <a:r>
              <a:rPr lang="ko-KR" altLang="en-US" sz="2000" dirty="0"/>
              <a:t>주제 및 장르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- </a:t>
            </a:r>
            <a:r>
              <a:rPr lang="ko-KR" altLang="en-US" sz="2000" dirty="0"/>
              <a:t>게임 구성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dirty="0"/>
              <a:t>개발 과정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sz="2000" dirty="0"/>
              <a:t>- </a:t>
            </a:r>
            <a:r>
              <a:rPr lang="ko-KR" altLang="en-US" sz="2000" dirty="0"/>
              <a:t>개발 현황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- </a:t>
            </a:r>
            <a:r>
              <a:rPr lang="ko-KR" altLang="en-US" sz="2000" dirty="0"/>
              <a:t>개발 예정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dirty="0"/>
              <a:t>마무리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 - </a:t>
            </a:r>
            <a:r>
              <a:rPr lang="ko-KR" altLang="en-US" sz="2000" dirty="0"/>
              <a:t>오픈소스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주제 및 장르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- 3d </a:t>
            </a:r>
            <a:r>
              <a:rPr lang="ko-KR" altLang="en-US" dirty="0"/>
              <a:t>액션 </a:t>
            </a:r>
            <a:r>
              <a:rPr lang="en-US" altLang="ko-KR" dirty="0"/>
              <a:t>+ </a:t>
            </a:r>
            <a:r>
              <a:rPr lang="ko-KR" altLang="en-US" dirty="0" err="1"/>
              <a:t>핵앤</a:t>
            </a:r>
            <a:r>
              <a:rPr lang="ko-KR" altLang="en-US" dirty="0"/>
              <a:t> 슬래시 </a:t>
            </a:r>
            <a:r>
              <a:rPr lang="en-US" altLang="ko-KR" dirty="0"/>
              <a:t>+ RPG + </a:t>
            </a:r>
            <a:r>
              <a:rPr lang="ko-KR" altLang="en-US" dirty="0"/>
              <a:t> </a:t>
            </a:r>
            <a:r>
              <a:rPr lang="ko-KR" altLang="en-US" dirty="0" err="1"/>
              <a:t>복셀</a:t>
            </a:r>
            <a:endParaRPr lang="en-US" altLang="ko-KR" dirty="0"/>
          </a:p>
        </p:txBody>
      </p:sp>
      <p:pic>
        <p:nvPicPr>
          <p:cNvPr id="1026" name="Picture 2" descr="Steam의 Vampire Survivo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610" y="3059968"/>
            <a:ext cx="3593465" cy="224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디라이브러리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76" y="3083210"/>
            <a:ext cx="3956845" cy="23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lus PNG Free Download | PNG M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774" y="3664036"/>
            <a:ext cx="1215535" cy="121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1661" y="5499036"/>
            <a:ext cx="5280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3D </a:t>
            </a:r>
            <a:r>
              <a:rPr lang="ko-KR" altLang="en-US" dirty="0"/>
              <a:t>장르 중 비교적 접근이 쉬운 </a:t>
            </a:r>
            <a:r>
              <a:rPr lang="ko-KR" altLang="en-US" dirty="0" err="1"/>
              <a:t>복셀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현재 유행중인 핵 앤 슬래시 장르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RPG</a:t>
            </a:r>
            <a:r>
              <a:rPr lang="ko-KR" altLang="en-US" dirty="0"/>
              <a:t>의 성장 요소도 포함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9350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주제 및 장르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404942" y="2281211"/>
            <a:ext cx="88071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게임의 필요한 </a:t>
            </a:r>
            <a:r>
              <a:rPr lang="en-US" altLang="ko-KR" dirty="0"/>
              <a:t>Asset </a:t>
            </a:r>
            <a:r>
              <a:rPr lang="ko-KR" altLang="en-US" dirty="0"/>
              <a:t>을 찾던 과정에서 한국어 강의와 </a:t>
            </a:r>
            <a:r>
              <a:rPr lang="en-US" altLang="ko-KR" dirty="0"/>
              <a:t>3D </a:t>
            </a:r>
            <a:r>
              <a:rPr lang="ko-KR" altLang="en-US" dirty="0"/>
              <a:t>모델</a:t>
            </a:r>
            <a:r>
              <a:rPr lang="en-US" altLang="ko-KR" dirty="0"/>
              <a:t>, UI, </a:t>
            </a:r>
            <a:r>
              <a:rPr lang="ko-KR" altLang="en-US" dirty="0"/>
              <a:t>이미지가 포함된 </a:t>
            </a:r>
            <a:r>
              <a:rPr lang="ko-KR" altLang="en-US" dirty="0" err="1"/>
              <a:t>에셋</a:t>
            </a:r>
            <a:r>
              <a:rPr lang="ko-KR" altLang="en-US" dirty="0"/>
              <a:t> 패키지를 </a:t>
            </a:r>
            <a:r>
              <a:rPr lang="ko-KR" altLang="en-US" dirty="0" err="1"/>
              <a:t>찾게됨</a:t>
            </a:r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 </a:t>
            </a:r>
            <a:r>
              <a:rPr lang="ko-KR" altLang="en-US" dirty="0" err="1"/>
              <a:t>에셋</a:t>
            </a:r>
            <a:r>
              <a:rPr lang="ko-KR" altLang="en-US" dirty="0"/>
              <a:t> 패키지의 </a:t>
            </a:r>
            <a:r>
              <a:rPr lang="en-US" altLang="ko-KR" dirty="0"/>
              <a:t>3D </a:t>
            </a:r>
            <a:r>
              <a:rPr lang="ko-KR" altLang="en-US" dirty="0"/>
              <a:t>모델과 </a:t>
            </a:r>
            <a:r>
              <a:rPr lang="en-US" altLang="ko-KR" dirty="0"/>
              <a:t>UI, </a:t>
            </a:r>
            <a:r>
              <a:rPr lang="ko-KR" altLang="en-US" dirty="0"/>
              <a:t>이미지를 강의에 참고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89A934-9524-4CFF-A849-EA68FE725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07" y="3122769"/>
            <a:ext cx="7415545" cy="336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61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게임구성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404942" y="2281211"/>
            <a:ext cx="88071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err="1"/>
              <a:t>핵앤슬래시</a:t>
            </a:r>
            <a:r>
              <a:rPr lang="ko-KR" altLang="en-US" b="1" dirty="0"/>
              <a:t> 장르</a:t>
            </a:r>
            <a:endParaRPr lang="en-US" altLang="ko-KR" b="1" dirty="0"/>
          </a:p>
          <a:p>
            <a:r>
              <a:rPr lang="ko-KR" altLang="en-US" dirty="0"/>
              <a:t>적들이 계속 플레이어를 쫓아옴</a:t>
            </a:r>
            <a:endParaRPr lang="en-US" altLang="ko-KR" dirty="0"/>
          </a:p>
          <a:p>
            <a:r>
              <a:rPr lang="ko-KR" altLang="en-US" dirty="0"/>
              <a:t>적이 죽으면 탄약</a:t>
            </a:r>
            <a:r>
              <a:rPr lang="en-US" altLang="ko-KR" dirty="0"/>
              <a:t>, </a:t>
            </a:r>
            <a:r>
              <a:rPr lang="ko-KR" altLang="en-US" dirty="0"/>
              <a:t>체력</a:t>
            </a:r>
            <a:r>
              <a:rPr lang="en-US" altLang="ko-KR" dirty="0"/>
              <a:t> </a:t>
            </a:r>
            <a:r>
              <a:rPr lang="ko-KR" altLang="en-US" dirty="0"/>
              <a:t>등의 아이템을 드랍</a:t>
            </a:r>
            <a:endParaRPr lang="en-US" altLang="ko-KR" dirty="0"/>
          </a:p>
          <a:p>
            <a:r>
              <a:rPr lang="en-US" altLang="ko-KR" dirty="0"/>
              <a:t>-   </a:t>
            </a:r>
            <a:r>
              <a:rPr lang="en-US" altLang="ko-KR" b="1" dirty="0"/>
              <a:t>3D Action</a:t>
            </a:r>
          </a:p>
          <a:p>
            <a:r>
              <a:rPr lang="ko-KR" altLang="en-US" dirty="0"/>
              <a:t>플레이어가 해머</a:t>
            </a:r>
            <a:r>
              <a:rPr lang="en-US" altLang="ko-KR" dirty="0"/>
              <a:t>, </a:t>
            </a:r>
            <a:r>
              <a:rPr lang="ko-KR" altLang="en-US" dirty="0"/>
              <a:t>권총과 같은 무기를 들고 적을 죽임</a:t>
            </a:r>
            <a:endParaRPr lang="en-US" altLang="ko-KR" dirty="0"/>
          </a:p>
          <a:p>
            <a:r>
              <a:rPr lang="ko-KR" altLang="en-US" dirty="0"/>
              <a:t>구르기</a:t>
            </a:r>
            <a:r>
              <a:rPr lang="en-US" altLang="ko-KR" dirty="0"/>
              <a:t>, </a:t>
            </a:r>
            <a:r>
              <a:rPr lang="ko-KR" altLang="en-US" dirty="0"/>
              <a:t>점프</a:t>
            </a:r>
            <a:r>
              <a:rPr lang="en-US" altLang="ko-KR" dirty="0"/>
              <a:t> </a:t>
            </a:r>
            <a:r>
              <a:rPr lang="ko-KR" altLang="en-US" dirty="0"/>
              <a:t>등 다양한 액션</a:t>
            </a:r>
            <a:endParaRPr lang="en-US" altLang="ko-KR" dirty="0"/>
          </a:p>
          <a:p>
            <a:r>
              <a:rPr lang="ko-KR" altLang="en-US" dirty="0"/>
              <a:t>플레이어가 다양한 스킬 사용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RPG</a:t>
            </a:r>
          </a:p>
          <a:p>
            <a:r>
              <a:rPr lang="ko-KR" altLang="en-US" dirty="0"/>
              <a:t>플레이어가 적을 죽이면 경험치 획득</a:t>
            </a:r>
            <a:endParaRPr lang="en-US" altLang="ko-KR" dirty="0"/>
          </a:p>
          <a:p>
            <a:r>
              <a:rPr lang="ko-KR" altLang="en-US" dirty="0"/>
              <a:t>일정 경험치 이상 획득 시 </a:t>
            </a:r>
            <a:r>
              <a:rPr lang="ko-KR" altLang="en-US" dirty="0" err="1"/>
              <a:t>레벨업</a:t>
            </a:r>
            <a:endParaRPr lang="en-US" altLang="ko-KR" dirty="0"/>
          </a:p>
          <a:p>
            <a:r>
              <a:rPr lang="ko-KR" altLang="en-US" dirty="0"/>
              <a:t>레벨이 증가하면 원하는 플레이어의 능력치 증가 가능</a:t>
            </a:r>
            <a:endParaRPr lang="en-US" altLang="ko-KR" dirty="0"/>
          </a:p>
          <a:p>
            <a:r>
              <a:rPr lang="ko-KR" altLang="en-US" dirty="0"/>
              <a:t>일정 조건 </a:t>
            </a:r>
            <a:r>
              <a:rPr lang="ko-KR" altLang="en-US" dirty="0" err="1"/>
              <a:t>달성시</a:t>
            </a:r>
            <a:r>
              <a:rPr lang="ko-KR" altLang="en-US" dirty="0"/>
              <a:t> 스킬이 해금되는 성장 요소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b="1" dirty="0" err="1"/>
              <a:t>복셀</a:t>
            </a:r>
            <a:endParaRPr lang="en-US" altLang="ko-KR" b="1" dirty="0"/>
          </a:p>
          <a:p>
            <a:r>
              <a:rPr lang="ko-KR" altLang="en-US" dirty="0" err="1"/>
              <a:t>복셀</a:t>
            </a:r>
            <a:r>
              <a:rPr lang="en-US" altLang="ko-KR" dirty="0"/>
              <a:t>3D Asset</a:t>
            </a:r>
            <a:r>
              <a:rPr lang="ko-KR" altLang="en-US" dirty="0"/>
              <a:t>을 활용하여 맵</a:t>
            </a:r>
            <a:r>
              <a:rPr lang="en-US" altLang="ko-KR" dirty="0"/>
              <a:t>, </a:t>
            </a:r>
            <a:r>
              <a:rPr lang="ko-KR" altLang="en-US" dirty="0"/>
              <a:t>플레이어</a:t>
            </a:r>
            <a:r>
              <a:rPr lang="en-US" altLang="ko-KR" dirty="0"/>
              <a:t>, </a:t>
            </a:r>
            <a:r>
              <a:rPr lang="ko-KR" altLang="en-US" dirty="0"/>
              <a:t>적 등 다양한 </a:t>
            </a:r>
            <a:r>
              <a:rPr lang="ko-KR" altLang="en-US" dirty="0" err="1"/>
              <a:t>스프라이트</a:t>
            </a:r>
            <a:r>
              <a:rPr lang="ko-KR" altLang="en-US" dirty="0"/>
              <a:t> 사용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FB50B7-F4DE-4450-9A17-E30AF0398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119" y="1355540"/>
            <a:ext cx="2288736" cy="16534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5436107-5959-433E-A504-C604FD9D1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078" y="1369166"/>
            <a:ext cx="2431152" cy="1626244"/>
          </a:xfrm>
          <a:prstGeom prst="rect">
            <a:avLst/>
          </a:prstGeom>
        </p:spPr>
      </p:pic>
      <p:pic>
        <p:nvPicPr>
          <p:cNvPr id="1026" name="Picture 2" descr="철 망치 royalty-free 3d model - Preview no. 1">
            <a:extLst>
              <a:ext uri="{FF2B5EF4-FFF2-40B4-BE49-F238E27FC236}">
                <a16:creationId xmlns:a16="http://schemas.microsoft.com/office/drawing/2014/main" id="{29706DA1-1A7A-4E7F-AD67-093D8B29F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041" y="3277177"/>
            <a:ext cx="2067796" cy="2067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519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개발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 현황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48" y="2330841"/>
            <a:ext cx="4759487" cy="26316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8174" y="5286375"/>
            <a:ext cx="5172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유튜브 강의 </a:t>
            </a:r>
            <a:r>
              <a:rPr lang="en-US" altLang="ko-KR" dirty="0"/>
              <a:t>“Quad Action” </a:t>
            </a:r>
            <a:r>
              <a:rPr lang="ko-KR" altLang="en-US" dirty="0"/>
              <a:t>따라서 구현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필요한 부분만 프로젝트에 사용 예정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추가로 사용할 모델링</a:t>
            </a:r>
            <a:r>
              <a:rPr lang="en-US" altLang="ko-KR" dirty="0"/>
              <a:t>, </a:t>
            </a:r>
            <a:r>
              <a:rPr lang="ko-KR" altLang="en-US" dirty="0" err="1"/>
              <a:t>에셋</a:t>
            </a:r>
            <a:r>
              <a:rPr lang="ko-KR" altLang="en-US" dirty="0"/>
              <a:t> 찾는 중</a:t>
            </a:r>
          </a:p>
        </p:txBody>
      </p:sp>
      <p:pic>
        <p:nvPicPr>
          <p:cNvPr id="7" name="Picture 2" descr="File:Arrow east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840" y="3427412"/>
            <a:ext cx="1110233" cy="44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7200900" y="2405453"/>
            <a:ext cx="2905125" cy="25173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프로젝트에 사용할 내용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1. </a:t>
            </a:r>
            <a:r>
              <a:rPr lang="ko-KR" altLang="en-US" dirty="0">
                <a:solidFill>
                  <a:schemeClr val="tx1"/>
                </a:solidFill>
              </a:rPr>
              <a:t>모델링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2. </a:t>
            </a:r>
            <a:r>
              <a:rPr lang="ko-KR" altLang="en-US" dirty="0">
                <a:solidFill>
                  <a:schemeClr val="tx1"/>
                </a:solidFill>
              </a:rPr>
              <a:t>애니메이션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3. UI </a:t>
            </a:r>
            <a:r>
              <a:rPr lang="ko-KR" altLang="en-US" dirty="0" err="1">
                <a:solidFill>
                  <a:schemeClr val="tx1"/>
                </a:solidFill>
              </a:rPr>
              <a:t>스프라이트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468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개발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 현황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85" y="2281985"/>
            <a:ext cx="3996690" cy="216609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441" y="4125057"/>
            <a:ext cx="3871007" cy="210415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46785" y="4547005"/>
            <a:ext cx="2663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완성된 화면</a:t>
            </a:r>
            <a:r>
              <a:rPr lang="en-US" altLang="ko-KR" dirty="0"/>
              <a:t>(Unity)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85460" y="3666206"/>
            <a:ext cx="2663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완성된 화면</a:t>
            </a:r>
            <a:r>
              <a:rPr lang="en-US" altLang="ko-KR" dirty="0"/>
              <a:t>(Script)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3038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개발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 예정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1. </a:t>
            </a:r>
            <a:r>
              <a:rPr lang="ko-KR" altLang="en-US" dirty="0"/>
              <a:t>스킬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    - </a:t>
            </a:r>
            <a:r>
              <a:rPr lang="ko-KR" altLang="en-US" sz="2400" dirty="0"/>
              <a:t>총</a:t>
            </a:r>
            <a:r>
              <a:rPr lang="en-US" altLang="ko-KR" sz="2400" dirty="0"/>
              <a:t> 4</a:t>
            </a:r>
            <a:r>
              <a:rPr lang="ko-KR" altLang="en-US" sz="2400" dirty="0"/>
              <a:t>개의 스킬 추가 예정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</a:t>
            </a:r>
          </a:p>
        </p:txBody>
      </p:sp>
      <p:pic>
        <p:nvPicPr>
          <p:cNvPr id="3074" name="Picture 2" descr="D.Va (r7702 판) - 나무위키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11" y="3451587"/>
            <a:ext cx="3721521" cy="151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UBG's next patch adds a new machine gun and a decoy grenade | PCGames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625" y="3451587"/>
            <a:ext cx="2550645" cy="143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61711" y="5133975"/>
            <a:ext cx="4600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미사일 발사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플레이어가 보는 방향으로 미사일 발사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적이나 벽에 부딪힐 시 폭발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키보드 </a:t>
            </a:r>
            <a:r>
              <a:rPr lang="en-US" altLang="ko-KR" dirty="0"/>
              <a:t>‘Q’</a:t>
            </a:r>
            <a:r>
              <a:rPr lang="ko-KR" altLang="en-US" dirty="0"/>
              <a:t>에 매핑할 예정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62600" y="5358429"/>
            <a:ext cx="4600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수류탄 투척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강의에 있던 내용을 재활용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마우스 </a:t>
            </a:r>
            <a:r>
              <a:rPr lang="ko-KR" altLang="en-US" dirty="0" err="1"/>
              <a:t>우클릭으로</a:t>
            </a:r>
            <a:r>
              <a:rPr lang="ko-KR" altLang="en-US" dirty="0"/>
              <a:t> 투척</a:t>
            </a:r>
          </a:p>
        </p:txBody>
      </p:sp>
    </p:spTree>
    <p:extLst>
      <p:ext uri="{BB962C8B-B14F-4D97-AF65-F5344CB8AC3E}">
        <p14:creationId xmlns:p14="http://schemas.microsoft.com/office/powerpoint/2010/main" val="1670417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개발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 예정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1. </a:t>
            </a:r>
            <a:r>
              <a:rPr lang="ko-KR" altLang="en-US" dirty="0"/>
              <a:t>스킬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    </a:t>
            </a:r>
          </a:p>
        </p:txBody>
      </p:sp>
      <p:pic>
        <p:nvPicPr>
          <p:cNvPr id="5122" name="Picture 2" descr="김생선의 어장나라 :: 게임이야기 #6 - 기타 PC게임 1 (2000년~2005년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2832462"/>
            <a:ext cx="3482975" cy="261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41400" y="5421146"/>
            <a:ext cx="4711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전탄</a:t>
            </a:r>
            <a:r>
              <a:rPr lang="ko-KR" altLang="en-US" dirty="0"/>
              <a:t> 발사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플레이어가 보는 방향으로 많은 탄을 발사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추가 </a:t>
            </a:r>
            <a:r>
              <a:rPr lang="ko-KR" altLang="en-US" dirty="0" err="1"/>
              <a:t>에셋을</a:t>
            </a:r>
            <a:r>
              <a:rPr lang="ko-KR" altLang="en-US" dirty="0"/>
              <a:t> 이용해 총기를 더할 예정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키보드 </a:t>
            </a:r>
            <a:r>
              <a:rPr lang="en-US" altLang="ko-KR" dirty="0"/>
              <a:t>‘E’</a:t>
            </a:r>
            <a:r>
              <a:rPr lang="ko-KR" altLang="en-US" dirty="0"/>
              <a:t>에 매핑 예정</a:t>
            </a:r>
            <a:endParaRPr lang="en-US" altLang="ko-KR" dirty="0"/>
          </a:p>
        </p:txBody>
      </p:sp>
      <p:pic>
        <p:nvPicPr>
          <p:cNvPr id="9" name="Picture 2" descr="File:Arrow east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878" y="3741737"/>
            <a:ext cx="1110233" cy="44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6759938" y="2719778"/>
            <a:ext cx="3031762" cy="25173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- 3</a:t>
            </a:r>
            <a:r>
              <a:rPr lang="ko-KR" altLang="en-US" dirty="0">
                <a:solidFill>
                  <a:schemeClr val="tx1"/>
                </a:solidFill>
              </a:rPr>
              <a:t>가지 스킬은 새로운 </a:t>
            </a:r>
            <a:r>
              <a:rPr lang="ko-KR" altLang="en-US" dirty="0" err="1">
                <a:solidFill>
                  <a:schemeClr val="tx1"/>
                </a:solidFill>
              </a:rPr>
              <a:t>에셋과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UI</a:t>
            </a:r>
            <a:r>
              <a:rPr lang="ko-KR" altLang="en-US" dirty="0">
                <a:solidFill>
                  <a:schemeClr val="tx1"/>
                </a:solidFill>
              </a:rPr>
              <a:t>를 찾아 만들 예정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스킬 해금과 </a:t>
            </a:r>
            <a:r>
              <a:rPr lang="ko-KR" altLang="en-US" dirty="0" err="1">
                <a:solidFill>
                  <a:schemeClr val="tx1"/>
                </a:solidFill>
              </a:rPr>
              <a:t>쿨타임</a:t>
            </a:r>
            <a:r>
              <a:rPr lang="ko-KR" altLang="en-US" dirty="0">
                <a:solidFill>
                  <a:schemeClr val="tx1"/>
                </a:solidFill>
              </a:rPr>
              <a:t> 등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err="1">
                <a:solidFill>
                  <a:schemeClr val="tx1"/>
                </a:solidFill>
              </a:rPr>
              <a:t>로직</a:t>
            </a:r>
            <a:r>
              <a:rPr lang="ko-KR" altLang="en-US" dirty="0">
                <a:solidFill>
                  <a:schemeClr val="tx1"/>
                </a:solidFill>
              </a:rPr>
              <a:t> 구현은 스크립트로 할 예정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96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abor-PowerPoint-Template" id="{2F536E00-CF4B-1042-829B-B6EA65B55DC3}" vid="{83083492-4EED-7B43-B23E-ACE6F09164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Game-Development-PowerPoint-Template</Template>
  <TotalTime>770</TotalTime>
  <Words>558</Words>
  <Application>Microsoft Office PowerPoint</Application>
  <PresentationFormat>와이드스크린</PresentationFormat>
  <Paragraphs>172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HY그래픽M</vt:lpstr>
      <vt:lpstr>맑은 고딕</vt:lpstr>
      <vt:lpstr>Arial</vt:lpstr>
      <vt:lpstr>Trebuchet MS</vt:lpstr>
      <vt:lpstr>Office 테마</vt:lpstr>
      <vt:lpstr>게임 프로그래밍  기획서</vt:lpstr>
      <vt:lpstr>목차</vt:lpstr>
      <vt:lpstr>개요</vt:lpstr>
      <vt:lpstr>개요</vt:lpstr>
      <vt:lpstr>개요</vt:lpstr>
      <vt:lpstr>개발 과정</vt:lpstr>
      <vt:lpstr>개발 과정</vt:lpstr>
      <vt:lpstr>개발 과정</vt:lpstr>
      <vt:lpstr>개발 과정</vt:lpstr>
      <vt:lpstr>개발 과정</vt:lpstr>
      <vt:lpstr>개발 과정</vt:lpstr>
      <vt:lpstr>개발 과정</vt:lpstr>
      <vt:lpstr>개발 과정</vt:lpstr>
      <vt:lpstr>마무리</vt:lpstr>
      <vt:lpstr>마무리</vt:lpstr>
      <vt:lpstr>마무리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프로그래밍  기획서</dc:title>
  <dc:creator>Park</dc:creator>
  <cp:lastModifiedBy>user</cp:lastModifiedBy>
  <cp:revision>165</cp:revision>
  <dcterms:created xsi:type="dcterms:W3CDTF">2022-05-18T07:44:39Z</dcterms:created>
  <dcterms:modified xsi:type="dcterms:W3CDTF">2022-05-27T11:20:42Z</dcterms:modified>
</cp:coreProperties>
</file>