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58"/>
    <a:srgbClr val="A42C15"/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EA385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A385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게임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기획서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 smtClean="0"/>
              <a:t>20181490 </a:t>
            </a:r>
            <a:r>
              <a:rPr lang="ko-KR" altLang="en-US" b="1" dirty="0" err="1" smtClean="0"/>
              <a:t>한석희</a:t>
            </a:r>
            <a:endParaRPr lang="en-US" altLang="ko-KR" b="1" dirty="0" smtClean="0"/>
          </a:p>
          <a:p>
            <a:pPr algn="r"/>
            <a:r>
              <a:rPr lang="en-US" b="1" dirty="0" smtClean="0"/>
              <a:t>20181511 </a:t>
            </a:r>
            <a:r>
              <a:rPr lang="ko-KR" altLang="en-US" b="1" dirty="0" err="1" smtClean="0"/>
              <a:t>박동주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주제 및 장르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게임 구성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개발 과정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개발 현황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개발 예정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오픈소스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및 장르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- 3d </a:t>
            </a:r>
            <a:r>
              <a:rPr lang="ko-KR" altLang="en-US" dirty="0" smtClean="0"/>
              <a:t>액션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핵앤</a:t>
            </a:r>
            <a:r>
              <a:rPr lang="ko-KR" altLang="en-US" dirty="0" smtClean="0"/>
              <a:t> 슬래시 </a:t>
            </a:r>
            <a:r>
              <a:rPr lang="en-US" altLang="ko-KR" dirty="0" smtClean="0"/>
              <a:t>+ </a:t>
            </a:r>
            <a:r>
              <a:rPr lang="en-US" altLang="ko-KR" dirty="0" smtClean="0"/>
              <a:t>RPG + </a:t>
            </a:r>
            <a:r>
              <a:rPr lang="ko-KR" altLang="en-US" dirty="0"/>
              <a:t> </a:t>
            </a:r>
            <a:r>
              <a:rPr lang="ko-KR" altLang="en-US" dirty="0" err="1"/>
              <a:t>복셀</a:t>
            </a:r>
            <a:endParaRPr lang="en-US" altLang="ko-KR" dirty="0"/>
          </a:p>
        </p:txBody>
      </p:sp>
      <p:pic>
        <p:nvPicPr>
          <p:cNvPr id="1026" name="Picture 2" descr="Steam의 Vampire Survivo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10" y="3059968"/>
            <a:ext cx="3593465" cy="224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디라이브러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6" y="3083210"/>
            <a:ext cx="3956845" cy="23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s PNG Free Download | PNG M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4" y="3664036"/>
            <a:ext cx="1215535" cy="12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1661" y="5499036"/>
            <a:ext cx="528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3D </a:t>
            </a:r>
            <a:r>
              <a:rPr lang="ko-KR" altLang="en-US" dirty="0" smtClean="0"/>
              <a:t>장르 중 비교적 접근이 쉬운 </a:t>
            </a:r>
            <a:r>
              <a:rPr lang="ko-KR" altLang="en-US" dirty="0" err="1" smtClean="0"/>
              <a:t>복셀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유행중인 </a:t>
            </a:r>
            <a:r>
              <a:rPr lang="ko-KR" altLang="en-US" dirty="0" smtClean="0"/>
              <a:t>핵 앤 </a:t>
            </a:r>
            <a:r>
              <a:rPr lang="ko-KR" altLang="en-US" dirty="0" smtClean="0"/>
              <a:t>슬래시 장르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RPG</a:t>
            </a:r>
            <a:r>
              <a:rPr lang="ko-KR" altLang="en-US" dirty="0" smtClean="0"/>
              <a:t>의 성장 요소도 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93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8" y="2330841"/>
            <a:ext cx="4759487" cy="26316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174" y="5286375"/>
            <a:ext cx="517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유튜브 강의 </a:t>
            </a:r>
            <a:r>
              <a:rPr lang="en-US" altLang="ko-KR" dirty="0" smtClean="0"/>
              <a:t>“Quad Action” </a:t>
            </a:r>
            <a:r>
              <a:rPr lang="ko-KR" altLang="en-US" dirty="0" smtClean="0"/>
              <a:t>따라서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필요한 부분만 프로젝트에 사용 예정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추가로 사용할 모델링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찾는 중</a:t>
            </a:r>
            <a:endParaRPr lang="ko-KR" altLang="en-US" dirty="0"/>
          </a:p>
        </p:txBody>
      </p:sp>
      <p:pic>
        <p:nvPicPr>
          <p:cNvPr id="7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40" y="3427412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00900" y="2405453"/>
            <a:ext cx="2905125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프로젝트에 사용할 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1. </a:t>
            </a:r>
            <a:r>
              <a:rPr lang="ko-KR" altLang="en-US" dirty="0" smtClean="0">
                <a:solidFill>
                  <a:schemeClr val="tx1"/>
                </a:solidFill>
              </a:rPr>
              <a:t>모델링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</a:rPr>
              <a:t>애니메이션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3. UI </a:t>
            </a:r>
            <a:r>
              <a:rPr lang="ko-KR" altLang="en-US" dirty="0" err="1" smtClean="0">
                <a:solidFill>
                  <a:schemeClr val="tx1"/>
                </a:solidFill>
              </a:rPr>
              <a:t>스프라이트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2281985"/>
            <a:ext cx="3996690" cy="2166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41" y="4125057"/>
            <a:ext cx="3871007" cy="21041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6785" y="4547005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완성된 화면</a:t>
            </a:r>
            <a:r>
              <a:rPr lang="en-US" altLang="ko-KR" dirty="0" smtClean="0"/>
              <a:t>(Unity)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5460" y="3666206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완성된 화면</a:t>
            </a:r>
            <a:r>
              <a:rPr lang="en-US" altLang="ko-KR" dirty="0" smtClean="0"/>
              <a:t>(Script)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0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 </a:t>
            </a:r>
            <a:r>
              <a:rPr lang="ko-KR" altLang="en-US" dirty="0" smtClean="0"/>
              <a:t>스킬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  - </a:t>
            </a:r>
            <a:r>
              <a:rPr lang="ko-KR" altLang="en-US" sz="2400" dirty="0" smtClean="0"/>
              <a:t>총</a:t>
            </a:r>
            <a:r>
              <a:rPr lang="en-US" altLang="ko-KR" sz="2400" dirty="0" smtClean="0"/>
              <a:t> 3</a:t>
            </a:r>
            <a:r>
              <a:rPr lang="ko-KR" altLang="en-US" sz="2400" dirty="0" smtClean="0"/>
              <a:t>개의 스킬 추가 예정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</a:p>
        </p:txBody>
      </p:sp>
      <p:pic>
        <p:nvPicPr>
          <p:cNvPr id="3074" name="Picture 2" descr="D.Va (r7702 판) - 나무위키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11" y="3451587"/>
            <a:ext cx="3721521" cy="151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UBG's next patch adds a new machine gun and a decoy grenade | PCGames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25" y="3451587"/>
            <a:ext cx="2550645" cy="143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1711" y="5133975"/>
            <a:ext cx="4600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미사일 발사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플레이어가 보는 방향으로 미사일 발사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적이나 벽에 부딪힐 시 폭발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키보드 </a:t>
            </a:r>
            <a:r>
              <a:rPr lang="en-US" altLang="ko-KR" dirty="0" smtClean="0"/>
              <a:t>‘Q’</a:t>
            </a:r>
            <a:r>
              <a:rPr lang="ko-KR" altLang="en-US" dirty="0" smtClean="0"/>
              <a:t>에 매핑할 예정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5358429"/>
            <a:ext cx="460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수류탄 투척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강의에 있던 내용을 재활용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마우스 </a:t>
            </a:r>
            <a:r>
              <a:rPr lang="ko-KR" altLang="en-US" dirty="0" err="1" smtClean="0"/>
              <a:t>우클릭으로</a:t>
            </a:r>
            <a:r>
              <a:rPr lang="ko-KR" altLang="en-US" dirty="0" smtClean="0"/>
              <a:t> 투척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 </a:t>
            </a:r>
            <a:r>
              <a:rPr lang="ko-KR" altLang="en-US" dirty="0" smtClean="0"/>
              <a:t>스킬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</a:p>
        </p:txBody>
      </p:sp>
      <p:pic>
        <p:nvPicPr>
          <p:cNvPr id="5122" name="Picture 2" descr="김생선의 어장나라 :: 게임이야기 #6 - 기타 PC게임 1 (2000년~2005년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832462"/>
            <a:ext cx="3482975" cy="2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1400" y="5421146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전탄</a:t>
            </a:r>
            <a:r>
              <a:rPr lang="ko-KR" altLang="en-US" dirty="0" smtClean="0"/>
              <a:t> 발사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플레이어가 보는 방향으로 많은 탄을 발사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이용해 총기를 더할 예정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키보드 </a:t>
            </a:r>
            <a:r>
              <a:rPr lang="en-US" altLang="ko-KR" dirty="0" smtClean="0"/>
              <a:t>‘E’</a:t>
            </a:r>
            <a:r>
              <a:rPr lang="ko-KR" altLang="en-US" dirty="0" smtClean="0"/>
              <a:t>에 매핑 예정</a:t>
            </a:r>
            <a:endParaRPr lang="en-US" altLang="ko-KR" dirty="0" smtClean="0"/>
          </a:p>
        </p:txBody>
      </p:sp>
      <p:pic>
        <p:nvPicPr>
          <p:cNvPr id="9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78" y="374173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759938" y="271977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- 3</a:t>
            </a:r>
            <a:r>
              <a:rPr lang="ko-KR" altLang="en-US" dirty="0" smtClean="0">
                <a:solidFill>
                  <a:schemeClr val="tx1"/>
                </a:solidFill>
              </a:rPr>
              <a:t>가지 스킬은 새로운 </a:t>
            </a:r>
            <a:r>
              <a:rPr lang="ko-KR" altLang="en-US" dirty="0" err="1" smtClean="0">
                <a:solidFill>
                  <a:schemeClr val="tx1"/>
                </a:solidFill>
              </a:rPr>
              <a:t>에셋과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를 찾아 만들 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스킬 해금과 </a:t>
            </a:r>
            <a:r>
              <a:rPr lang="ko-KR" altLang="en-US" dirty="0" err="1" smtClean="0">
                <a:solidFill>
                  <a:schemeClr val="tx1"/>
                </a:solidFill>
              </a:rPr>
              <a:t>쿨타임</a:t>
            </a:r>
            <a:r>
              <a:rPr lang="ko-KR" altLang="en-US" dirty="0" smtClean="0">
                <a:solidFill>
                  <a:schemeClr val="tx1"/>
                </a:solidFill>
              </a:rPr>
              <a:t> 등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구현은 스크립트로 할 예정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개발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 </a:t>
            </a:r>
            <a:r>
              <a:rPr lang="ko-KR" altLang="en-US" dirty="0" smtClean="0"/>
              <a:t>예정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성장 요소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레벨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263540"/>
            <a:ext cx="2858808" cy="179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700" y="5127808"/>
            <a:ext cx="471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레벨업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적을 처치할 시 경험치를 획득해 </a:t>
            </a:r>
            <a:r>
              <a:rPr lang="ko-KR" altLang="en-US" dirty="0" err="1" smtClean="0"/>
              <a:t>레벨업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레벨업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스탯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분배 할 수 있음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‘</a:t>
            </a:r>
            <a:r>
              <a:rPr lang="ko-KR" altLang="en-US" dirty="0" err="1" smtClean="0"/>
              <a:t>스탯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체력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원거리 공격력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</a:p>
        </p:txBody>
      </p:sp>
      <p:pic>
        <p:nvPicPr>
          <p:cNvPr id="6" name="Picture 2" descr="File:Arrow east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59" y="3760787"/>
            <a:ext cx="1110233" cy="44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076819" y="2738828"/>
            <a:ext cx="3031762" cy="2517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err="1" smtClean="0">
                <a:solidFill>
                  <a:schemeClr val="tx1"/>
                </a:solidFill>
              </a:rPr>
              <a:t>레벨업은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로직과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r>
              <a:rPr lang="ko-KR" altLang="en-US" dirty="0" smtClean="0">
                <a:solidFill>
                  <a:schemeClr val="tx1"/>
                </a:solidFill>
              </a:rPr>
              <a:t>로만 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UI</a:t>
            </a:r>
            <a:r>
              <a:rPr lang="ko-KR" altLang="en-US" dirty="0" smtClean="0">
                <a:solidFill>
                  <a:schemeClr val="tx1"/>
                </a:solidFill>
              </a:rPr>
              <a:t>는 강의에서 사용한 </a:t>
            </a:r>
            <a:r>
              <a:rPr lang="ko-KR" altLang="en-US" smtClean="0">
                <a:solidFill>
                  <a:schemeClr val="tx1"/>
                </a:solidFill>
              </a:rPr>
              <a:t>스프라이트를 재활용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or-PowerPoint-Template" id="{2F536E00-CF4B-1042-829B-B6EA65B55DC3}" vid="{83083492-4EED-7B43-B23E-ACE6F09164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Game-Development-PowerPoint-Template</Template>
  <TotalTime>247</TotalTime>
  <Words>283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Office 테마</vt:lpstr>
      <vt:lpstr>게임 프로그래밍  기획서</vt:lpstr>
      <vt:lpstr>목차</vt:lpstr>
      <vt:lpstr>개요</vt:lpstr>
      <vt:lpstr>개발 과정</vt:lpstr>
      <vt:lpstr>개발 과정</vt:lpstr>
      <vt:lpstr>개발 과정</vt:lpstr>
      <vt:lpstr>개발 과정</vt:lpstr>
      <vt:lpstr>개발 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 기획서</dc:title>
  <dc:creator>Park</dc:creator>
  <cp:lastModifiedBy>Park</cp:lastModifiedBy>
  <cp:revision>126</cp:revision>
  <dcterms:created xsi:type="dcterms:W3CDTF">2022-05-18T07:44:39Z</dcterms:created>
  <dcterms:modified xsi:type="dcterms:W3CDTF">2022-05-18T13:09:29Z</dcterms:modified>
</cp:coreProperties>
</file>