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CFDB2-9DC9-4292-85A3-3B57F2638051}" v="7" dt="2025-05-15T00:00:43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145C3-978D-68FB-110C-F87787DFE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36275A-D0A2-A0A7-97CD-CFA4866C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04779-4E22-FC40-002B-51B4E1AB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B081-6821-48F3-ACD0-726BBE719E82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97FEC-43F5-DAD3-BD4B-5BD8E423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8416D-394D-D0C4-296A-8F4A1E93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C03-F463-4066-8128-4547FDA60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8CD17-CA4F-3035-E00C-4B0CCF16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E50ACC-56EC-7584-7EB9-3C6AAC366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432D7-A4D8-4684-2518-991C0666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B081-6821-48F3-ACD0-726BBE719E82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7F36C-4A75-AD32-9F78-42FAC90F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57E9D-E014-49F1-3FD2-6F47AB05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C03-F463-4066-8128-4547FDA60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3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F33E88-B282-3D51-DC32-FB3E8709E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DCD80B-C703-2023-DA25-39B1CC516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23990-6267-5AC1-1DC4-AE8B7587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B081-6821-48F3-ACD0-726BBE719E82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07BAD-3221-03BA-B8E5-83B7D5EC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F5F21-9178-15EC-04D5-7A6353EB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C03-F463-4066-8128-4547FDA60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9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2CD1A-9B1E-C579-63D7-B30FCFCC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4BB05-7A3D-8349-C876-C232D2E6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AB657-921C-F816-E83F-BA8EB18A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B081-6821-48F3-ACD0-726BBE719E82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00C84-8DA6-5A25-5D78-58B6022A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4D465-2E6D-0A37-82BD-0B2FE563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C03-F463-4066-8128-4547FDA60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0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ECAE0-789E-063B-949B-9B5E9E21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26EB2-9803-CB0F-7699-7489CAEF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EAAE6-2F21-B322-76EE-30B56B1B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B081-6821-48F3-ACD0-726BBE719E82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C767D-500D-483A-87F6-D2AC3765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B7662-0986-3D14-6D8E-531EFD99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C03-F463-4066-8128-4547FDA60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17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D160B-8114-DA11-D811-CC215D69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28DB9-A880-3E0F-BD28-0EF677380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7BFF3-466E-954C-3AF8-C0730F5E2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1ECC6B-E352-6446-6F79-C1E1BE3F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B081-6821-48F3-ACD0-726BBE719E82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FA40E3-9793-FFB7-450B-252DBC0E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176AC-38D9-BC1D-9B43-FDC6AE0C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C03-F463-4066-8128-4547FDA60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0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F55A5-26A9-E98B-DF00-7372C1A7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164EE0-3C47-7D5D-59A6-FD72CBD26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A3D126-07F5-DC4F-E04D-66AC7097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258DA4-BCDB-C28E-CE35-526ECFB34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2984DB-F401-8B50-18E2-64FC9DBED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11A4F5-059A-F34E-D89C-EE095436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B081-6821-48F3-ACD0-726BBE719E82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36F112-01DD-C1A8-D414-FB1CDF43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0B757B-A4B9-4064-AE73-574BFBEA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C03-F463-4066-8128-4547FDA60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4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93D2-7787-5A31-44C2-07581CB3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518888-9391-1B02-6FB5-AE19B8F3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B081-6821-48F3-ACD0-726BBE719E82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58DEE4-45B5-5A38-3133-E99D63EB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77CAB6-8424-0897-5244-675A198C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C03-F463-4066-8128-4547FDA60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6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95C396-E91B-CF56-9150-02E3A10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B081-6821-48F3-ACD0-726BBE719E82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0E7FD-2C2D-1968-4E85-0C92BE1E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6F0C0F-C8E5-E6D4-0421-5A271D63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C03-F463-4066-8128-4547FDA60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5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30A87-703D-D681-34E4-C0628790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C21E7-A317-CBCC-2845-700E63C86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17DD7B-B590-9514-77A7-CC338F7C7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5E7BC-D2B0-2BE6-FB5C-B3FFE160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B081-6821-48F3-ACD0-726BBE719E82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033FC4-117C-1879-8FCC-4F27E81C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B3053-3A1F-CD2C-2085-DD631678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C03-F463-4066-8128-4547FDA60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4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BE1EA-E977-7EAD-7BC9-038125FD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57B1B3-7188-8B71-7F39-BF6E26E51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738E05-3002-1DCB-EC56-0BEBFCC54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6F50E0-A092-395F-D30C-7D2E2F0D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B081-6821-48F3-ACD0-726BBE719E82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3AD9E-CD00-492B-D590-781ACD50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926D0-4263-7E58-CF04-02FBBA08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C03-F463-4066-8128-4547FDA60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0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62114-3D54-8B0A-7A42-24018D2D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5C77D-7172-3F83-AF0F-80516899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CE649-B399-759B-496A-578E00905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1B081-6821-48F3-ACD0-726BBE719E82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C4454-814C-9033-599D-806650500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179B0-985B-801D-930E-75D5AF29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CCC03-F463-4066-8128-4547FDA60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AA8837-9C43-C8F2-3109-6F8999629AE1}"/>
              </a:ext>
            </a:extLst>
          </p:cNvPr>
          <p:cNvSpPr/>
          <p:nvPr/>
        </p:nvSpPr>
        <p:spPr>
          <a:xfrm>
            <a:off x="1282148" y="1093304"/>
            <a:ext cx="9193695" cy="2007705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미니 프로젝트 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CBB576-44B2-8C83-A2E0-4A334C7418CC}"/>
              </a:ext>
            </a:extLst>
          </p:cNvPr>
          <p:cNvSpPr/>
          <p:nvPr/>
        </p:nvSpPr>
        <p:spPr>
          <a:xfrm>
            <a:off x="2557669" y="4631635"/>
            <a:ext cx="6814931" cy="1345095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/>
              <a:t>수강신청 페이지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0384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849C5-BFA8-318D-9149-38CFE0332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ECA753-8F3B-048A-EA1D-B8C5C5DA1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722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D00FF6-8AB4-E718-8322-91CBAE493DE3}"/>
              </a:ext>
            </a:extLst>
          </p:cNvPr>
          <p:cNvSpPr txBox="1"/>
          <p:nvPr/>
        </p:nvSpPr>
        <p:spPr>
          <a:xfrm>
            <a:off x="6214441" y="0"/>
            <a:ext cx="6097656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학생</a:t>
            </a:r>
            <a:r>
              <a:rPr lang="en-US" altLang="ko-KR" b="1" dirty="0"/>
              <a:t>(Student) </a:t>
            </a:r>
            <a:r>
              <a:rPr lang="ko-KR" altLang="en-US" b="1" dirty="0"/>
              <a:t>입장 기능 요구사항</a:t>
            </a:r>
            <a:endParaRPr lang="en-US" altLang="ko-KR" b="1" dirty="0"/>
          </a:p>
          <a:p>
            <a:pPr>
              <a:buNone/>
            </a:pPr>
            <a:endParaRPr lang="ko-KR" altLang="en-US" b="1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회원가입 및 로그인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기본 정보</a:t>
            </a:r>
            <a:r>
              <a:rPr lang="en-US" altLang="ko-KR" dirty="0"/>
              <a:t>(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이메일 등</a:t>
            </a:r>
            <a:r>
              <a:rPr lang="en-US" altLang="ko-KR" dirty="0"/>
              <a:t>) </a:t>
            </a:r>
            <a:r>
              <a:rPr lang="ko-KR" altLang="en-US" dirty="0"/>
              <a:t>기반 회원가입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인증된 계정만 로그인 가능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비밀번호 찾기</a:t>
            </a:r>
            <a:r>
              <a:rPr lang="en-US" altLang="ko-KR" dirty="0"/>
              <a:t>/</a:t>
            </a:r>
            <a:r>
              <a:rPr lang="ko-KR" altLang="en-US" dirty="0"/>
              <a:t>변경 기능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개인 정보 확인 및 수정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본인의 연락처</a:t>
            </a:r>
            <a:r>
              <a:rPr lang="en-US" altLang="ko-KR" dirty="0"/>
              <a:t>, </a:t>
            </a:r>
            <a:r>
              <a:rPr lang="ko-KR" altLang="en-US" dirty="0"/>
              <a:t>이메일 등 수정 가능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수강신청 기능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학기별 개설 과목 목록 확인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과목 정보 확인 </a:t>
            </a:r>
            <a:r>
              <a:rPr lang="en-US" altLang="ko-KR" dirty="0"/>
              <a:t>(</a:t>
            </a:r>
            <a:r>
              <a:rPr lang="ko-KR" altLang="en-US" dirty="0"/>
              <a:t>과목명</a:t>
            </a:r>
            <a:r>
              <a:rPr lang="en-US" altLang="ko-KR" dirty="0"/>
              <a:t>, </a:t>
            </a:r>
            <a:r>
              <a:rPr lang="ko-KR" altLang="en-US" dirty="0" err="1"/>
              <a:t>교수명</a:t>
            </a:r>
            <a:r>
              <a:rPr lang="en-US" altLang="ko-KR" dirty="0"/>
              <a:t>, </a:t>
            </a:r>
            <a:r>
              <a:rPr lang="ko-KR" altLang="en-US" dirty="0"/>
              <a:t>시간표</a:t>
            </a:r>
            <a:r>
              <a:rPr lang="en-US" altLang="ko-KR" dirty="0"/>
              <a:t>, </a:t>
            </a:r>
            <a:r>
              <a:rPr lang="ko-KR" altLang="en-US" dirty="0"/>
              <a:t>학점</a:t>
            </a:r>
            <a:r>
              <a:rPr lang="en-US" altLang="ko-KR" dirty="0"/>
              <a:t>, </a:t>
            </a:r>
            <a:r>
              <a:rPr lang="ko-KR" altLang="en-US" dirty="0"/>
              <a:t>정원 등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과목 검색 및 필터링 기능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수강신청 및 취소 기능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수강 가능 학점 제한 확인 및 자동 체크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수강 현황 확인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현재 수강 중인 과목 목록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시간표 보기 </a:t>
            </a:r>
            <a:r>
              <a:rPr lang="en-US" altLang="ko-KR" dirty="0"/>
              <a:t>(</a:t>
            </a:r>
            <a:r>
              <a:rPr lang="ko-KR" altLang="en-US" dirty="0"/>
              <a:t>주간 캘린더 형태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수강신청 내역 및 변경 이력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알림 기능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수강신청 시작</a:t>
            </a:r>
            <a:r>
              <a:rPr lang="en-US" altLang="ko-KR" dirty="0"/>
              <a:t>/</a:t>
            </a:r>
            <a:r>
              <a:rPr lang="ko-KR" altLang="en-US" dirty="0"/>
              <a:t>종료 알림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신청 마감 임박 또는 과목 정원 마감 임박 알림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기타 기능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강의평가 작성 </a:t>
            </a:r>
            <a:r>
              <a:rPr lang="en-US" altLang="ko-KR" dirty="0"/>
              <a:t>(</a:t>
            </a:r>
            <a:r>
              <a:rPr lang="ko-KR" altLang="en-US" dirty="0"/>
              <a:t>해당 학기 종료 후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공지사항 확인 </a:t>
            </a:r>
            <a:r>
              <a:rPr lang="en-US" altLang="ko-KR" dirty="0"/>
              <a:t>(</a:t>
            </a:r>
            <a:r>
              <a:rPr lang="ko-KR" altLang="en-US" dirty="0"/>
              <a:t>수강신청 관련 안내사항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26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1FCE9-EFC9-3B92-57C7-EF02B552E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B683AD-94A4-1370-E86E-4CE5DB491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722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0F1A8A-A074-3DBB-9BC9-5BFB21FBD69F}"/>
              </a:ext>
            </a:extLst>
          </p:cNvPr>
          <p:cNvSpPr txBox="1"/>
          <p:nvPr/>
        </p:nvSpPr>
        <p:spPr>
          <a:xfrm>
            <a:off x="6214441" y="0"/>
            <a:ext cx="609765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관리자</a:t>
            </a:r>
            <a:r>
              <a:rPr lang="en-US" altLang="ko-KR" b="1" dirty="0"/>
              <a:t>(Admin) </a:t>
            </a:r>
            <a:r>
              <a:rPr lang="ko-KR" altLang="en-US" b="1" dirty="0"/>
              <a:t>입장 기능 요구사항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관리자 로그인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별도의 관리자 로그인 페이지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관리자 권한 확인 및 세션 보안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과목 관리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학기별 개설 과목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과목별 시간</a:t>
            </a:r>
            <a:r>
              <a:rPr lang="en-US" altLang="ko-KR" dirty="0"/>
              <a:t>, </a:t>
            </a:r>
            <a:r>
              <a:rPr lang="ko-KR" altLang="en-US" dirty="0"/>
              <a:t>학점</a:t>
            </a:r>
            <a:r>
              <a:rPr lang="en-US" altLang="ko-KR" dirty="0"/>
              <a:t>, </a:t>
            </a:r>
            <a:r>
              <a:rPr lang="ko-KR" altLang="en-US" dirty="0"/>
              <a:t>정원</a:t>
            </a:r>
            <a:r>
              <a:rPr lang="en-US" altLang="ko-KR" dirty="0"/>
              <a:t>, </a:t>
            </a:r>
            <a:r>
              <a:rPr lang="ko-KR" altLang="en-US" dirty="0"/>
              <a:t>담당 교수 설정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학생 수강 관리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특정 학생의 수강신청 현황 조회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학생의 수강 강제 추가</a:t>
            </a:r>
            <a:r>
              <a:rPr lang="en-US" altLang="ko-KR" dirty="0"/>
              <a:t>/</a:t>
            </a:r>
            <a:r>
              <a:rPr lang="ko-KR" altLang="en-US" dirty="0"/>
              <a:t>삭제 기능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수강정원 초과 시 대기자</a:t>
            </a:r>
            <a:r>
              <a:rPr lang="en-US" altLang="ko-KR" dirty="0"/>
              <a:t>/</a:t>
            </a:r>
            <a:r>
              <a:rPr lang="ko-KR" altLang="en-US" dirty="0"/>
              <a:t>허용 여부 설정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시간표 충돌 및 학점 체크 기능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시간표 충돌 방지 로직 설정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학생별 수강 가능 학점 제한 설정 및 확인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통계 및 리포트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과목별 수강 신청자 수 통계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시간대별</a:t>
            </a:r>
            <a:r>
              <a:rPr lang="en-US" altLang="ko-KR" dirty="0"/>
              <a:t>/</a:t>
            </a:r>
            <a:r>
              <a:rPr lang="ko-KR" altLang="en-US" dirty="0"/>
              <a:t>전공별 수요 분석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수강신청 완료</a:t>
            </a:r>
            <a:r>
              <a:rPr lang="en-US" altLang="ko-KR" dirty="0"/>
              <a:t>/</a:t>
            </a:r>
            <a:r>
              <a:rPr lang="ko-KR" altLang="en-US" dirty="0"/>
              <a:t>대기</a:t>
            </a:r>
            <a:r>
              <a:rPr lang="en-US" altLang="ko-KR" dirty="0"/>
              <a:t>/</a:t>
            </a:r>
            <a:r>
              <a:rPr lang="ko-KR" altLang="en-US" dirty="0"/>
              <a:t>취소 통계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공지사항 관리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수강신청 관련 공지 등록 및 수정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시스템 설정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수강신청 기간 설정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수강신청 제한 조건 설정 </a:t>
            </a:r>
            <a:r>
              <a:rPr lang="en-US" altLang="ko-KR" dirty="0"/>
              <a:t>(</a:t>
            </a:r>
            <a:r>
              <a:rPr lang="ko-KR" altLang="en-US" dirty="0"/>
              <a:t>학년 제한</a:t>
            </a:r>
            <a:r>
              <a:rPr lang="en-US" altLang="ko-KR" dirty="0"/>
              <a:t>, </a:t>
            </a:r>
            <a:r>
              <a:rPr lang="ko-KR" altLang="en-US" dirty="0"/>
              <a:t>선수과목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1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3D531B13F7F254EB0E800C716AAD575" ma:contentTypeVersion="18" ma:contentTypeDescription="새 문서를 만듭니다." ma:contentTypeScope="" ma:versionID="db366db84c2fab360c931e2b75f32471">
  <xsd:schema xmlns:xsd="http://www.w3.org/2001/XMLSchema" xmlns:xs="http://www.w3.org/2001/XMLSchema" xmlns:p="http://schemas.microsoft.com/office/2006/metadata/properties" xmlns:ns3="46942688-10ae-4ea8-9fe2-c35ac173dc35" xmlns:ns4="74861016-4c27-468d-a701-0a0499d3d8e6" targetNamespace="http://schemas.microsoft.com/office/2006/metadata/properties" ma:root="true" ma:fieldsID="e7a7a5c371e28fd6bae2893c8307be35" ns3:_="" ns4:_="">
    <xsd:import namespace="46942688-10ae-4ea8-9fe2-c35ac173dc35"/>
    <xsd:import namespace="74861016-4c27-468d-a701-0a0499d3d8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942688-10ae-4ea8-9fe2-c35ac173d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61016-4c27-468d-a701-0a0499d3d8e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942688-10ae-4ea8-9fe2-c35ac173dc35" xsi:nil="true"/>
  </documentManagement>
</p:properties>
</file>

<file path=customXml/itemProps1.xml><?xml version="1.0" encoding="utf-8"?>
<ds:datastoreItem xmlns:ds="http://schemas.openxmlformats.org/officeDocument/2006/customXml" ds:itemID="{8037B2CD-BD93-4477-A81F-B7441363F0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942688-10ae-4ea8-9fe2-c35ac173dc35"/>
    <ds:schemaRef ds:uri="74861016-4c27-468d-a701-0a0499d3d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3D37B9-0FED-483E-A6A1-F4494667E7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B8BF5F-81AA-400B-8D7E-F9A2B35B6876}">
  <ds:schemaRefs>
    <ds:schemaRef ds:uri="74861016-4c27-468d-a701-0a0499d3d8e6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6942688-10ae-4ea8-9fe2-c35ac173dc3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266</Words>
  <Application>Microsoft Office PowerPoint</Application>
  <PresentationFormat>와이드스크린</PresentationFormat>
  <Paragraphs>49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김규석</dc:creator>
  <cp:lastModifiedBy>김규석</cp:lastModifiedBy>
  <cp:revision>2</cp:revision>
  <dcterms:created xsi:type="dcterms:W3CDTF">2025-05-14T23:57:06Z</dcterms:created>
  <dcterms:modified xsi:type="dcterms:W3CDTF">2025-05-15T00:01:25Z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0x01010093D531B13F7F254EB0E800C716AAD575</vt:lpwstr>
  </property>
</Properties>
</file>