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8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5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1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5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7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9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2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6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1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915E-0DD6-4939-BBDC-0FCDA90D549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CEF1-2457-4982-B742-D0D271C23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731646" y="468184"/>
            <a:ext cx="9991949" cy="5896652"/>
            <a:chOff x="679516" y="655855"/>
            <a:chExt cx="9991949" cy="5896652"/>
          </a:xfrm>
        </p:grpSpPr>
        <p:grpSp>
          <p:nvGrpSpPr>
            <p:cNvPr id="44" name="그룹 43"/>
            <p:cNvGrpSpPr/>
            <p:nvPr/>
          </p:nvGrpSpPr>
          <p:grpSpPr>
            <a:xfrm>
              <a:off x="679516" y="655855"/>
              <a:ext cx="9991949" cy="5896652"/>
              <a:chOff x="679516" y="655855"/>
              <a:chExt cx="9991949" cy="5896652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8153195" y="3864492"/>
                <a:ext cx="2413482" cy="2688015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smtClean="0"/>
                  <a:t>1.</a:t>
                </a:r>
                <a:r>
                  <a:rPr lang="ko-KR" altLang="en-US" sz="1600" dirty="0" smtClean="0"/>
                  <a:t>실시간 표시</a:t>
                </a:r>
                <a:endParaRPr lang="en-US" altLang="ko-KR" sz="1600" dirty="0" smtClean="0"/>
              </a:p>
              <a:p>
                <a:r>
                  <a:rPr lang="en-US" altLang="ko-KR" sz="1600" dirty="0" smtClean="0"/>
                  <a:t>2.</a:t>
                </a:r>
                <a:r>
                  <a:rPr lang="ko-KR" altLang="en-US" sz="1600" dirty="0" smtClean="0"/>
                  <a:t>표</a:t>
                </a:r>
                <a:r>
                  <a:rPr lang="en-US" altLang="ko-KR" sz="1600" dirty="0" smtClean="0"/>
                  <a:t>1</a:t>
                </a:r>
              </a:p>
              <a:p>
                <a:pPr algn="ctr"/>
                <a:r>
                  <a:rPr lang="ko-KR" altLang="en-US" sz="1600" dirty="0" smtClean="0"/>
                  <a:t>생산 목표</a:t>
                </a:r>
                <a:r>
                  <a:rPr lang="en-US" altLang="ko-KR" sz="1600" dirty="0" smtClean="0"/>
                  <a:t>,</a:t>
                </a:r>
              </a:p>
              <a:p>
                <a:pPr algn="ctr"/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생산 수량</a:t>
                </a:r>
                <a:r>
                  <a:rPr lang="en-US" altLang="ko-KR" sz="1600" dirty="0" smtClean="0"/>
                  <a:t>,</a:t>
                </a:r>
              </a:p>
              <a:p>
                <a:pPr algn="ctr"/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양품수량</a:t>
                </a:r>
                <a:r>
                  <a:rPr lang="en-US" altLang="ko-KR" sz="1600" dirty="0" smtClean="0"/>
                  <a:t>,</a:t>
                </a:r>
              </a:p>
              <a:p>
                <a:pPr algn="ctr"/>
                <a:r>
                  <a:rPr lang="ko-KR" altLang="en-US" sz="1600" dirty="0" smtClean="0"/>
                  <a:t>불량수량</a:t>
                </a:r>
                <a:endParaRPr lang="en-US" altLang="ko-KR" sz="1600" dirty="0" smtClean="0"/>
              </a:p>
              <a:p>
                <a:r>
                  <a:rPr lang="en-US" altLang="ko-KR" sz="1600" dirty="0" smtClean="0"/>
                  <a:t>3.</a:t>
                </a:r>
                <a:r>
                  <a:rPr lang="ko-KR" altLang="en-US" sz="1600" dirty="0" smtClean="0"/>
                  <a:t>표</a:t>
                </a:r>
                <a:r>
                  <a:rPr lang="en-US" altLang="ko-KR" sz="1600" dirty="0" smtClean="0"/>
                  <a:t>2</a:t>
                </a:r>
              </a:p>
              <a:p>
                <a:pPr algn="ctr"/>
                <a:r>
                  <a:rPr lang="ko-KR" altLang="en-US" sz="1600" dirty="0" err="1" smtClean="0"/>
                  <a:t>가장높은</a:t>
                </a:r>
                <a:r>
                  <a:rPr lang="ko-KR" altLang="en-US" sz="1600" dirty="0" smtClean="0"/>
                  <a:t> 불량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err="1" smtClean="0"/>
                  <a:t>두번째</a:t>
                </a:r>
                <a:r>
                  <a:rPr lang="ko-KR" altLang="en-US" sz="1600" dirty="0" smtClean="0"/>
                  <a:t> 높은 불량</a:t>
                </a:r>
                <a:endParaRPr lang="en-US" altLang="ko-KR" sz="1600" dirty="0" smtClean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797822" y="3885329"/>
                <a:ext cx="2413482" cy="2110798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생산 </a:t>
                </a:r>
                <a:r>
                  <a:rPr lang="en-US" altLang="ko-KR" sz="1600" dirty="0" smtClean="0"/>
                  <a:t>ID</a:t>
                </a:r>
              </a:p>
              <a:p>
                <a:pPr algn="ctr"/>
                <a:r>
                  <a:rPr lang="ko-KR" altLang="en-US" sz="1600" dirty="0" smtClean="0"/>
                  <a:t>날짜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중량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표면상 흠집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색상 균일도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표면 반사율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err="1" smtClean="0"/>
                  <a:t>변형율</a:t>
                </a:r>
                <a:endParaRPr lang="en-US" altLang="ko-KR" sz="1600" dirty="0" smtClean="0"/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4363962" y="3287279"/>
                <a:ext cx="2623056" cy="7809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XAMPP </a:t>
                </a:r>
                <a:r>
                  <a:rPr lang="ko-KR" altLang="en-US" sz="1600" dirty="0" smtClean="0"/>
                  <a:t>활용 하여</a:t>
                </a:r>
                <a:endParaRPr lang="en-US" altLang="ko-KR" sz="1600" dirty="0" smtClean="0"/>
              </a:p>
              <a:p>
                <a:pPr algn="ctr"/>
                <a:r>
                  <a:rPr lang="en-US" altLang="ko-KR" sz="1600" dirty="0" err="1" smtClean="0"/>
                  <a:t>Php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연동</a:t>
                </a:r>
                <a:endParaRPr lang="ko-KR" altLang="en-US" sz="1600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679516" y="3287279"/>
                <a:ext cx="2650096" cy="7809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생산 데이터 테이블</a:t>
                </a:r>
                <a:endParaRPr lang="ko-KR" altLang="en-US" sz="1600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8048409" y="3287279"/>
                <a:ext cx="2623056" cy="7809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Html </a:t>
                </a:r>
                <a:r>
                  <a:rPr lang="ko-KR" altLang="en-US" sz="1600" dirty="0" smtClean="0"/>
                  <a:t>생산 관리</a:t>
                </a:r>
                <a:endParaRPr lang="ko-KR" altLang="en-US" sz="1600" dirty="0"/>
              </a:p>
            </p:txBody>
          </p:sp>
          <p:cxnSp>
            <p:nvCxnSpPr>
              <p:cNvPr id="9" name="직선 화살표 연결선 8"/>
              <p:cNvCxnSpPr>
                <a:stCxn id="5" idx="3"/>
                <a:endCxn id="4" idx="1"/>
              </p:cNvCxnSpPr>
              <p:nvPr/>
            </p:nvCxnSpPr>
            <p:spPr>
              <a:xfrm>
                <a:off x="3329612" y="3677749"/>
                <a:ext cx="10343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stCxn id="4" idx="3"/>
                <a:endCxn id="6" idx="1"/>
              </p:cNvCxnSpPr>
              <p:nvPr/>
            </p:nvCxnSpPr>
            <p:spPr>
              <a:xfrm>
                <a:off x="6987019" y="3677749"/>
                <a:ext cx="10613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모서리가 둥근 직사각형 13"/>
              <p:cNvSpPr/>
              <p:nvPr/>
            </p:nvSpPr>
            <p:spPr>
              <a:xfrm>
                <a:off x="3998898" y="1900830"/>
                <a:ext cx="3353184" cy="10638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Html</a:t>
                </a:r>
                <a:r>
                  <a:rPr lang="ko-KR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에서 생산 목표 </a:t>
                </a:r>
                <a:r>
                  <a:rPr lang="ko-KR" alt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입력시</a:t>
                </a:r>
                <a:r>
                  <a:rPr lang="ko-KR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실시간에 맞춰 </a:t>
                </a:r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0.5</a:t>
                </a:r>
                <a:r>
                  <a:rPr lang="ko-KR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초마다 생산수량 증가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꺾인 연결선 15"/>
              <p:cNvCxnSpPr>
                <a:stCxn id="41" idx="0"/>
                <a:endCxn id="14" idx="3"/>
              </p:cNvCxnSpPr>
              <p:nvPr/>
            </p:nvCxnSpPr>
            <p:spPr>
              <a:xfrm rot="16200000" flipV="1">
                <a:off x="7991102" y="1793755"/>
                <a:ext cx="729815" cy="200785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꺾인 연결선 18"/>
              <p:cNvCxnSpPr>
                <a:stCxn id="14" idx="1"/>
                <a:endCxn id="38" idx="0"/>
              </p:cNvCxnSpPr>
              <p:nvPr/>
            </p:nvCxnSpPr>
            <p:spPr>
              <a:xfrm rot="10800000" flipV="1">
                <a:off x="2004565" y="2432773"/>
                <a:ext cx="1994335" cy="729815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모서리가 둥근 직사각형 22"/>
              <p:cNvSpPr/>
              <p:nvPr/>
            </p:nvSpPr>
            <p:spPr>
              <a:xfrm>
                <a:off x="3998898" y="655855"/>
                <a:ext cx="3353184" cy="10638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트리거로</a:t>
                </a:r>
                <a:r>
                  <a:rPr lang="ko-KR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0.5</a:t>
                </a:r>
                <a:r>
                  <a:rPr lang="ko-KR" alt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초마다 생산수량 증가</a:t>
                </a:r>
                <a:endPara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5" name="꺾인 연결선 24"/>
              <p:cNvCxnSpPr>
                <a:endCxn id="23" idx="1"/>
              </p:cNvCxnSpPr>
              <p:nvPr/>
            </p:nvCxnSpPr>
            <p:spPr>
              <a:xfrm rot="5400000" flipH="1" flipV="1">
                <a:off x="1718754" y="1007136"/>
                <a:ext cx="2099480" cy="2460806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꺾인 연결선 27"/>
              <p:cNvCxnSpPr>
                <a:stCxn id="23" idx="3"/>
              </p:cNvCxnSpPr>
              <p:nvPr/>
            </p:nvCxnSpPr>
            <p:spPr>
              <a:xfrm>
                <a:off x="7352082" y="1187799"/>
                <a:ext cx="2988119" cy="2099481"/>
              </a:xfrm>
              <a:prstGeom prst="bentConnector3">
                <a:avLst>
                  <a:gd name="adj1" fmla="val 99774"/>
                </a:avLst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1594122" y="3162589"/>
              <a:ext cx="820882" cy="249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65047" y="3153651"/>
              <a:ext cx="820882" cy="249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PHP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949495" y="3162589"/>
              <a:ext cx="820882" cy="2493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HTML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33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0481"/>
            <a:ext cx="10515600" cy="600648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생산 목표를 입력하고 시작 버튼을 누르면 생산 </a:t>
            </a:r>
            <a:r>
              <a:rPr lang="ko-KR" altLang="en-US" dirty="0" err="1" smtClean="0"/>
              <a:t>아래표에</a:t>
            </a:r>
            <a:r>
              <a:rPr lang="ko-KR" altLang="en-US" dirty="0" smtClean="0"/>
              <a:t> 있는 생산 목표  아래 수량이 입력된다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만들고 위에 있는 표에는  생산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생산수량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양품 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 수량이 표시 되도록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있는 표에는 테이블에서 가장 높은 불량요소와 </a:t>
            </a:r>
            <a:r>
              <a:rPr lang="ko-KR" altLang="en-US" dirty="0" err="1" smtClean="0"/>
              <a:t>두번째로</a:t>
            </a:r>
            <a:r>
              <a:rPr lang="ko-KR" altLang="en-US" dirty="0" smtClean="0"/>
              <a:t> 높은 불량요소를 표시한다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테이블에 들어갈 불량요소는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표면상 흠짐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생상</a:t>
            </a:r>
            <a:r>
              <a:rPr lang="ko-KR" altLang="en-US" dirty="0" smtClean="0"/>
              <a:t> 균일도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표면 반사율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변형율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중량이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생산 목표 수량이 입력되면 정해준 시간 마다 생산수량이 증가한다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48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147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9</cp:revision>
  <dcterms:created xsi:type="dcterms:W3CDTF">2024-01-25T02:05:09Z</dcterms:created>
  <dcterms:modified xsi:type="dcterms:W3CDTF">2024-01-25T10:31:44Z</dcterms:modified>
</cp:coreProperties>
</file>