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480049" cy="30883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088349"/>
            <a:ext cx="10972800" cy="3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537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2023-01-15T12:10:01.314</dcterms:created>
  <dc:creator>gogus</dc:creator>
  <cp:lastModifiedBy>gogus</cp:lastModifiedBy>
  <dcterms:modified xsi:type="dcterms:W3CDTF">2023-01-15T12:42:56.784</dcterms:modified>
  <cp:revision>7</cp:revision>
  <cp:version>12.0.0.2535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