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20"/>
    <p:restoredTop sz="94684"/>
  </p:normalViewPr>
  <p:slideViewPr>
    <p:cSldViewPr snapToGrid="0">
      <p:cViewPr varScale="1">
        <p:scale>
          <a:sx n="114" d="100"/>
          <a:sy n="114" d="100"/>
        </p:scale>
        <p:origin x="6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ADB001-2FDC-51B3-1F14-DC89F2707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8AB9A17-490A-4516-A28C-70C51D7254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E6A5E9F-9EE3-5073-52C7-6881C3A70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F3355-0888-8D2A-F13C-2EFF1A0B6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8FDA02-0487-AD0A-A938-7279F833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2503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CF9751-9C0A-FFD4-0885-CCD21971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C27375-6EFF-6356-4C97-31B9304611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A0BCC1-1D5D-B65F-2CAD-B2754F576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10D7E5-044E-5C43-0292-E56E17718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D09200-5A1F-7FAD-8F48-D50369297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97449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669DE98-FC9B-FC62-16B8-18118A188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38D7A6B-BEDF-D822-AB8A-D48B84FF6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A84525-77D1-6CB6-231F-C3977018C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822CF0-52E5-3FD4-889D-25578C5F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1A31833-DDE5-8C51-A9D8-A7D4849F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18633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96DC1C-D4F2-E01D-C9D3-49785827F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9C199E-181D-6C0D-CD91-BDB178E9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FADFE9-DD87-5B05-BDB0-3878A2E9E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32DBD88-ABB3-6D06-33FA-C8C40039E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FDD84-9B18-85C1-28F9-17F325CB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8549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322DC4-84F6-0D62-7924-88F171B4D6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4892B4-D799-C63C-F619-F35EBED6F4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E9E7D-1109-128A-F12C-5BE9A34C6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3725E7-B8A9-1920-CF80-6A631DBA0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C55E26-8D64-30EF-4D99-ED621B34A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26010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D0D774-10C6-EA8A-6B79-FC497D862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F331A0-C4CD-1B7B-9A56-5F7C1A8A24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429006-BCFF-5B75-00A3-01C558138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173DDB-1AE2-A4BE-605F-5C2F1F1B4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86C1A6-44A7-F74E-66C9-4D323AD5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80F93A5-4B5F-BE64-5CDE-F1D8FD77B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99050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2278CA-A97D-0317-6402-334E47AAA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17137D5-8295-9D10-AD2C-6966CF081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C581DEB-917C-26D3-88CB-F1F37B2ED5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BD02D60-A7EA-E211-8417-F6483A2410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243FDF-CDE1-95C3-769E-3D4514683E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5D32716-D032-A416-8411-A9AED67FF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CDD5B4-AD58-540E-8251-ACFFFEC16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5C6317F-5577-ECC9-6E42-F32E7BFE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9485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4389EF-D698-0FD0-DD6D-12815EC57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4611CD-6BA2-4F75-21DA-0DD84A99A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0B3523-A06C-1A9E-D1CF-1B635C589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17F3BE5-3DED-E545-0CEA-BCA47D4E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60479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2389F4B-6552-C5A3-690D-2704015A53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75F556-B824-BC80-0369-A72215EDD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728E85-01C3-2C0F-E0E2-A1B6A424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7838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D036DE-2CE1-AD59-96CA-369BA4150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AD684C-B862-D87F-A7ED-EC35C1CB1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66691-C812-1966-0E00-9335DEBB0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1315F2-85D1-85CD-8299-32EBB899B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582733C-1BC7-216E-706B-8EBE3C0B7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13B38-000E-1BEA-54DC-DC2A9C5B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29908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71B28-C134-8AA4-5B84-A3367A8DC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3F5415-E381-4562-FEEE-DE5CCE1D7F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F410C0-4B0D-8542-77AB-33313199B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CAAE03-3445-BFD1-5242-BFEA92434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8755CE9-68EB-1F30-F711-1D1CA4E03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E77567-0288-98F0-FBD6-A2E3B89F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31046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D5168BB-516F-009C-6402-FC6185606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962A25-2BBD-CED3-7C7F-AE5E5577F5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CE10BD-CA13-168D-44E2-3453FD1596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DF42CA-0E03-B647-924A-79F733467AA7}" type="datetimeFigureOut">
              <a:rPr kumimoji="1" lang="ko-KR" altLang="en-US" smtClean="0"/>
              <a:t>2025. 2. 19.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86EC0D-1743-596F-B2B8-D743A2AD97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B9AC785-9C88-77FB-2EFB-29AC738D3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354E84-3A7E-3847-A13E-9540D311D21F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2087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22">
            <a:extLst>
              <a:ext uri="{FF2B5EF4-FFF2-40B4-BE49-F238E27FC236}">
                <a16:creationId xmlns:a16="http://schemas.microsoft.com/office/drawing/2014/main" id="{F269BDC9-F5DC-4A16-9583-2F8CE4184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9275B5F-68D6-264D-F7F6-64BBD27E94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2476" y="4527900"/>
            <a:ext cx="9144000" cy="1152663"/>
          </a:xfrm>
        </p:spPr>
        <p:txBody>
          <a:bodyPr anchor="ctr">
            <a:normAutofit/>
          </a:bodyPr>
          <a:lstStyle/>
          <a:p>
            <a:r>
              <a:rPr kumimoji="1" lang="en-US" altLang="ko-KR" sz="44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Session 2</a:t>
            </a:r>
            <a:endParaRPr kumimoji="1" lang="ko-KR" altLang="en-US" sz="18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A5C2C5B-B660-5676-C7A9-5C0469BD1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3542" y="5945889"/>
            <a:ext cx="10804990" cy="646785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ko-KR" sz="2000" dirty="0"/>
              <a:t>Basic &amp; Visualization</a:t>
            </a:r>
          </a:p>
          <a:p>
            <a:r>
              <a:rPr kumimoji="1" lang="ko-KR" altLang="en-US" sz="1600" dirty="0"/>
              <a:t>                                                                                                                                                 </a:t>
            </a:r>
            <a:endParaRPr kumimoji="1" lang="ko-KR" altLang="en-US" sz="1600" dirty="0">
              <a:latin typeface="+mn-ea"/>
            </a:endParaRPr>
          </a:p>
        </p:txBody>
      </p:sp>
      <p:sp>
        <p:nvSpPr>
          <p:cNvPr id="64" name="Freeform: Shape 24">
            <a:extLst>
              <a:ext uri="{FF2B5EF4-FFF2-40B4-BE49-F238E27FC236}">
                <a16:creationId xmlns:a16="http://schemas.microsoft.com/office/drawing/2014/main" id="{903CE7F4-D1BB-4A5B-8E96-915177640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pic>
        <p:nvPicPr>
          <p:cNvPr id="5" name="그림 4" descr="텍스트, 폰트, 노랑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25501E6-3394-13C7-B5E4-02FFE8F1C9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8" y="900815"/>
            <a:ext cx="10905064" cy="2644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273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A254D376-7060-4491-9779-FC35E62F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B1455B-4D08-7751-CC6D-46012BF4B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5" y="5482258"/>
            <a:ext cx="10515600" cy="11143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latinLnBrk="0"/>
            <a:r>
              <a:rPr kumimoji="1" lang="ko-KR" altLang="en-US" sz="5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환경설정</a:t>
            </a:r>
            <a:r>
              <a:rPr kumimoji="1" lang="en-US" altLang="ko-KR" sz="5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</a:t>
            </a:r>
            <a:r>
              <a:rPr kumimoji="1" lang="en-US" altLang="ko-KR" sz="5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miniconda</a:t>
            </a:r>
            <a:r>
              <a:rPr kumimoji="1" lang="en-US" altLang="ko-KR" sz="5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)</a:t>
            </a:r>
            <a:endParaRPr kumimoji="1" lang="ko-KR" altLang="en-US" sz="5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79D81E30-1C4A-EBF9-5C79-C0D256C7E5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288" b="16590"/>
          <a:stretch/>
        </p:blipFill>
        <p:spPr>
          <a:xfrm>
            <a:off x="20" y="10"/>
            <a:ext cx="12191980" cy="501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29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9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축구 결과 예측을 위한 데이터 통계 분석기">
            <a:extLst>
              <a:ext uri="{FF2B5EF4-FFF2-40B4-BE49-F238E27FC236}">
                <a16:creationId xmlns:a16="http://schemas.microsoft.com/office/drawing/2014/main" id="{6CAE77FB-FDEB-5307-8BF1-1382A1293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1" r="9062" b="2"/>
          <a:stretch/>
        </p:blipFill>
        <p:spPr bwMode="auto">
          <a:xfrm>
            <a:off x="2522356" y="10"/>
            <a:ext cx="966964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739026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6F82C32-AEAC-CEAF-D196-0CEE5BC52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822189" cy="1899912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너무너무 중요</a:t>
            </a:r>
            <a:r>
              <a:rPr kumimoji="1" lang="en-US" altLang="ko-KR" sz="40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.,!</a:t>
            </a:r>
            <a:endParaRPr kumimoji="1" lang="ko-KR" altLang="en-US" sz="40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4D4C82-CF22-43B0-89B0-D8ECF3154C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34201"/>
            <a:ext cx="3822189" cy="3742762"/>
          </a:xfrm>
        </p:spPr>
        <p:txBody>
          <a:bodyPr>
            <a:normAutofit/>
          </a:bodyPr>
          <a:lstStyle/>
          <a:p>
            <a:r>
              <a:rPr kumimoji="1" lang="en-US" altLang="ko-KR" sz="2000" dirty="0"/>
              <a:t>Python</a:t>
            </a:r>
          </a:p>
          <a:p>
            <a:r>
              <a:rPr kumimoji="1" lang="en-US" altLang="ko-KR" sz="2000" dirty="0" err="1"/>
              <a:t>Jupyter</a:t>
            </a:r>
            <a:r>
              <a:rPr kumimoji="1" lang="en-US" altLang="ko-KR" sz="2000" dirty="0"/>
              <a:t> notebook</a:t>
            </a:r>
          </a:p>
          <a:p>
            <a:r>
              <a:rPr kumimoji="1" lang="en-US" altLang="ko-KR" sz="2000" dirty="0"/>
              <a:t>Pandas</a:t>
            </a:r>
          </a:p>
          <a:p>
            <a:r>
              <a:rPr kumimoji="1" lang="en-US" altLang="ko-KR" sz="2000" dirty="0"/>
              <a:t>Matplotlib</a:t>
            </a:r>
          </a:p>
          <a:p>
            <a:r>
              <a:rPr kumimoji="1" lang="en-US" altLang="ko-KR" sz="2000" dirty="0"/>
              <a:t>Git &amp; GitHub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94232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8C39DA-8605-6370-479F-E784E007B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kumimoji="1" lang="en-US" altLang="ko-KR" sz="5400">
                <a:latin typeface="BM DoHyeon OTF" panose="020B0600000101010101" pitchFamily="34" charset="-127"/>
                <a:ea typeface="BM DoHyeon OTF" panose="020B0600000101010101" pitchFamily="34" charset="-127"/>
              </a:rPr>
              <a:t>Python…</a:t>
            </a:r>
            <a:endParaRPr kumimoji="1" lang="ko-KR" altLang="en-US" sz="540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0ECF0E-00A2-43DA-8417-59F0CD7AD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 fontScale="85000" lnSpcReduction="20000"/>
          </a:bodyPr>
          <a:lstStyle/>
          <a:p>
            <a:pPr marL="0" indent="0">
              <a:buNone/>
            </a:pPr>
            <a:endParaRPr kumimoji="1" lang="en-US" altLang="ko-KR" sz="43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시간적 제한</a:t>
            </a:r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....</a:t>
            </a:r>
          </a:p>
          <a:p>
            <a:pPr marL="0" indent="0">
              <a:buNone/>
            </a:pPr>
            <a:endParaRPr kumimoji="1" lang="en-US" altLang="ko-KR" sz="43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kumimoji="1" lang="en-US" altLang="ko-KR" sz="43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-&gt;</a:t>
            </a:r>
            <a:r>
              <a:rPr kumimoji="1" lang="ko-KR" altLang="en-US" sz="43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사전 학습 자료 참고</a:t>
            </a:r>
            <a:r>
              <a:rPr kumimoji="1" lang="en-US" altLang="ko-KR" sz="43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!</a:t>
            </a:r>
          </a:p>
          <a:p>
            <a:pPr marL="0" indent="0">
              <a:buNone/>
            </a:pP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endParaRPr kumimoji="1" lang="en-US" altLang="ko-KR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  <a:p>
            <a:pPr marL="0" indent="0">
              <a:buNone/>
            </a:pP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그러나 </a:t>
            </a:r>
            <a:r>
              <a:rPr kumimoji="1" lang="ko-KR" altLang="en-US" sz="2200" dirty="0" err="1">
                <a:latin typeface="BM DoHyeon OTF" panose="020B0600000101010101" pitchFamily="34" charset="-127"/>
                <a:ea typeface="BM DoHyeon OTF" panose="020B0600000101010101" pitchFamily="34" charset="-127"/>
              </a:rPr>
              <a:t>파이썬은</a:t>
            </a:r>
            <a:r>
              <a:rPr kumimoji="1" lang="ko-KR" altLang="en-US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 다른 코드들 보다 간단하기에</a:t>
            </a:r>
            <a:r>
              <a:rPr kumimoji="1" lang="en-US" altLang="ko-KR" sz="22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…</a:t>
            </a:r>
            <a:endParaRPr kumimoji="1" lang="ko-KR" altLang="en-US" sz="2200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pic>
        <p:nvPicPr>
          <p:cNvPr id="2050" name="Picture 2" descr="파이썬은 무엇이고, 왜 배워야 할까요? | 코드프렌즈 아카데미">
            <a:extLst>
              <a:ext uri="{FF2B5EF4-FFF2-40B4-BE49-F238E27FC236}">
                <a16:creationId xmlns:a16="http://schemas.microsoft.com/office/drawing/2014/main" id="{ADC27C33-6945-72A5-BDAE-2F1EDF6E9E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68" r="22057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6870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6336DC8-51E5-1921-80C8-736E111F7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/>
            <a:r>
              <a:rPr kumimoji="1" lang="en-US" altLang="ko-KR" sz="5400" kern="1200" dirty="0">
                <a:solidFill>
                  <a:schemeClr val="tx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Terminal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0A90A6-A15D-2163-AA42-3EC54E190153}"/>
              </a:ext>
            </a:extLst>
          </p:cNvPr>
          <p:cNvSpPr txBox="1"/>
          <p:nvPr/>
        </p:nvSpPr>
        <p:spPr>
          <a:xfrm>
            <a:off x="630936" y="2998112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Terminal APP(Mac)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endParaRPr kumimoji="1" lang="en-US" altLang="ko-KR" sz="2200" dirty="0"/>
          </a:p>
          <a:p>
            <a:pPr indent="-228600" latinLnBrk="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Anaconda Prompt</a:t>
            </a:r>
          </a:p>
          <a:p>
            <a:pPr latinLnBrk="0">
              <a:lnSpc>
                <a:spcPct val="90000"/>
              </a:lnSpc>
              <a:spcAft>
                <a:spcPts val="600"/>
              </a:spcAft>
            </a:pPr>
            <a:r>
              <a:rPr kumimoji="1" lang="en-US" altLang="ko-KR" sz="2200" dirty="0"/>
              <a:t>  (Windows)</a:t>
            </a:r>
          </a:p>
        </p:txBody>
      </p:sp>
      <p:pic>
        <p:nvPicPr>
          <p:cNvPr id="4" name="내용 개체 틀 3" descr="텍스트, 스크린샷, 소프트웨어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AE5BC4D-B199-D447-341D-5E1400442C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124884"/>
            <a:ext cx="6903720" cy="4608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756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B0CA0D-E566-3A9D-4208-F4FCACD30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Git Hub. </a:t>
            </a:r>
            <a:r>
              <a:rPr kumimoji="1" lang="en-US" altLang="ko-KR" sz="2800" dirty="0">
                <a:latin typeface="BM DoHyeon OTF" panose="020B0600000101010101" pitchFamily="34" charset="-127"/>
                <a:ea typeface="BM DoHyeon OTF" panose="020B0600000101010101" pitchFamily="34" charset="-127"/>
              </a:rPr>
              <a:t>(Fork or Download)</a:t>
            </a:r>
            <a:endParaRPr kumimoji="1" lang="ko-KR" altLang="en-US" dirty="0"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574A11-2761-7689-DCBE-BC3EB96043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" altLang="ko-KR" sz="2800" dirty="0"/>
              <a:t>https://</a:t>
            </a:r>
            <a:r>
              <a:rPr kumimoji="1" lang="en" altLang="ko-KR" sz="2800" dirty="0" err="1"/>
              <a:t>github.com</a:t>
            </a:r>
            <a:r>
              <a:rPr kumimoji="1" lang="en" altLang="ko-KR" sz="2800" dirty="0"/>
              <a:t>/ai-5050/facamp-2025-winter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C2D835F-F551-8F43-C2C4-CCD0FEEC0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7412" y="2543845"/>
            <a:ext cx="6945484" cy="394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76099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0E91A8-FDB0-8C39-AA08-6FBE3D0B2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089379-7A3F-7F31-D6BA-CEA7460D6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292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68</Words>
  <Application>Microsoft Macintosh PowerPoint</Application>
  <PresentationFormat>와이드스크린</PresentationFormat>
  <Paragraphs>28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BM DoHyeon OTF</vt:lpstr>
      <vt:lpstr>Arial</vt:lpstr>
      <vt:lpstr>Office 테마</vt:lpstr>
      <vt:lpstr>Session 2</vt:lpstr>
      <vt:lpstr>환경설정(miniconda)</vt:lpstr>
      <vt:lpstr>너무너무 중요.,!</vt:lpstr>
      <vt:lpstr>Python…</vt:lpstr>
      <vt:lpstr>Terminal</vt:lpstr>
      <vt:lpstr>Git Hub. (Fork or Download)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이석호/22201043</dc:creator>
  <cp:lastModifiedBy>이석호/22201043</cp:lastModifiedBy>
  <cp:revision>3</cp:revision>
  <dcterms:created xsi:type="dcterms:W3CDTF">2025-02-17T08:33:27Z</dcterms:created>
  <dcterms:modified xsi:type="dcterms:W3CDTF">2025-02-18T15:30:55Z</dcterms:modified>
</cp:coreProperties>
</file>