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D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5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8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54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3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8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8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3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8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0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8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36AE-C8A5-4AE7-827F-7DD556C93A0C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1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클라우드</a:t>
            </a:r>
            <a:r>
              <a:rPr lang="ko-KR" altLang="en-US" b="1" dirty="0"/>
              <a:t> </a:t>
            </a:r>
            <a:r>
              <a:rPr lang="ko-KR" altLang="en-US" b="1" dirty="0" err="1"/>
              <a:t>네이티브</a:t>
            </a:r>
            <a:r>
              <a:rPr lang="ko-KR" altLang="en-US" b="1" dirty="0"/>
              <a:t> </a:t>
            </a:r>
            <a:r>
              <a:rPr lang="en-US" altLang="ko-KR" b="1" dirty="0"/>
              <a:t>(Cloud Native)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30011" y="5735637"/>
            <a:ext cx="6713989" cy="584068"/>
          </a:xfrm>
        </p:spPr>
        <p:txBody>
          <a:bodyPr/>
          <a:lstStyle/>
          <a:p>
            <a:r>
              <a:rPr lang="ko-KR" altLang="en-US" dirty="0"/>
              <a:t>정석환</a:t>
            </a:r>
          </a:p>
        </p:txBody>
      </p:sp>
    </p:spTree>
    <p:extLst>
      <p:ext uri="{BB962C8B-B14F-4D97-AF65-F5344CB8AC3E}">
        <p14:creationId xmlns:p14="http://schemas.microsoft.com/office/powerpoint/2010/main" val="358161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C327C8-C4CB-4DB8-B032-A765181714D7}"/>
              </a:ext>
            </a:extLst>
          </p:cNvPr>
          <p:cNvSpPr/>
          <p:nvPr/>
        </p:nvSpPr>
        <p:spPr>
          <a:xfrm>
            <a:off x="335902" y="3457761"/>
            <a:ext cx="9613441" cy="568973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Inner</a:t>
            </a:r>
          </a:p>
          <a:p>
            <a:r>
              <a:rPr lang="en-US" altLang="ko-KR" b="1" dirty="0"/>
              <a:t>Architecture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MSA</a:t>
            </a:r>
          </a:p>
          <a:p>
            <a:pPr marL="0" indent="0">
              <a:buNone/>
            </a:pPr>
            <a:r>
              <a:rPr lang="en-US" altLang="ko-KR" dirty="0"/>
              <a:t>   Service Mesh Coverage in MSA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4853" y="1408165"/>
            <a:ext cx="479430" cy="4794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325" y="1408165"/>
            <a:ext cx="554184" cy="4156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00" y="1887595"/>
            <a:ext cx="9430062" cy="4802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Outer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Architecture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06731" y="2351314"/>
            <a:ext cx="8031944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Microservice</a:t>
            </a:r>
            <a:r>
              <a:rPr lang="en-US" altLang="ko-KR" dirty="0"/>
              <a:t> Management </a:t>
            </a:r>
            <a:r>
              <a:rPr lang="en-US" altLang="ko-KR" dirty="0" err="1"/>
              <a:t>Capabillities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58780" y="3433445"/>
            <a:ext cx="1663909" cy="673860"/>
          </a:xfrm>
          <a:prstGeom prst="round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28093" y="3433445"/>
            <a:ext cx="1663909" cy="673860"/>
          </a:xfrm>
          <a:prstGeom prst="round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85509" y="3442050"/>
            <a:ext cx="1663909" cy="673860"/>
          </a:xfrm>
          <a:prstGeom prst="round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Limit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70676" y="3433445"/>
            <a:ext cx="1663909" cy="673860"/>
          </a:xfrm>
          <a:prstGeom prst="round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06731" y="5661760"/>
            <a:ext cx="8031944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Operational Capabilities(Automation, Monitoring, etc.)</a:t>
            </a:r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8C9B22-B006-44FA-BE35-3DCA22BA778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4801776" y="1530386"/>
            <a:ext cx="463719" cy="1178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C31E2E1-3735-4D50-B094-A7F9060A87A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51805" y="1980415"/>
            <a:ext cx="527511" cy="214286"/>
          </a:xfrm>
          <a:prstGeom prst="bentConnector3">
            <a:avLst>
              <a:gd name="adj1" fmla="val 56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93DFFFB-314B-4B53-96E8-DD202A787A07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929162" y="1739904"/>
            <a:ext cx="455114" cy="2931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784AA79-7396-4618-99BE-5AE69FBBB5CC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4863819" y="2674561"/>
            <a:ext cx="455114" cy="1062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D3A44D5-8D99-48E9-B8B3-938E2CF913BD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16200000" flipH="1">
            <a:off x="5838224" y="2762809"/>
            <a:ext cx="463719" cy="894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A067EF3-6F91-491B-B422-AE61ABB3D5AC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16200000" flipH="1">
            <a:off x="6835110" y="1765924"/>
            <a:ext cx="455114" cy="2879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C601849-74D6-4EB7-9B70-E7D7D49A0CAC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1913508" y="4884532"/>
            <a:ext cx="155445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4F535D-8896-48F2-B122-BC6A6F86F30B}"/>
              </a:ext>
            </a:extLst>
          </p:cNvPr>
          <p:cNvSpPr/>
          <p:nvPr/>
        </p:nvSpPr>
        <p:spPr>
          <a:xfrm>
            <a:off x="1946952" y="4566625"/>
            <a:ext cx="713114" cy="455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Pub/sub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E8FC7CC-50AB-4823-B87C-CA3F66385CD7}"/>
              </a:ext>
            </a:extLst>
          </p:cNvPr>
          <p:cNvCxnSpPr/>
          <p:nvPr/>
        </p:nvCxnSpPr>
        <p:spPr>
          <a:xfrm flipV="1">
            <a:off x="2955636" y="4115910"/>
            <a:ext cx="0" cy="15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8B644B5-1D0D-47BC-BA37-A34169AB98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17612" y="4879916"/>
            <a:ext cx="155445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BF7A86B-0076-45FC-B5D4-FF20C65715FD}"/>
              </a:ext>
            </a:extLst>
          </p:cNvPr>
          <p:cNvCxnSpPr/>
          <p:nvPr/>
        </p:nvCxnSpPr>
        <p:spPr>
          <a:xfrm flipV="1">
            <a:off x="4659740" y="4111294"/>
            <a:ext cx="0" cy="15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65030D-F3EE-4E7A-A49B-490B04C54D29}"/>
              </a:ext>
            </a:extLst>
          </p:cNvPr>
          <p:cNvSpPr/>
          <p:nvPr/>
        </p:nvSpPr>
        <p:spPr>
          <a:xfrm>
            <a:off x="3574202" y="4586735"/>
            <a:ext cx="862097" cy="455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Subscribed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A25AF0D-714D-4B63-9C5B-534360672C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35763" y="4893770"/>
            <a:ext cx="155445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06BE248-FF4C-4036-89AF-FF813E70F055}"/>
              </a:ext>
            </a:extLst>
          </p:cNvPr>
          <p:cNvCxnSpPr/>
          <p:nvPr/>
        </p:nvCxnSpPr>
        <p:spPr>
          <a:xfrm flipV="1">
            <a:off x="6677891" y="4125148"/>
            <a:ext cx="0" cy="15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3DB84E-A3A5-4EF7-8485-CB834C86A331}"/>
              </a:ext>
            </a:extLst>
          </p:cNvPr>
          <p:cNvSpPr/>
          <p:nvPr/>
        </p:nvSpPr>
        <p:spPr>
          <a:xfrm>
            <a:off x="6587249" y="4569143"/>
            <a:ext cx="862097" cy="455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Published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0AAE6D4-68C0-41FD-A3B1-A97E6434BE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51718" y="4879916"/>
            <a:ext cx="155445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28DD78E-857B-4C30-9288-99ADD18DF33C}"/>
              </a:ext>
            </a:extLst>
          </p:cNvPr>
          <p:cNvCxnSpPr/>
          <p:nvPr/>
        </p:nvCxnSpPr>
        <p:spPr>
          <a:xfrm flipV="1">
            <a:off x="8593846" y="4111294"/>
            <a:ext cx="0" cy="15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8A7E063-514C-4F3E-90DA-373394E80DF7}"/>
              </a:ext>
            </a:extLst>
          </p:cNvPr>
          <p:cNvSpPr/>
          <p:nvPr/>
        </p:nvSpPr>
        <p:spPr>
          <a:xfrm>
            <a:off x="8474487" y="4474831"/>
            <a:ext cx="991513" cy="62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Pub/sub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9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Data Modeling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5B07D4-1A59-4B7A-A6F8-B24C94DF4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31" y="785091"/>
            <a:ext cx="10717843" cy="567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4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클라우드 네이티브 개발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sz="1400" dirty="0"/>
              <a:t>3-1. </a:t>
            </a:r>
            <a:r>
              <a:rPr lang="ko-KR" altLang="en-US" sz="1400" dirty="0"/>
              <a:t>단일 </a:t>
            </a:r>
            <a:r>
              <a:rPr lang="ko-KR" altLang="en-US" sz="1400" dirty="0" err="1"/>
              <a:t>진입점</a:t>
            </a:r>
            <a:r>
              <a:rPr lang="ko-KR" altLang="en-US" sz="1400" dirty="0"/>
              <a:t> </a:t>
            </a:r>
            <a:r>
              <a:rPr lang="en-US" altLang="ko-KR" sz="1400" dirty="0"/>
              <a:t>gateway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3826B4-F09F-47ED-92F5-B3ECFBB4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77" y="1275128"/>
            <a:ext cx="5522617" cy="538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0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클라우드 네이티브 개발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sz="1400" dirty="0"/>
              <a:t>3-2. </a:t>
            </a:r>
            <a:r>
              <a:rPr lang="ko-KR" altLang="en-US" sz="1400" dirty="0" err="1"/>
              <a:t>도커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라이징</a:t>
            </a:r>
            <a:r>
              <a:rPr lang="ko-KR" altLang="en-US" sz="1400" dirty="0"/>
              <a:t> 및 </a:t>
            </a:r>
            <a:r>
              <a:rPr lang="ko-KR" altLang="en-US" sz="1400" dirty="0" err="1"/>
              <a:t>클어스터에</a:t>
            </a:r>
            <a:r>
              <a:rPr lang="ko-KR" altLang="en-US" sz="1400" dirty="0"/>
              <a:t> 배포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7AE661-3CDB-4D48-9E6E-7E5E94DE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90" y="3547343"/>
            <a:ext cx="4135317" cy="30293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5EFE78-766D-4A63-AEA6-5DBD72FD8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550" y="3547343"/>
            <a:ext cx="4556860" cy="2934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030ADD-F531-4D3A-BC1E-96315011E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826" y="1584259"/>
            <a:ext cx="4907037" cy="15138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F45A259-E2C9-45A3-B45A-D0BA0C3DEF4A}"/>
              </a:ext>
            </a:extLst>
          </p:cNvPr>
          <p:cNvSpPr/>
          <p:nvPr/>
        </p:nvSpPr>
        <p:spPr>
          <a:xfrm>
            <a:off x="1395826" y="1348532"/>
            <a:ext cx="1833935" cy="18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가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도커라이징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BD01E3-A304-443F-BC58-31430F083C4B}"/>
              </a:ext>
            </a:extLst>
          </p:cNvPr>
          <p:cNvSpPr/>
          <p:nvPr/>
        </p:nvSpPr>
        <p:spPr>
          <a:xfrm>
            <a:off x="1378590" y="3336721"/>
            <a:ext cx="1833935" cy="18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나</a:t>
            </a:r>
            <a:r>
              <a:rPr lang="en-US" altLang="ko-KR" sz="1200" dirty="0"/>
              <a:t>. </a:t>
            </a:r>
            <a:r>
              <a:rPr lang="ko-KR" altLang="en-US" sz="1200" dirty="0"/>
              <a:t>게이트웨이 </a:t>
            </a:r>
            <a:r>
              <a:rPr lang="en-US" altLang="ko-KR" sz="1200" dirty="0"/>
              <a:t>IP</a:t>
            </a:r>
            <a:r>
              <a:rPr lang="ko-KR" altLang="en-US" sz="1200" dirty="0"/>
              <a:t>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67E635-FAD5-4289-AA68-752CB2830C21}"/>
              </a:ext>
            </a:extLst>
          </p:cNvPr>
          <p:cNvSpPr/>
          <p:nvPr/>
        </p:nvSpPr>
        <p:spPr>
          <a:xfrm>
            <a:off x="6256550" y="3310657"/>
            <a:ext cx="2954562" cy="18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다</a:t>
            </a:r>
            <a:r>
              <a:rPr lang="en-US" altLang="ko-KR" sz="1200" dirty="0"/>
              <a:t>. </a:t>
            </a:r>
            <a:r>
              <a:rPr lang="ko-KR" altLang="en-US" sz="1200" dirty="0"/>
              <a:t>게이트웨이 </a:t>
            </a:r>
            <a:r>
              <a:rPr lang="en-US" altLang="ko-KR" sz="1200" dirty="0"/>
              <a:t>IP</a:t>
            </a:r>
            <a:r>
              <a:rPr lang="ko-KR" altLang="en-US" sz="1200" dirty="0"/>
              <a:t>를 통해서 고객 신규</a:t>
            </a:r>
          </a:p>
        </p:txBody>
      </p:sp>
    </p:spTree>
    <p:extLst>
      <p:ext uri="{BB962C8B-B14F-4D97-AF65-F5344CB8AC3E}">
        <p14:creationId xmlns:p14="http://schemas.microsoft.com/office/powerpoint/2010/main" val="115303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클라우드 네이티브 운영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4-1. VM</a:t>
            </a:r>
            <a:r>
              <a:rPr lang="ko-KR" altLang="en-US" sz="1400" dirty="0"/>
              <a:t>기반 </a:t>
            </a:r>
            <a:r>
              <a:rPr lang="en-US" altLang="ko-KR" sz="1400" dirty="0"/>
              <a:t>AKS, ACR</a:t>
            </a:r>
            <a:r>
              <a:rPr lang="ko-KR" altLang="en-US" sz="1400" dirty="0"/>
              <a:t>을 활용한 </a:t>
            </a:r>
            <a:r>
              <a:rPr lang="en-US" altLang="ko-KR" sz="1400" dirty="0"/>
              <a:t>Jenkins Pipeline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8B992B-0CDB-4414-9CD9-152F2FA3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92" y="1274927"/>
            <a:ext cx="6322468" cy="53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9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클라우드 네이티브 운영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4-2. Manual Scale Out</a:t>
            </a:r>
          </a:p>
          <a:p>
            <a:pPr marL="0" indent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err="1"/>
              <a:t>replicaset</a:t>
            </a:r>
            <a:r>
              <a:rPr lang="en-US" altLang="ko-KR" sz="1400" dirty="0"/>
              <a:t> 3                                                                 </a:t>
            </a:r>
            <a:r>
              <a:rPr lang="en-US" altLang="ko-KR" sz="1400" dirty="0" err="1"/>
              <a:t>replicaset</a:t>
            </a:r>
            <a:r>
              <a:rPr lang="en-US" altLang="ko-KR" sz="1400" dirty="0"/>
              <a:t> 3 -&gt; 1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4091D1-38B6-4B0E-966D-A07F6BEEB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10" y="1607992"/>
            <a:ext cx="4548985" cy="28993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1FE8A6-E94D-4670-B11B-FCAABCE17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07" y="1646085"/>
            <a:ext cx="5825876" cy="14115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143A76-A52E-48CA-A336-8F646BAD4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307" y="3191163"/>
            <a:ext cx="3921918" cy="28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클라우드 네이티브 운영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4-3. Auto Scale Out</a:t>
            </a:r>
          </a:p>
          <a:p>
            <a:pPr marL="0" indent="0">
              <a:buNone/>
            </a:pPr>
            <a:r>
              <a:rPr lang="en-US" altLang="ko-KR" sz="1400" dirty="0"/>
              <a:t>       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6EA64D-F310-4144-A93D-00CF003522CC}"/>
              </a:ext>
            </a:extLst>
          </p:cNvPr>
          <p:cNvSpPr/>
          <p:nvPr/>
        </p:nvSpPr>
        <p:spPr>
          <a:xfrm>
            <a:off x="1368117" y="1339296"/>
            <a:ext cx="2400319" cy="16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가</a:t>
            </a:r>
            <a:r>
              <a:rPr lang="en-US" altLang="ko-KR" sz="1200" dirty="0"/>
              <a:t>. Auto Scaler </a:t>
            </a:r>
            <a:r>
              <a:rPr lang="ko-KR" altLang="en-US" sz="1200" dirty="0"/>
              <a:t>설정 및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AC009C-1C96-4B52-86FF-7A0A96AC1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17" y="1505527"/>
            <a:ext cx="4993978" cy="20010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E0CA1B-47DF-4D6F-93B0-CB4F4266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664" y="1505527"/>
            <a:ext cx="3257900" cy="27781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06F958-17EB-4702-9933-D94FB9AB7693}"/>
              </a:ext>
            </a:extLst>
          </p:cNvPr>
          <p:cNvSpPr/>
          <p:nvPr/>
        </p:nvSpPr>
        <p:spPr>
          <a:xfrm>
            <a:off x="6523663" y="1339296"/>
            <a:ext cx="2400319" cy="16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나</a:t>
            </a:r>
            <a:r>
              <a:rPr lang="en-US" altLang="ko-KR" sz="1200" dirty="0"/>
              <a:t>. Siege </a:t>
            </a:r>
            <a:r>
              <a:rPr lang="ko-KR" altLang="en-US" sz="1200" dirty="0"/>
              <a:t>로 부하 발생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A2B910-141E-4AAC-86B2-4AEB30689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17" y="4087200"/>
            <a:ext cx="1942434" cy="268285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1FCF40-3C28-4961-945A-1786861B91FE}"/>
              </a:ext>
            </a:extLst>
          </p:cNvPr>
          <p:cNvSpPr/>
          <p:nvPr/>
        </p:nvSpPr>
        <p:spPr>
          <a:xfrm>
            <a:off x="1368117" y="3899700"/>
            <a:ext cx="2400319" cy="16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다</a:t>
            </a:r>
            <a:r>
              <a:rPr lang="en-US" altLang="ko-KR" sz="1200" dirty="0"/>
              <a:t>. Siege </a:t>
            </a:r>
            <a:r>
              <a:rPr lang="ko-KR" altLang="en-US" sz="1200" dirty="0"/>
              <a:t>로 부하 발생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7269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159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클라우드 네이티브 (Cloud Native)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네이티브 (Cloud Native) </dc:title>
  <dc:creator>KTds_User</dc:creator>
  <cp:lastModifiedBy>User</cp:lastModifiedBy>
  <cp:revision>24</cp:revision>
  <dcterms:created xsi:type="dcterms:W3CDTF">2024-11-18T05:14:14Z</dcterms:created>
  <dcterms:modified xsi:type="dcterms:W3CDTF">2024-11-22T04:57:37Z</dcterms:modified>
</cp:coreProperties>
</file>