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ko-KR" altLang="en-US" b="1" dirty="0" err="1"/>
              <a:t>네이티브</a:t>
            </a:r>
            <a:r>
              <a:rPr lang="ko-KR" altLang="en-US" b="1" dirty="0"/>
              <a:t> </a:t>
            </a:r>
            <a:r>
              <a:rPr lang="en-US" altLang="ko-KR" b="1" dirty="0"/>
              <a:t>(Cloud Native)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011" y="5735637"/>
            <a:ext cx="6713989" cy="584068"/>
          </a:xfrm>
        </p:spPr>
        <p:txBody>
          <a:bodyPr/>
          <a:lstStyle/>
          <a:p>
            <a:r>
              <a:rPr lang="ko-KR" altLang="en-US" dirty="0"/>
              <a:t>정석환</a:t>
            </a:r>
          </a:p>
        </p:txBody>
      </p:sp>
    </p:spTree>
    <p:extLst>
      <p:ext uri="{BB962C8B-B14F-4D97-AF65-F5344CB8AC3E}">
        <p14:creationId xmlns:p14="http://schemas.microsoft.com/office/powerpoint/2010/main" val="3581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C327C8-C4CB-4DB8-B032-A765181714D7}"/>
              </a:ext>
            </a:extLst>
          </p:cNvPr>
          <p:cNvSpPr/>
          <p:nvPr/>
        </p:nvSpPr>
        <p:spPr>
          <a:xfrm>
            <a:off x="335902" y="3457761"/>
            <a:ext cx="9613441" cy="568973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Inner</a:t>
            </a:r>
          </a:p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  <a:p>
            <a:pPr marL="0" indent="0">
              <a:buNone/>
            </a:pPr>
            <a:r>
              <a:rPr lang="en-US" altLang="ko-KR" dirty="0"/>
              <a:t>   Service Mesh Coverage in MSA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4853" y="1408165"/>
            <a:ext cx="479430" cy="479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25" y="1408165"/>
            <a:ext cx="554184" cy="415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595"/>
            <a:ext cx="9430062" cy="480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Outer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Architecture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6731" y="2351314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r>
              <a:rPr lang="en-US" altLang="ko-KR" dirty="0"/>
              <a:t> Management </a:t>
            </a:r>
            <a:r>
              <a:rPr lang="en-US" altLang="ko-KR" dirty="0" err="1"/>
              <a:t>Capabillities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8780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8093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5509" y="3442050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0676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6731" y="5661760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Capabilities(Automation, Monitoring, etc.)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8C9B22-B006-44FA-BE35-3DCA22BA77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01776" y="1530386"/>
            <a:ext cx="463719" cy="117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31E2E1-3735-4D50-B094-A7F9060A87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51805" y="1980415"/>
            <a:ext cx="527511" cy="214286"/>
          </a:xfrm>
          <a:prstGeom prst="bentConnector3">
            <a:avLst>
              <a:gd name="adj1" fmla="val 5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3DFFFB-314B-4B53-96E8-DD202A787A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929162" y="1739904"/>
            <a:ext cx="455114" cy="2931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84AA79-7396-4618-99BE-5AE69FBBB5C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4863819" y="2674561"/>
            <a:ext cx="455114" cy="1062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3A44D5-8D99-48E9-B8B3-938E2CF913B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5838224" y="2762809"/>
            <a:ext cx="463719" cy="89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A067EF3-6F91-491B-B422-AE61ABB3D5A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6835110" y="1765924"/>
            <a:ext cx="455114" cy="2879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601849-74D6-4EB7-9B70-E7D7D49A0CA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913508" y="4884532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F535D-8896-48F2-B122-BC6A6F86F30B}"/>
              </a:ext>
            </a:extLst>
          </p:cNvPr>
          <p:cNvSpPr/>
          <p:nvPr/>
        </p:nvSpPr>
        <p:spPr>
          <a:xfrm>
            <a:off x="1946952" y="4566625"/>
            <a:ext cx="713114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8FC7CC-50AB-4823-B87C-CA3F66385CD7}"/>
              </a:ext>
            </a:extLst>
          </p:cNvPr>
          <p:cNvCxnSpPr/>
          <p:nvPr/>
        </p:nvCxnSpPr>
        <p:spPr>
          <a:xfrm flipV="1">
            <a:off x="2955636" y="4115910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B644B5-1D0D-47BC-BA37-A34169AB9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7612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F7A86B-0076-45FC-B5D4-FF20C65715FD}"/>
              </a:ext>
            </a:extLst>
          </p:cNvPr>
          <p:cNvCxnSpPr/>
          <p:nvPr/>
        </p:nvCxnSpPr>
        <p:spPr>
          <a:xfrm flipV="1">
            <a:off x="4659740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5030D-F3EE-4E7A-A49B-490B04C54D29}"/>
              </a:ext>
            </a:extLst>
          </p:cNvPr>
          <p:cNvSpPr/>
          <p:nvPr/>
        </p:nvSpPr>
        <p:spPr>
          <a:xfrm>
            <a:off x="3574202" y="4586735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Subscribed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25AF0D-714D-4B63-9C5B-534360672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5763" y="4893770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6BE248-FF4C-4036-89AF-FF813E70F055}"/>
              </a:ext>
            </a:extLst>
          </p:cNvPr>
          <p:cNvCxnSpPr/>
          <p:nvPr/>
        </p:nvCxnSpPr>
        <p:spPr>
          <a:xfrm flipV="1">
            <a:off x="6677891" y="4125148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3DB84E-A3A5-4EF7-8485-CB834C86A331}"/>
              </a:ext>
            </a:extLst>
          </p:cNvPr>
          <p:cNvSpPr/>
          <p:nvPr/>
        </p:nvSpPr>
        <p:spPr>
          <a:xfrm>
            <a:off x="6587249" y="4569143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Published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0AAE6D4-68C0-41FD-A3B1-A97E6434BE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1718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8DD78E-857B-4C30-9288-99ADD18DF33C}"/>
              </a:ext>
            </a:extLst>
          </p:cNvPr>
          <p:cNvCxnSpPr/>
          <p:nvPr/>
        </p:nvCxnSpPr>
        <p:spPr>
          <a:xfrm flipV="1">
            <a:off x="8593846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A7E063-514C-4F3E-90DA-373394E80DF7}"/>
              </a:ext>
            </a:extLst>
          </p:cNvPr>
          <p:cNvSpPr/>
          <p:nvPr/>
        </p:nvSpPr>
        <p:spPr>
          <a:xfrm>
            <a:off x="8474487" y="4474831"/>
            <a:ext cx="991513" cy="62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Data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B07D4-1A59-4B7A-A6F8-B24C94DF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1" y="785091"/>
            <a:ext cx="1071784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3-1. </a:t>
            </a:r>
            <a:r>
              <a:rPr lang="ko-KR" altLang="en-US" sz="1400" dirty="0"/>
              <a:t>단일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</a:t>
            </a:r>
            <a:r>
              <a:rPr lang="en-US" altLang="ko-KR" sz="1400" dirty="0"/>
              <a:t>gateway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826B4-F09F-47ED-92F5-B3ECFBB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7" y="1275128"/>
            <a:ext cx="5522617" cy="5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3-2.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라이징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클어스터에</a:t>
            </a:r>
            <a:r>
              <a:rPr lang="ko-KR" altLang="en-US" sz="1400" dirty="0"/>
              <a:t> 배포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AE661-3CDB-4D48-9E6E-7E5E94DE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90" y="3547343"/>
            <a:ext cx="4135317" cy="3029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5EFE78-766D-4A63-AEA6-5DBD72FD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50" y="3547343"/>
            <a:ext cx="4556860" cy="293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30ADD-F531-4D3A-BC1E-96315011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26" y="1584259"/>
            <a:ext cx="4907037" cy="1513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45A259-E2C9-45A3-B45A-D0BA0C3DEF4A}"/>
              </a:ext>
            </a:extLst>
          </p:cNvPr>
          <p:cNvSpPr/>
          <p:nvPr/>
        </p:nvSpPr>
        <p:spPr>
          <a:xfrm>
            <a:off x="1395826" y="1348532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도커라이징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BD01E3-A304-443F-BC58-31430F083C4B}"/>
              </a:ext>
            </a:extLst>
          </p:cNvPr>
          <p:cNvSpPr/>
          <p:nvPr/>
        </p:nvSpPr>
        <p:spPr>
          <a:xfrm>
            <a:off x="1378590" y="3336721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7E635-FAD5-4289-AA68-752CB2830C21}"/>
              </a:ext>
            </a:extLst>
          </p:cNvPr>
          <p:cNvSpPr/>
          <p:nvPr/>
        </p:nvSpPr>
        <p:spPr>
          <a:xfrm>
            <a:off x="6256550" y="3310657"/>
            <a:ext cx="295456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를 통해서 고객 신규</a:t>
            </a:r>
          </a:p>
        </p:txBody>
      </p:sp>
    </p:spTree>
    <p:extLst>
      <p:ext uri="{BB962C8B-B14F-4D97-AF65-F5344CB8AC3E}">
        <p14:creationId xmlns:p14="http://schemas.microsoft.com/office/powerpoint/2010/main" val="11530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4-1. VM</a:t>
            </a:r>
            <a:r>
              <a:rPr lang="ko-KR" altLang="en-US" sz="1400" dirty="0"/>
              <a:t>기반 </a:t>
            </a:r>
            <a:r>
              <a:rPr lang="en-US" altLang="ko-KR" sz="1400" dirty="0"/>
              <a:t>AKS, ACR</a:t>
            </a:r>
            <a:r>
              <a:rPr lang="ko-KR" altLang="en-US" sz="1400" dirty="0"/>
              <a:t>을 활용한 </a:t>
            </a:r>
            <a:r>
              <a:rPr lang="en-US" altLang="ko-KR" sz="1400" dirty="0"/>
              <a:t>Jenkins Pipeline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8B992B-0CDB-4414-9CD9-152F2FA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92" y="1274927"/>
            <a:ext cx="6322468" cy="53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4-2. Manual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                                                         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3 -&gt; 1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091D1-38B6-4B0E-966D-A07F6BEE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0" y="1607992"/>
            <a:ext cx="4548985" cy="2899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FE8A6-E94D-4670-B11B-FCAABCE1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1646085"/>
            <a:ext cx="5825876" cy="1411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43A76-A52E-48CA-A336-8F646BAD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07" y="3191163"/>
            <a:ext cx="3921918" cy="28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</p:txBody>
      </p:sp>
    </p:spTree>
    <p:extLst>
      <p:ext uri="{BB962C8B-B14F-4D97-AF65-F5344CB8AC3E}">
        <p14:creationId xmlns:p14="http://schemas.microsoft.com/office/powerpoint/2010/main" val="148021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</p:txBody>
      </p:sp>
    </p:spTree>
    <p:extLst>
      <p:ext uri="{BB962C8B-B14F-4D97-AF65-F5344CB8AC3E}">
        <p14:creationId xmlns:p14="http://schemas.microsoft.com/office/powerpoint/2010/main" val="348598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134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클라우드 네이티브 (Cloud Native)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네이티브 (Cloud Native) </dc:title>
  <dc:creator>KTds_User</dc:creator>
  <cp:lastModifiedBy>User</cp:lastModifiedBy>
  <cp:revision>20</cp:revision>
  <dcterms:created xsi:type="dcterms:W3CDTF">2024-11-18T05:14:14Z</dcterms:created>
  <dcterms:modified xsi:type="dcterms:W3CDTF">2024-11-22T04:12:40Z</dcterms:modified>
</cp:coreProperties>
</file>