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8758" y="802981"/>
            <a:ext cx="16631700" cy="8679752"/>
            <a:chOff x="918758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758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5148" y="1054957"/>
            <a:ext cx="3710694" cy="10376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8616" y="-683235"/>
            <a:ext cx="15038096" cy="9175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9072" y="4926206"/>
            <a:ext cx="8199158" cy="16573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43125" y="6499725"/>
            <a:ext cx="2187824" cy="1673007"/>
            <a:chOff x="7743125" y="6499725"/>
            <a:chExt cx="2187824" cy="16730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412" y="5772421"/>
              <a:ext cx="4375648" cy="334601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3125" y="6499725"/>
              <a:ext cx="2187824" cy="167300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8515" y="6739309"/>
            <a:ext cx="2069002" cy="1533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15860" y="7452552"/>
            <a:ext cx="910841" cy="1128997"/>
            <a:chOff x="8415860" y="7452552"/>
            <a:chExt cx="910841" cy="11289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15860" y="7452552"/>
              <a:ext cx="910841" cy="1128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020" y="2330346"/>
            <a:ext cx="8993661" cy="42844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55855" y="3360833"/>
            <a:ext cx="5469084" cy="43109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0750" y="2508312"/>
            <a:ext cx="3720793" cy="15462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8005" y="-45238"/>
            <a:ext cx="3711056" cy="10565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4240000"/>
            <a:ext cx="15495583" cy="4970747"/>
            <a:chOff x="1005370" y="4240000"/>
            <a:chExt cx="15495583" cy="497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17974" y="2079074"/>
              <a:ext cx="30991165" cy="994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4240000"/>
              <a:ext cx="15495583" cy="497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047" y="1687381"/>
            <a:ext cx="6892249" cy="19356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8005" y="-45238"/>
            <a:ext cx="3711056" cy="1056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5862" y="3163754"/>
            <a:ext cx="15051828" cy="71285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8884" y="737271"/>
            <a:ext cx="13630750" cy="35292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3874" y="2724454"/>
            <a:ext cx="7199846" cy="12712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1579" y="4125747"/>
            <a:ext cx="3449974" cy="3449974"/>
            <a:chOff x="4951579" y="4125747"/>
            <a:chExt cx="3449974" cy="344997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1579" y="4125747"/>
              <a:ext cx="3449974" cy="344997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8517" y="7677726"/>
            <a:ext cx="5237085" cy="9655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94869" y="8321164"/>
            <a:ext cx="4087821" cy="9646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70248" y="4125747"/>
            <a:ext cx="3449974" cy="3449974"/>
            <a:chOff x="9870248" y="4125747"/>
            <a:chExt cx="3449974" cy="34499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0248" y="4125747"/>
              <a:ext cx="3449974" cy="34499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7669" y="7677726"/>
            <a:ext cx="5275180" cy="9655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8005" y="-37457"/>
            <a:ext cx="3710695" cy="10376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89145" y="8321164"/>
            <a:ext cx="4187316" cy="9646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5358095" cy="9561905"/>
            <a:chOff x="-190476" y="780952"/>
            <a:chExt cx="53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53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42" y="5448515"/>
            <a:ext cx="9708001" cy="327162"/>
            <a:chOff x="311942" y="5448515"/>
            <a:chExt cx="9708001" cy="327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11942" y="5448515"/>
              <a:ext cx="9708001" cy="327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83249" y="4979276"/>
            <a:ext cx="10330054" cy="327162"/>
            <a:chOff x="7383249" y="4979276"/>
            <a:chExt cx="10330054" cy="327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3249" y="4979276"/>
              <a:ext cx="10330054" cy="327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1516" y="1847619"/>
            <a:ext cx="6590476" cy="6590476"/>
            <a:chOff x="1201516" y="1847619"/>
            <a:chExt cx="6590476" cy="659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1516" y="1847619"/>
              <a:ext cx="6590476" cy="659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85438" y="1652028"/>
            <a:ext cx="8436107" cy="2706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28445" y="7691642"/>
            <a:ext cx="1112381" cy="1112381"/>
            <a:chOff x="7128445" y="7691642"/>
            <a:chExt cx="1112381" cy="11123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8445" y="7691642"/>
              <a:ext cx="1112381" cy="111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13292" y="0"/>
            <a:ext cx="18399006" cy="829398"/>
            <a:chOff x="-113292" y="0"/>
            <a:chExt cx="18399006" cy="8293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3292" y="0"/>
              <a:ext cx="18399006" cy="8293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005" y="-37457"/>
            <a:ext cx="3710695" cy="10376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38875" y="5318666"/>
            <a:ext cx="8486338" cy="44550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5549" y="3312187"/>
            <a:ext cx="4095238" cy="4095238"/>
            <a:chOff x="6775549" y="3312187"/>
            <a:chExt cx="4095238" cy="4095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5549" y="3312187"/>
              <a:ext cx="4095238" cy="4095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67556" y="1167201"/>
            <a:ext cx="4095238" cy="4095238"/>
            <a:chOff x="13267556" y="1167201"/>
            <a:chExt cx="4095238" cy="4095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7556" y="1167201"/>
              <a:ext cx="4095238" cy="40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76450" y="5850169"/>
            <a:ext cx="4095238" cy="4095238"/>
            <a:chOff x="13276450" y="5850169"/>
            <a:chExt cx="4095238" cy="40952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76450" y="5850169"/>
              <a:ext cx="4095238" cy="40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3448" y="3312187"/>
            <a:ext cx="4095238" cy="4095238"/>
            <a:chOff x="733448" y="3312187"/>
            <a:chExt cx="4095238" cy="40952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448" y="3312187"/>
              <a:ext cx="4095238" cy="40952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74706" y="8073406"/>
            <a:ext cx="473061" cy="586364"/>
            <a:chOff x="9474706" y="8073406"/>
            <a:chExt cx="473061" cy="5863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440000">
              <a:off x="9474706" y="8073406"/>
              <a:ext cx="473061" cy="5863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412801" y="8073406"/>
            <a:ext cx="473061" cy="586364"/>
            <a:chOff x="3412801" y="8073406"/>
            <a:chExt cx="473061" cy="5863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440000">
              <a:off x="3412801" y="8073406"/>
              <a:ext cx="473061" cy="5863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166365" y="5734257"/>
            <a:ext cx="473061" cy="586364"/>
            <a:chOff x="16166365" y="5734257"/>
            <a:chExt cx="473061" cy="5863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440000">
              <a:off x="16166365" y="5734257"/>
              <a:ext cx="473061" cy="58636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8005" y="-37457"/>
            <a:ext cx="3710695" cy="103767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62848" y="7302760"/>
            <a:ext cx="2283150" cy="124875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53200" y="7292638"/>
            <a:ext cx="2285143" cy="12697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355920" y="4962707"/>
            <a:ext cx="2285143" cy="12697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3458" y="1064333"/>
            <a:ext cx="3835764" cy="25759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05084" y="804998"/>
            <a:ext cx="7117113" cy="9489611"/>
            <a:chOff x="10605084" y="804998"/>
            <a:chExt cx="7117113" cy="9489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5084" y="804998"/>
              <a:ext cx="7117113" cy="94896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112" y="7203485"/>
            <a:ext cx="8700345" cy="25759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8097" y="1601301"/>
            <a:ext cx="8241468" cy="4103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82857" y="5362456"/>
            <a:ext cx="9626667" cy="387554"/>
            <a:chOff x="5782857" y="5362456"/>
            <a:chExt cx="9626667" cy="3875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782857" y="5362456"/>
              <a:ext cx="9626667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8572" y="6103366"/>
            <a:ext cx="10704762" cy="387554"/>
            <a:chOff x="-108572" y="6103366"/>
            <a:chExt cx="10704762" cy="3875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8572" y="6103366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37621" y="5635026"/>
            <a:ext cx="821900" cy="974774"/>
            <a:chOff x="10137621" y="5635026"/>
            <a:chExt cx="821900" cy="9747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7621" y="5635026"/>
              <a:ext cx="821900" cy="9747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005" y="-37457"/>
            <a:ext cx="3710695" cy="1037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01436" y="829398"/>
            <a:ext cx="11541875" cy="9723185"/>
            <a:chOff x="6201436" y="829398"/>
            <a:chExt cx="11541875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1436" y="829398"/>
              <a:ext cx="11541875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015" y="4338123"/>
            <a:ext cx="4363393" cy="27067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055" y="5749119"/>
            <a:ext cx="10704762" cy="387554"/>
            <a:chOff x="849055" y="5749119"/>
            <a:chExt cx="10704762" cy="3875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49055" y="5749119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98426" y="5130454"/>
            <a:ext cx="1195528" cy="903293"/>
            <a:chOff x="5598426" y="5130454"/>
            <a:chExt cx="1195528" cy="9032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8426" y="513045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8005" y="-37457"/>
            <a:ext cx="3710695" cy="10376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11409" y="4633416"/>
            <a:ext cx="4644250" cy="19318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2023-11-14T21:22:30Z</dcterms:created>
  <dcterms:modified xsi:type="dcterms:W3CDTF">2023-11-14T21:22:30Z</dcterms:modified>
</cp:coreProperties>
</file>